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8"/>
  </p:notesMasterIdLst>
  <p:sldIdLst>
    <p:sldId id="258" r:id="rId2"/>
    <p:sldId id="260" r:id="rId3"/>
    <p:sldId id="395" r:id="rId4"/>
    <p:sldId id="488" r:id="rId5"/>
    <p:sldId id="489" r:id="rId6"/>
    <p:sldId id="490" r:id="rId7"/>
    <p:sldId id="491" r:id="rId8"/>
    <p:sldId id="492" r:id="rId9"/>
    <p:sldId id="493" r:id="rId10"/>
    <p:sldId id="494" r:id="rId11"/>
    <p:sldId id="495" r:id="rId12"/>
    <p:sldId id="496" r:id="rId13"/>
    <p:sldId id="497" r:id="rId14"/>
    <p:sldId id="498" r:id="rId15"/>
    <p:sldId id="483" r:id="rId16"/>
    <p:sldId id="346" r:id="rId17"/>
  </p:sldIdLst>
  <p:sldSz cx="12192000" cy="6858000"/>
  <p:notesSz cx="6858000" cy="9144000"/>
  <p:embeddedFontLst>
    <p:embeddedFont>
      <p:font typeface="Tw Cen MT" panose="020B0602020104020603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Java loves objects</a:t>
            </a:r>
          </a:p>
          <a:p>
            <a:r>
              <a:rPr lang="en-US" dirty="0"/>
              <a:t>If you want to write to a file, you've got to create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dirty="0"/>
              <a:t> object, based on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FileOutputStream</a:t>
            </a:r>
            <a:r>
              <a:rPr lang="en-US" dirty="0"/>
              <a:t> object (which takes the file name as a parameter)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Once you've got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dirty="0"/>
              <a:t>, you can use it just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733800"/>
            <a:ext cx="9905999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out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FileOutputStream</a:t>
            </a:r>
            <a:r>
              <a:rPr lang="en-US" sz="2800" dirty="0"/>
              <a:t> 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"output.txt"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6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exceptions!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Just like making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from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dirty="0"/>
              <a:t>, making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dirty="0"/>
              <a:t> from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FileOutputStream</a:t>
            </a:r>
            <a:r>
              <a:rPr lang="en-US" dirty="0"/>
              <a:t> will potentially throw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FileNotFoundException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Weird, isn't it?  I mean, you don't expect to find a file when you're about to write one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Sometimes Java doesn't make sense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Anyway, adding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throws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FileNotFoundException</a:t>
            </a:r>
            <a:r>
              <a:rPr lang="en-US" dirty="0"/>
              <a:t> to the method declaration will still solve the problem</a:t>
            </a:r>
          </a:p>
        </p:txBody>
      </p:sp>
    </p:spTree>
    <p:extLst>
      <p:ext uri="{BB962C8B-B14F-4D97-AF65-F5344CB8AC3E}">
        <p14:creationId xmlns:p14="http://schemas.microsoft.com/office/powerpoint/2010/main" val="160401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 '</a:t>
            </a:r>
            <a:r>
              <a:rPr lang="en-US" dirty="0" err="1"/>
              <a:t>em</a:t>
            </a:r>
            <a:r>
              <a:rPr lang="en-US" dirty="0"/>
              <a:t> down!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Unlike the command line, you should really close files when you're done reading from them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If you forget to close a file you're writing to, everything you write might not show up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And, for situations where you're accessing multiple files, it may be even more important to close them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572000"/>
            <a:ext cx="9905998" cy="2057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Scanner in = 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Scanner(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File(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"input.txt"</a:t>
            </a:r>
            <a:r>
              <a:rPr lang="en-US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out =</a:t>
            </a:r>
            <a:br>
              <a:rPr lang="en-US" sz="2000" b="1"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FileOutputStream</a:t>
            </a:r>
            <a:r>
              <a:rPr lang="en-US" sz="2000" dirty="0"/>
              <a:t> </a:t>
            </a:r>
            <a:r>
              <a:rPr lang="en-US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"output.txt"</a:t>
            </a:r>
            <a:r>
              <a:rPr lang="en-US" sz="20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//do stuff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in.close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out.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close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1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Let's write a program that prompts the user </a:t>
            </a:r>
            <a:r>
              <a:rPr lang="en-US"/>
              <a:t>for 10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/>
              <a:t> </a:t>
            </a:r>
            <a:r>
              <a:rPr lang="en-US" dirty="0"/>
              <a:t>values and then writes them to a file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numbers.txt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Then, let's write another program that opens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numbers.txt</a:t>
            </a:r>
            <a:r>
              <a:rPr lang="en-US" dirty="0"/>
              <a:t>, reads all 10 numbers, sorts them, and prints them out in order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53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file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write a program that prints the first million prime numbers to a file</a:t>
            </a:r>
          </a:p>
        </p:txBody>
      </p:sp>
    </p:spTree>
    <p:extLst>
      <p:ext uri="{BB962C8B-B14F-4D97-AF65-F5344CB8AC3E}">
        <p14:creationId xmlns:p14="http://schemas.microsoft.com/office/powerpoint/2010/main" val="214589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0D3D-DA94-43FE-96B6-DF7F5A53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13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60FCF-43F0-C94C-8493-F20D487BE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9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/>
              <a:t>Life is a Mystery!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5 is available: due December 3</a:t>
            </a:r>
          </a:p>
          <a:p>
            <a:pPr>
              <a:lnSpc>
                <a:spcPct val="100000"/>
              </a:lnSpc>
            </a:pPr>
            <a:r>
              <a:rPr lang="en-US"/>
              <a:t>Read Chapter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More Inheritance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In this course, you have already dealt with image and audio files, but you didn't do any direct input or output to them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It is possible to read and write individual pieces of data to a file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Files are great because they exist after the program is done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Reading and writing to a file is very similar to reading and writing to the command line (using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508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Reading from a text file is almost ridiculously easy</a:t>
            </a:r>
          </a:p>
          <a:p>
            <a:r>
              <a:rPr lang="en-US" dirty="0"/>
              <a:t>We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, just like reading from the command line</a:t>
            </a:r>
          </a:p>
          <a:p>
            <a:r>
              <a:rPr lang="en-US" dirty="0"/>
              <a:t>We just have to create a 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dirty="0"/>
              <a:t> object that gives the file we want to read from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code will read from some file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input.txt</a:t>
            </a:r>
            <a:r>
              <a:rPr lang="en-US" dirty="0"/>
              <a:t>, as if someone were typing its contents into the command line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886200"/>
            <a:ext cx="9905999" cy="838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Scanner in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Scanner(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File(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"input.txt"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96663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take exception to that…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Unfortunately, if you type that into IntelliJ, you'll get a red squiggle underneath the code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The problem is this:  What would happen 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input.txt</a:t>
            </a:r>
            <a:r>
              <a:rPr lang="en-US" dirty="0"/>
              <a:t> doesn't exist?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This is an error situation, and Java uses something called </a:t>
            </a:r>
            <a:r>
              <a:rPr lang="en-US" b="1" dirty="0"/>
              <a:t>exceptions</a:t>
            </a:r>
            <a:r>
              <a:rPr lang="en-US" dirty="0"/>
              <a:t> to deal with errors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You can </a:t>
            </a:r>
            <a:r>
              <a:rPr lang="en-US" b="1" dirty="0"/>
              <a:t>catch</a:t>
            </a:r>
            <a:r>
              <a:rPr lang="en-US" dirty="0"/>
              <a:t> an exception and do something to recover from the situation</a:t>
            </a:r>
          </a:p>
        </p:txBody>
      </p:sp>
    </p:spTree>
    <p:extLst>
      <p:ext uri="{BB962C8B-B14F-4D97-AF65-F5344CB8AC3E}">
        <p14:creationId xmlns:p14="http://schemas.microsoft.com/office/powerpoint/2010/main" val="65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Checked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However, the error if the file isn't there is called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FileNotFoundException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dirty="0"/>
              <a:t> and it's a </a:t>
            </a:r>
            <a:r>
              <a:rPr lang="en-US" b="1" dirty="0"/>
              <a:t>checked </a:t>
            </a:r>
            <a:r>
              <a:rPr lang="en-US" dirty="0"/>
              <a:t>exception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If there is the possibility of throwing a checked exception, your code has to deal with it or else your program will not compile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Well, that's annoying:  Now we have to learn how to deal with catching exceptions</a:t>
            </a:r>
          </a:p>
        </p:txBody>
      </p:sp>
    </p:spTree>
    <p:extLst>
      <p:ext uri="{BB962C8B-B14F-4D97-AF65-F5344CB8AC3E}">
        <p14:creationId xmlns:p14="http://schemas.microsoft.com/office/powerpoint/2010/main" val="307251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Unchecked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You've seen exceptions before: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NullPointerException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ArrayIndexOutOfBoundsException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etc.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These are called </a:t>
            </a:r>
            <a:r>
              <a:rPr lang="en-US" b="1" dirty="0"/>
              <a:t>unchecked </a:t>
            </a:r>
            <a:r>
              <a:rPr lang="en-US" dirty="0"/>
              <a:t>exceptions, because you don't have to deal with them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You usually can't deal with them:  They mean that you're program is </a:t>
            </a:r>
            <a:r>
              <a:rPr lang="en-US"/>
              <a:t>messed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9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Throw them 'bows!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The alternative to catching an exception is throwing it up to the next level, making it someone else's problem</a:t>
            </a:r>
          </a:p>
          <a:p>
            <a:r>
              <a:rPr lang="en-US" sz="2800" dirty="0"/>
              <a:t>Sure, your program will crash if no one deals with it, but at least your code will compile</a:t>
            </a:r>
          </a:p>
          <a:p>
            <a:r>
              <a:rPr lang="en-US" sz="2800" dirty="0"/>
              <a:t>We do this by putting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throws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FileNotFoundException</a:t>
            </a:r>
            <a:r>
              <a:rPr lang="en-US" sz="2800" dirty="0"/>
              <a:t> on the declaration of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sz="2800" dirty="0"/>
              <a:t> (or whatever method we're in)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876800"/>
            <a:ext cx="9905999" cy="1295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void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main(String[]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throws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FileNotFoundException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Scanner in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Scanner(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File(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"input.txt"</a:t>
            </a:r>
            <a:r>
              <a:rPr lang="en-US" sz="27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3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4138</TotalTime>
  <Words>749</Words>
  <Application>Microsoft Office PowerPoint</Application>
  <PresentationFormat>Widescreen</PresentationFormat>
  <Paragraphs>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Tw Cen MT</vt:lpstr>
      <vt:lpstr>Courier New</vt:lpstr>
      <vt:lpstr>Arial</vt:lpstr>
      <vt:lpstr>Circuit</vt:lpstr>
      <vt:lpstr>COMP 1600 Introduction to Programming</vt:lpstr>
      <vt:lpstr>Alerts</vt:lpstr>
      <vt:lpstr>Review</vt:lpstr>
      <vt:lpstr>Files in Java</vt:lpstr>
      <vt:lpstr>Reading</vt:lpstr>
      <vt:lpstr>I take exception to that…</vt:lpstr>
      <vt:lpstr>Checked exceptions</vt:lpstr>
      <vt:lpstr>Unchecked exceptions</vt:lpstr>
      <vt:lpstr>Throw them 'bows!</vt:lpstr>
      <vt:lpstr>Writing</vt:lpstr>
      <vt:lpstr>More exceptions!</vt:lpstr>
      <vt:lpstr>Shut 'em down!</vt:lpstr>
      <vt:lpstr>Reading and writing example</vt:lpstr>
      <vt:lpstr>More file practice</vt:lpstr>
      <vt:lpstr>Pop Quiz 13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152</cp:revision>
  <dcterms:created xsi:type="dcterms:W3CDTF">2001-05-01T04:07:56Z</dcterms:created>
  <dcterms:modified xsi:type="dcterms:W3CDTF">2025-11-21T01:48:06Z</dcterms:modified>
</cp:coreProperties>
</file>