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15"/>
  </p:notesMasterIdLst>
  <p:sldIdLst>
    <p:sldId id="258" r:id="rId2"/>
    <p:sldId id="260" r:id="rId3"/>
    <p:sldId id="395" r:id="rId4"/>
    <p:sldId id="744" r:id="rId5"/>
    <p:sldId id="745" r:id="rId6"/>
    <p:sldId id="746" r:id="rId7"/>
    <p:sldId id="731" r:id="rId8"/>
    <p:sldId id="732" r:id="rId9"/>
    <p:sldId id="734" r:id="rId10"/>
    <p:sldId id="735" r:id="rId11"/>
    <p:sldId id="736" r:id="rId12"/>
    <p:sldId id="747" r:id="rId13"/>
    <p:sldId id="346" r:id="rId14"/>
  </p:sldIdLst>
  <p:sldSz cx="12192000" cy="6858000"/>
  <p:notesSz cx="6858000" cy="9144000"/>
  <p:embeddedFontLst>
    <p:embeddedFont>
      <p:font typeface="Tw Cen MT" panose="020B0602020104020603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90" d="100"/>
          <a:sy n="90" d="100"/>
        </p:scale>
        <p:origin x="324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Prey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Prey</a:t>
            </a:r>
            <a:r>
              <a:rPr lang="en-US" dirty="0"/>
              <a:t> class has:</a:t>
            </a:r>
          </a:p>
          <a:p>
            <a:pPr lvl="1"/>
            <a:r>
              <a:rPr lang="en-US" b="1" i="1" dirty="0"/>
              <a:t>x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y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dirty="0"/>
              <a:t>Aliveness: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Speed: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dirty="0"/>
              <a:t>(constant)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/>
              <a:t>Radius:		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/>
              <a:t>(constant)</a:t>
            </a:r>
          </a:p>
          <a:p>
            <a:r>
              <a:rPr lang="en-US" dirty="0"/>
              <a:t>It also has </a:t>
            </a:r>
            <a:r>
              <a:rPr lang="en-US" b="1" dirty="0"/>
              <a:t>accessors</a:t>
            </a:r>
            <a:r>
              <a:rPr lang="en-US" dirty="0"/>
              <a:t> for </a:t>
            </a:r>
            <a:r>
              <a:rPr lang="en-US" b="1" i="1" dirty="0"/>
              <a:t>x</a:t>
            </a:r>
            <a:r>
              <a:rPr lang="en-US" dirty="0"/>
              <a:t>, </a:t>
            </a:r>
            <a:r>
              <a:rPr lang="en-US" b="1" i="1" dirty="0"/>
              <a:t>y</a:t>
            </a:r>
            <a:r>
              <a:rPr lang="en-US" dirty="0"/>
              <a:t>, and aliveness and a method we can use to kill the prey</a:t>
            </a:r>
          </a:p>
          <a:p>
            <a:r>
              <a:rPr lang="en-US" dirty="0"/>
              <a:t>Finally, it has an update method where it decides what it will do next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8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Hunter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Hunter</a:t>
            </a:r>
            <a:r>
              <a:rPr lang="en-US" dirty="0"/>
              <a:t> class has:</a:t>
            </a:r>
          </a:p>
          <a:p>
            <a:pPr lvl="1"/>
            <a:r>
              <a:rPr lang="en-US" b="1" i="1" dirty="0"/>
              <a:t>x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y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dirty="0"/>
              <a:t>Speed: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dirty="0"/>
              <a:t>(constant)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Radius: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dirty="0"/>
              <a:t>(constant)</a:t>
            </a:r>
          </a:p>
          <a:p>
            <a:r>
              <a:rPr lang="en-US" dirty="0"/>
              <a:t>It also has </a:t>
            </a:r>
            <a:r>
              <a:rPr lang="en-US" b="1" dirty="0"/>
              <a:t>accessors</a:t>
            </a:r>
            <a:r>
              <a:rPr lang="en-US" dirty="0"/>
              <a:t> for </a:t>
            </a:r>
            <a:r>
              <a:rPr lang="en-US" b="1" i="1" dirty="0"/>
              <a:t>x</a:t>
            </a:r>
            <a:r>
              <a:rPr lang="en-US" dirty="0"/>
              <a:t> and </a:t>
            </a:r>
            <a:r>
              <a:rPr lang="en-US" b="1" i="1" dirty="0"/>
              <a:t>y</a:t>
            </a:r>
            <a:endParaRPr lang="en-US" dirty="0"/>
          </a:p>
          <a:p>
            <a:r>
              <a:rPr lang="en-US" dirty="0"/>
              <a:t>Finally, it also has an update method where it decides what it will do next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47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F08CC-455C-6C45-3F72-5D2DD87FB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 Quiz 10</a:t>
            </a:r>
          </a:p>
        </p:txBody>
      </p:sp>
    </p:spTree>
    <p:extLst>
      <p:ext uri="{BB962C8B-B14F-4D97-AF65-F5344CB8AC3E}">
        <p14:creationId xmlns:p14="http://schemas.microsoft.com/office/powerpoint/2010/main" val="1727135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Monday,</a:t>
            </a:r>
          </a:p>
          <a:p>
            <a:pPr lvl="1"/>
            <a:r>
              <a:rPr lang="en-US"/>
              <a:t>Big Oh notation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Project 4 is due Nov. </a:t>
            </a:r>
            <a:r>
              <a:rPr lang="en-US"/>
              <a:t>14 (next Friday</a:t>
            </a:r>
            <a:r>
              <a:rPr lang="en-US" dirty="0"/>
              <a:t>)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/>
              <a:t>Classes</a:t>
            </a:r>
          </a:p>
          <a:p>
            <a:pPr lvl="1"/>
            <a:r>
              <a:rPr lang="en-US" sz="3200"/>
              <a:t>Midterm II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constants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possible to set a static member to be constant using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dirty="0"/>
              <a:t> keyword</a:t>
            </a:r>
          </a:p>
          <a:p>
            <a:r>
              <a:rPr lang="en-US" dirty="0"/>
              <a:t>Usually, this is used for global constants that will </a:t>
            </a:r>
            <a:r>
              <a:rPr lang="en-US" b="1" dirty="0"/>
              <a:t>never ever</a:t>
            </a:r>
            <a:r>
              <a:rPr lang="en-US" dirty="0"/>
              <a:t> change</a:t>
            </a:r>
          </a:p>
          <a:p>
            <a:r>
              <a:rPr lang="en-US" dirty="0"/>
              <a:t>Making these values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 is reasonable</a:t>
            </a:r>
          </a:p>
          <a:p>
            <a:r>
              <a:rPr lang="en-US" dirty="0"/>
              <a:t>Since they never change, we never have to worry about a user corrupting the data inside of the object</a:t>
            </a:r>
          </a:p>
        </p:txBody>
      </p:sp>
    </p:spTree>
    <p:extLst>
      <p:ext uri="{BB962C8B-B14F-4D97-AF65-F5344CB8AC3E}">
        <p14:creationId xmlns:p14="http://schemas.microsoft.com/office/powerpoint/2010/main" val="226190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constant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43000"/>
            <a:ext cx="9905999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The number of sides of a pentagon is always 5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Other code can access this information by using the value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Pentagon.SIDES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Exactly like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Math.PI</a:t>
            </a:r>
            <a:r>
              <a:rPr lang="en-US" sz="2800" dirty="0"/>
              <a:t> or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Math.E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124200"/>
            <a:ext cx="9905999" cy="3657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0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Pentagon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y;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SIDES = 5; 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Never changes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Pentagon(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x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y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x; }</a:t>
            </a:r>
            <a:endParaRPr lang="en-US" sz="2700" b="1" dirty="0">
              <a:solidFill>
                <a:schemeClr val="accent5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y;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682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B79A8-F835-AA54-91D5-05C6FA528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Lab 12 Debrief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FBD41-6639-6E23-D82A-A14C248E1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This is the first time we've had a program that had multiple interacting classes.</a:t>
            </a:r>
          </a:p>
          <a:p>
            <a:r>
              <a:rPr lang="en-US"/>
              <a:t>Let's review what happened and how it works...</a:t>
            </a:r>
          </a:p>
        </p:txBody>
      </p:sp>
    </p:spTree>
    <p:extLst>
      <p:ext uri="{BB962C8B-B14F-4D97-AF65-F5344CB8AC3E}">
        <p14:creationId xmlns:p14="http://schemas.microsoft.com/office/powerpoint/2010/main" val="248906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Bouncing balls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We can make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Ball</a:t>
            </a:r>
            <a:r>
              <a:rPr lang="en-US" dirty="0"/>
              <a:t> class</a:t>
            </a:r>
          </a:p>
          <a:p>
            <a:r>
              <a:rPr lang="en-US" dirty="0"/>
              <a:t>Each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Ball</a:t>
            </a:r>
            <a:r>
              <a:rPr lang="en-US" dirty="0"/>
              <a:t> will have:</a:t>
            </a:r>
          </a:p>
          <a:p>
            <a:pPr lvl="1"/>
            <a:r>
              <a:rPr lang="en-US" dirty="0"/>
              <a:t>Color: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Color</a:t>
            </a:r>
          </a:p>
          <a:p>
            <a:pPr lvl="1"/>
            <a:r>
              <a:rPr lang="en-US" b="1" i="1" dirty="0"/>
              <a:t>x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y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dirty="0"/>
              <a:t>Radius: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x</a:t>
            </a:r>
            <a:r>
              <a:rPr lang="en-US" dirty="0"/>
              <a:t> Velocity: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y</a:t>
            </a:r>
            <a:r>
              <a:rPr lang="en-US" dirty="0"/>
              <a:t> Velocity: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r>
              <a:rPr lang="en-US" dirty="0"/>
              <a:t>We will  need a </a:t>
            </a:r>
            <a:r>
              <a:rPr lang="en-US" b="1" dirty="0"/>
              <a:t>constructor</a:t>
            </a:r>
            <a:r>
              <a:rPr lang="en-US" dirty="0"/>
              <a:t> specifying these values, a </a:t>
            </a:r>
            <a:r>
              <a:rPr lang="en-US" b="1" dirty="0"/>
              <a:t>method</a:t>
            </a:r>
            <a:r>
              <a:rPr lang="en-US" dirty="0"/>
              <a:t> to draw the ball, and a </a:t>
            </a:r>
            <a:r>
              <a:rPr lang="en-US" b="1" dirty="0"/>
              <a:t>method</a:t>
            </a:r>
            <a:r>
              <a:rPr lang="en-US" dirty="0"/>
              <a:t> to update the position of the ball over time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34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them bounce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Ball</a:t>
            </a:r>
            <a:r>
              <a:rPr lang="en-US" dirty="0"/>
              <a:t> class created, it's easy to make a program that shows balls bouncing all over the screen</a:t>
            </a:r>
          </a:p>
          <a:p>
            <a:r>
              <a:rPr lang="en-US" dirty="0"/>
              <a:t>We create an array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Ball</a:t>
            </a:r>
            <a:r>
              <a:rPr lang="en-US" dirty="0"/>
              <a:t> objects, update them, and </a:t>
            </a:r>
            <a:r>
              <a:rPr lang="en-US"/>
              <a:t>draw them </a:t>
            </a:r>
            <a:r>
              <a:rPr lang="en-US" dirty="0"/>
              <a:t>repeatedly</a:t>
            </a:r>
          </a:p>
        </p:txBody>
      </p:sp>
    </p:spTree>
    <p:extLst>
      <p:ext uri="{BB962C8B-B14F-4D97-AF65-F5344CB8AC3E}">
        <p14:creationId xmlns:p14="http://schemas.microsoft.com/office/powerpoint/2010/main" val="47139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Hunters and prey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extend the idea of moving balls further</a:t>
            </a:r>
          </a:p>
          <a:p>
            <a:r>
              <a:rPr lang="en-US" dirty="0"/>
              <a:t>Let's make some balls hunters and some balls prey</a:t>
            </a:r>
          </a:p>
          <a:p>
            <a:r>
              <a:rPr lang="en-US" dirty="0"/>
              <a:t>Hunters search for the nearest prey</a:t>
            </a:r>
          </a:p>
          <a:p>
            <a:r>
              <a:rPr lang="en-US" dirty="0"/>
              <a:t>If they reach a particular prey, they eat it</a:t>
            </a:r>
          </a:p>
          <a:p>
            <a:r>
              <a:rPr lang="en-US" dirty="0"/>
              <a:t>Prey balls always head away from the nearest hunter</a:t>
            </a:r>
          </a:p>
        </p:txBody>
      </p:sp>
    </p:spTree>
    <p:extLst>
      <p:ext uri="{BB962C8B-B14F-4D97-AF65-F5344CB8AC3E}">
        <p14:creationId xmlns:p14="http://schemas.microsoft.com/office/powerpoint/2010/main" val="90350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4048</TotalTime>
  <Words>518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Tw Cen MT</vt:lpstr>
      <vt:lpstr>Courier New</vt:lpstr>
      <vt:lpstr>Circuit</vt:lpstr>
      <vt:lpstr>COMP 1600 Introduction to Programming</vt:lpstr>
      <vt:lpstr>Alerts</vt:lpstr>
      <vt:lpstr>Review</vt:lpstr>
      <vt:lpstr>Static constants</vt:lpstr>
      <vt:lpstr>Static constant examples</vt:lpstr>
      <vt:lpstr>Lab 12 Debrief</vt:lpstr>
      <vt:lpstr>Bouncing balls</vt:lpstr>
      <vt:lpstr>Make them bounce</vt:lpstr>
      <vt:lpstr>Hunters and prey</vt:lpstr>
      <vt:lpstr>Prey class</vt:lpstr>
      <vt:lpstr>Hunter class</vt:lpstr>
      <vt:lpstr>Pop Quiz 10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140</cp:revision>
  <dcterms:created xsi:type="dcterms:W3CDTF">2001-05-01T04:07:56Z</dcterms:created>
  <dcterms:modified xsi:type="dcterms:W3CDTF">2025-11-06T21:40:34Z</dcterms:modified>
</cp:coreProperties>
</file>