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0" r:id="rId1"/>
  </p:sldMasterIdLst>
  <p:notesMasterIdLst>
    <p:notesMasterId r:id="rId9"/>
  </p:notesMasterIdLst>
  <p:sldIdLst>
    <p:sldId id="258" r:id="rId2"/>
    <p:sldId id="576" r:id="rId3"/>
    <p:sldId id="260" r:id="rId4"/>
    <p:sldId id="395" r:id="rId5"/>
    <p:sldId id="650" r:id="rId6"/>
    <p:sldId id="669" r:id="rId7"/>
    <p:sldId id="346" r:id="rId8"/>
  </p:sldIdLst>
  <p:sldSz cx="12192000" cy="6858000"/>
  <p:notesSz cx="6858000" cy="9144000"/>
  <p:embeddedFontLst>
    <p:embeddedFont>
      <p:font typeface="Tw Cen MT" panose="020B0602020104020603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0974" autoAdjust="0"/>
  </p:normalViewPr>
  <p:slideViewPr>
    <p:cSldViewPr>
      <p:cViewPr varScale="1">
        <p:scale>
          <a:sx n="109" d="100"/>
          <a:sy n="109" d="100"/>
        </p:scale>
        <p:origin x="82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6444479B-705B-4489-957E-7E8A228BDFA0}" type="datetime1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47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0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046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9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1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55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C07B66AD-7C08-490A-ADA4-B47E10FB2407}" type="datetime1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5B95027-4255-49E7-9841-CD21BCC99996}" type="datetime1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87788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F9504452-5DCC-4FE2-A5C9-8A5EF6714D65}" type="datetime1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6AEEA9BA-4E8F-439E-BEA4-91FBA01E3F5F}" type="datetime1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9BE9870-3748-43AD-B547-02A075CB4A1D}" type="datetime1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558E7897-33C5-4F1A-9307-D068E37F3DC7}" type="datetime1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82E171BA-CC09-47C8-A6DF-F5C5CB59CEEC}" type="datetime1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312256"/>
            <a:ext cx="9905999" cy="505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494F-2895-818F-A5BA-833ED5359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477376" cy="2387600"/>
          </a:xfrm>
        </p:spPr>
        <p:txBody>
          <a:bodyPr/>
          <a:lstStyle/>
          <a:p>
            <a:r>
              <a:rPr lang="en-US"/>
              <a:t>COMP 1600</a:t>
            </a:r>
            <a:br>
              <a:rPr lang="en-US"/>
            </a:br>
            <a:r>
              <a:rPr lang="en-US"/>
              <a:t>Introduction to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4CF19-68BD-3962-780F-6DDE9D565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J Stucki</a:t>
            </a:r>
          </a:p>
          <a:p>
            <a:r>
              <a:rPr lang="en-US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385504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226B8C-C6FB-13DA-445F-E4614D526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000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0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B561-E3DC-F72F-B616-F9785B7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2DB-E5E5-88CE-CC69-4C92571A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Read chapter 9</a:t>
            </a:r>
          </a:p>
          <a:p>
            <a:pPr>
              <a:lnSpc>
                <a:spcPct val="100000"/>
              </a:lnSpc>
            </a:pPr>
            <a:r>
              <a:rPr lang="en-US"/>
              <a:t>Project 3: Due today</a:t>
            </a:r>
          </a:p>
          <a:p>
            <a:pPr>
              <a:lnSpc>
                <a:spcPct val="100000"/>
              </a:lnSpc>
            </a:pPr>
            <a:r>
              <a:rPr lang="en-US"/>
              <a:t>Project 4 is available</a:t>
            </a:r>
          </a:p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Midterm II next Friday (October 31)</a:t>
            </a:r>
          </a:p>
          <a:p>
            <a:pPr lvl="1">
              <a:lnSpc>
                <a:spcPct val="100000"/>
              </a:lnSpc>
            </a:pPr>
            <a:r>
              <a:rPr lang="en-US"/>
              <a:t>Review Monday</a:t>
            </a:r>
          </a:p>
          <a:p>
            <a:pPr marL="0" indent="0">
              <a:lnSpc>
                <a:spcPct val="100000"/>
              </a:lnSpc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0B7F-5E13-07C3-8309-C0C7ECFD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B48-39E6-913D-8C1D-A1962BDA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F379-43EA-2015-49C9-53A0B4D1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r>
              <a:rPr lang="en-US" sz="3600"/>
              <a:t>Last time we talked about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3200">
                <a:cs typeface="Courier New" panose="02070309020205020404" pitchFamily="49" charset="0"/>
              </a:rPr>
              <a:t>Multidimensional arrays</a:t>
            </a:r>
          </a:p>
          <a:p>
            <a:pPr lvl="1"/>
            <a:r>
              <a:rPr lang="en-US" sz="3200">
                <a:cs typeface="Courier New" panose="02070309020205020404" pitchFamily="49" charset="0"/>
              </a:rPr>
              <a:t>Overriding methods</a:t>
            </a:r>
          </a:p>
          <a:p>
            <a:pPr lvl="1"/>
            <a:r>
              <a:rPr lang="en-US" sz="3200"/>
              <a:t>Conway's Game of Life</a:t>
            </a:r>
          </a:p>
        </p:txBody>
      </p:sp>
    </p:spTree>
    <p:extLst>
      <p:ext uri="{BB962C8B-B14F-4D97-AF65-F5344CB8AC3E}">
        <p14:creationId xmlns:p14="http://schemas.microsoft.com/office/powerpoint/2010/main" val="10482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Conway's Game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cell is represented by a block in a grid</a:t>
            </a:r>
          </a:p>
          <a:p>
            <a:pPr>
              <a:lnSpc>
                <a:spcPct val="110000"/>
              </a:lnSpc>
            </a:pPr>
            <a:r>
              <a:rPr lang="en-US" dirty="0"/>
              <a:t>Each cell has 8 neighbors</a:t>
            </a:r>
          </a:p>
          <a:p>
            <a:pPr>
              <a:lnSpc>
                <a:spcPct val="110000"/>
              </a:lnSpc>
            </a:pPr>
            <a:r>
              <a:rPr lang="en-US" dirty="0"/>
              <a:t>Simple rules for a cell "coming to life" or "dying":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A live cell with fewer than 2 live neighbors dies from loneliness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A live cell with more than 3 live neighbors dies from overcrowding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A live cell with exactly 2 or 3 neighbors keeps living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A dead cell with exactly 3 living neighbors comes to life</a:t>
            </a:r>
          </a:p>
        </p:txBody>
      </p:sp>
    </p:spTree>
    <p:extLst>
      <p:ext uri="{BB962C8B-B14F-4D97-AF65-F5344CB8AC3E}">
        <p14:creationId xmlns:p14="http://schemas.microsoft.com/office/powerpoint/2010/main" val="21136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Conway's Game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We can represent the grid of cells with a 2D array of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/>
              <a:t> values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means alive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dirty="0"/>
              <a:t> means dead</a:t>
            </a:r>
          </a:p>
          <a:p>
            <a:pPr>
              <a:lnSpc>
                <a:spcPct val="110000"/>
              </a:lnSpc>
            </a:pPr>
            <a:r>
              <a:rPr lang="en-US" dirty="0"/>
              <a:t>Each iteration, we draw the grid onto the screen with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StdDraw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10000"/>
              </a:lnSpc>
            </a:pPr>
            <a:r>
              <a:rPr lang="en-US" dirty="0"/>
              <a:t>Black means alive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White means dead</a:t>
            </a:r>
          </a:p>
          <a:p>
            <a:pPr>
              <a:lnSpc>
                <a:spcPct val="110000"/>
              </a:lnSpc>
            </a:pPr>
            <a:r>
              <a:rPr lang="en-US" dirty="0"/>
              <a:t>Then, we update the grid to contain the new values</a:t>
            </a:r>
          </a:p>
          <a:p>
            <a:pPr>
              <a:lnSpc>
                <a:spcPct val="110000"/>
              </a:lnSpc>
            </a:pPr>
            <a:r>
              <a:rPr lang="en-US" dirty="0"/>
              <a:t>The grid stores the </a:t>
            </a:r>
            <a:r>
              <a:rPr lang="en-US" b="1" dirty="0"/>
              <a:t>state</a:t>
            </a:r>
            <a:r>
              <a:rPr lang="en-US" dirty="0"/>
              <a:t> of the game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We still have to use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StdDraw</a:t>
            </a:r>
            <a:r>
              <a:rPr lang="en-US" dirty="0"/>
              <a:t> to draw that state</a:t>
            </a:r>
          </a:p>
        </p:txBody>
      </p:sp>
    </p:spTree>
    <p:extLst>
      <p:ext uri="{BB962C8B-B14F-4D97-AF65-F5344CB8AC3E}">
        <p14:creationId xmlns:p14="http://schemas.microsoft.com/office/powerpoint/2010/main" val="383867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On Monday,</a:t>
            </a:r>
          </a:p>
          <a:p>
            <a:pPr lvl="1"/>
            <a:r>
              <a:rPr lang="en-US"/>
              <a:t>Calling methods on objects</a:t>
            </a:r>
          </a:p>
          <a:p>
            <a:pPr lvl="1"/>
            <a:r>
              <a:rPr lang="en-US"/>
              <a:t>Examples with classes and objects</a:t>
            </a:r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3940</TotalTime>
  <Words>214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 Cen MT</vt:lpstr>
      <vt:lpstr>Courier New</vt:lpstr>
      <vt:lpstr>Arial</vt:lpstr>
      <vt:lpstr>Circuit</vt:lpstr>
      <vt:lpstr>COMP 1600 Introduction to Programming</vt:lpstr>
      <vt:lpstr>PowerPoint Presentation</vt:lpstr>
      <vt:lpstr>Alerts</vt:lpstr>
      <vt:lpstr>Review</vt:lpstr>
      <vt:lpstr>Conway's Game of Life</vt:lpstr>
      <vt:lpstr>Implementing Conway's Game of Life</vt:lpstr>
      <vt:lpstr>Next time…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really hate this darn machine; I wish that they would sell it. It won’t do what I want it to, but only what I tell it.</dc:title>
  <dc:creator>David J. Stucki</dc:creator>
  <cp:lastModifiedBy>Stucki, David</cp:lastModifiedBy>
  <cp:revision>119</cp:revision>
  <dcterms:created xsi:type="dcterms:W3CDTF">2001-05-01T04:07:56Z</dcterms:created>
  <dcterms:modified xsi:type="dcterms:W3CDTF">2025-10-18T04:10:44Z</dcterms:modified>
</cp:coreProperties>
</file>