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22"/>
  </p:notesMasterIdLst>
  <p:sldIdLst>
    <p:sldId id="258" r:id="rId2"/>
    <p:sldId id="557" r:id="rId3"/>
    <p:sldId id="260" r:id="rId4"/>
    <p:sldId id="555" r:id="rId5"/>
    <p:sldId id="556" r:id="rId6"/>
    <p:sldId id="395" r:id="rId7"/>
    <p:sldId id="469" r:id="rId8"/>
    <p:sldId id="470" r:id="rId9"/>
    <p:sldId id="471" r:id="rId10"/>
    <p:sldId id="488" r:id="rId11"/>
    <p:sldId id="489" r:id="rId12"/>
    <p:sldId id="490" r:id="rId13"/>
    <p:sldId id="494" r:id="rId14"/>
    <p:sldId id="495" r:id="rId15"/>
    <p:sldId id="496" r:id="rId16"/>
    <p:sldId id="497" r:id="rId17"/>
    <p:sldId id="498" r:id="rId18"/>
    <p:sldId id="499" r:id="rId19"/>
    <p:sldId id="558" r:id="rId20"/>
    <p:sldId id="346" r:id="rId21"/>
  </p:sldIdLst>
  <p:sldSz cx="12192000" cy="6858000"/>
  <p:notesSz cx="6858000" cy="9144000"/>
  <p:embeddedFontLst>
    <p:embeddedFont>
      <p:font typeface="Tw Cen MT" panose="020B06020201040206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0974" autoAdjust="0"/>
  </p:normalViewPr>
  <p:slideViewPr>
    <p:cSldViewPr>
      <p:cViewPr varScale="1">
        <p:scale>
          <a:sx n="109" d="100"/>
          <a:sy n="109" d="100"/>
        </p:scale>
        <p:origin x="8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uilder.guidebook.com/g/#/guides/readyday2025/detail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the biggest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wanted to find the biggest input?</a:t>
            </a:r>
          </a:p>
          <a:p>
            <a:r>
              <a:rPr lang="en-US" dirty="0"/>
              <a:t>Somehow we would have to check each input and see if it were larger than the current largest</a:t>
            </a:r>
          </a:p>
          <a:p>
            <a:r>
              <a:rPr lang="en-US" dirty="0"/>
              <a:t>Solution: use an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dirty="0"/>
              <a:t>-statement inside of a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</a:t>
            </a:r>
          </a:p>
          <a:p>
            <a:r>
              <a:rPr lang="en-US" dirty="0"/>
              <a:t>Let's look </a:t>
            </a:r>
            <a:r>
              <a:rPr lang="en-US"/>
              <a:t>at IntelliJ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4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Guessing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Let's say that you wanted to write a program to guess a number that a person had come up with</a:t>
            </a:r>
          </a:p>
          <a:p>
            <a:r>
              <a:rPr lang="en-US" dirty="0"/>
              <a:t>The number is between 1 and 100</a:t>
            </a:r>
          </a:p>
          <a:p>
            <a:r>
              <a:rPr lang="en-US" dirty="0"/>
              <a:t>Every time the computer guesses a number, the person enters:</a:t>
            </a:r>
          </a:p>
          <a:p>
            <a:pPr lvl="1"/>
            <a:r>
              <a:rPr lang="en-US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/>
              <a:t>	if the number is too high</a:t>
            </a:r>
          </a:p>
          <a:p>
            <a:pPr lvl="1"/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/>
              <a:t>		if </a:t>
            </a:r>
            <a:r>
              <a:rPr lang="en-US" dirty="0"/>
              <a:t>the number is too low</a:t>
            </a:r>
          </a:p>
          <a:p>
            <a:pPr lvl="1"/>
            <a:r>
              <a:rPr lang="en-US" b="1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/>
              <a:t>		if </a:t>
            </a:r>
            <a:r>
              <a:rPr lang="en-US" dirty="0"/>
              <a:t>the number was found</a:t>
            </a:r>
          </a:p>
        </p:txBody>
      </p:sp>
    </p:spTree>
    <p:extLst>
      <p:ext uri="{BB962C8B-B14F-4D97-AF65-F5344CB8AC3E}">
        <p14:creationId xmlns:p14="http://schemas.microsoft.com/office/powerpoint/2010/main" val="29645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Guessing game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Start with the minimum and maximum of the range </a:t>
            </a:r>
          </a:p>
          <a:p>
            <a:pPr marL="633222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Find the midpoint</a:t>
            </a:r>
          </a:p>
          <a:p>
            <a:pPr marL="633222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Ask the user if the midpoint is correct</a:t>
            </a:r>
          </a:p>
          <a:p>
            <a:pPr marL="633222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If the answer is too high, go to </a:t>
            </a:r>
            <a:r>
              <a:rPr lang="en-US" b="1" dirty="0"/>
              <a:t>Step 1</a:t>
            </a:r>
            <a:r>
              <a:rPr lang="en-US" dirty="0"/>
              <a:t> using the minimum and the midpoint as the new range</a:t>
            </a:r>
          </a:p>
          <a:p>
            <a:pPr marL="633222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If the answer is too low, go to </a:t>
            </a:r>
            <a:r>
              <a:rPr lang="en-US" b="1" dirty="0"/>
              <a:t>Step 1</a:t>
            </a:r>
            <a:r>
              <a:rPr lang="en-US" dirty="0"/>
              <a:t> using the midpoint and the maximum as the new range</a:t>
            </a:r>
          </a:p>
          <a:p>
            <a:pPr marL="633222" indent="-5143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If the midpoint is correct, you're done!</a:t>
            </a:r>
          </a:p>
        </p:txBody>
      </p:sp>
    </p:spTree>
    <p:extLst>
      <p:ext uri="{BB962C8B-B14F-4D97-AF65-F5344CB8AC3E}">
        <p14:creationId xmlns:p14="http://schemas.microsoft.com/office/powerpoint/2010/main" val="13232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loops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Loops can go on forever if you aren't careful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2133600"/>
            <a:ext cx="9905999" cy="3657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 = 40;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&lt;= 40 )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Supposed to print all the numbers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// less than 40, but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never increases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(Almost) infinite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Overflow and underflow will make some badly written loops </a:t>
            </a:r>
            <a:r>
              <a:rPr lang="en-US" b="1" dirty="0"/>
              <a:t>eventually</a:t>
            </a:r>
            <a:r>
              <a:rPr lang="en-US" dirty="0"/>
              <a:t> terminate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743200"/>
            <a:ext cx="9905999" cy="3657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 = 40;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&lt;= 40 )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 System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 i--; 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Whoops, should have </a:t>
            </a:r>
            <a:r>
              <a:rPr lang="en-US" sz="2700" b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been i++</a:t>
            </a:r>
            <a:endParaRPr lang="en-US" sz="2700" b="1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off by one is a very common loop error</a:t>
            </a:r>
          </a:p>
        </p:txBody>
      </p:sp>
      <p:pic>
        <p:nvPicPr>
          <p:cNvPr id="1026" name="Picture 2" descr="C:\Users\Barry\AppData\Local\Microsoft\Windows\Temporary Internet Files\Content.IE5\KCX85THC\MPj04332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2209800"/>
            <a:ext cx="2590800" cy="3895372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2218972"/>
            <a:ext cx="7469188" cy="3886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 = 40;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Won't reach 40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40 ) {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i++;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Skipping loops entirely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condition isn't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to begin with, the loop will just be skipped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2895600"/>
            <a:ext cx="9905999" cy="3657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 = 40;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&gt;= 40 ) {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Oops, should be &lt;=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i++;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Misplaced semicolon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misplaced semicolon can cause an empty loop body to be executed (often infinitely)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667000"/>
            <a:ext cx="9905999" cy="3657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n = 40;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1;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&lt;= 40 ); {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Semicolon is wrong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++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 condition of the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 is </a:t>
            </a:r>
            <a:r>
              <a:rPr lang="en-US" b="1" dirty="0"/>
              <a:t>not</a:t>
            </a:r>
            <a:r>
              <a:rPr lang="en-US" dirty="0"/>
              <a:t> followed by a semicolon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Be careful about starting and ending conditions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/>
              <a:t>Always </a:t>
            </a:r>
            <a:r>
              <a:rPr lang="en-US" dirty="0"/>
              <a:t>use braces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 print statement must be inside the loop in order to get printed multiple times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There's no magic formula; you have to think it through</a:t>
            </a:r>
          </a:p>
        </p:txBody>
      </p:sp>
    </p:spTree>
    <p:extLst>
      <p:ext uri="{BB962C8B-B14F-4D97-AF65-F5344CB8AC3E}">
        <p14:creationId xmlns:p14="http://schemas.microsoft.com/office/powerpoint/2010/main" val="13602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AA5F-7C0C-DD88-6FF1-B760B356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 Quiz 4</a:t>
            </a:r>
          </a:p>
        </p:txBody>
      </p:sp>
    </p:spTree>
    <p:extLst>
      <p:ext uri="{BB962C8B-B14F-4D97-AF65-F5344CB8AC3E}">
        <p14:creationId xmlns:p14="http://schemas.microsoft.com/office/powerpoint/2010/main" val="102225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6E4C0-5E3E-DEE1-002F-18EDB3E1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70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Friday,</a:t>
            </a:r>
          </a:p>
          <a:p>
            <a:pPr lvl="1"/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3200"/>
              <a:t> loops</a:t>
            </a:r>
          </a:p>
          <a:p>
            <a:pPr lvl="1"/>
            <a:r>
              <a:rPr lang="en-US" sz="3200"/>
              <a:t>More loop examples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Read chapter 5</a:t>
            </a:r>
          </a:p>
          <a:p>
            <a:pPr>
              <a:lnSpc>
                <a:spcPct val="100000"/>
              </a:lnSpc>
            </a:pPr>
            <a:r>
              <a:rPr lang="en-US"/>
              <a:t>Lab 5 tomorrow</a:t>
            </a: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READY DAY is on Wednesday</a:t>
            </a:r>
          </a:p>
          <a:p>
            <a:pPr lvl="1">
              <a:lnSpc>
                <a:spcPct val="100000"/>
              </a:lnSpc>
            </a:pPr>
            <a:r>
              <a:rPr lang="en-US"/>
              <a:t>Attendance is required of all students (for graduation)</a:t>
            </a:r>
          </a:p>
          <a:p>
            <a:pPr lvl="1">
              <a:lnSpc>
                <a:spcPct val="100000"/>
              </a:lnSpc>
            </a:pPr>
            <a:r>
              <a:rPr lang="en-US"/>
              <a:t>Download the app and decide on your schedule</a:t>
            </a:r>
          </a:p>
          <a:p>
            <a:pPr lvl="1">
              <a:lnSpc>
                <a:spcPct val="100000"/>
              </a:lnSpc>
            </a:pPr>
            <a:r>
              <a:rPr lang="en-US"/>
              <a:t>You must have your phone with you for attendance</a:t>
            </a:r>
          </a:p>
          <a:p>
            <a:pPr lvl="1"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539A39-3677-2386-36FF-9998F939F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2" y="381000"/>
            <a:ext cx="12176368" cy="61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3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43E33-0C0D-8E00-FBE3-69D59172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336" y="1371600"/>
            <a:ext cx="5642263" cy="5282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21DF5F-E139-FFCF-D361-8CF70795A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38263"/>
            <a:ext cx="6205219" cy="408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0280D-04E0-56A6-E596-881CE1CDCF00}"/>
              </a:ext>
            </a:extLst>
          </p:cNvPr>
          <p:cNvSpPr txBox="1"/>
          <p:nvPr/>
        </p:nvSpPr>
        <p:spPr>
          <a:xfrm>
            <a:off x="796664" y="4800600"/>
            <a:ext cx="529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linkClick r:id="rId4"/>
              </a:rPr>
              <a:t>READY DAY Website for more Information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7896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 we talked about</a:t>
            </a:r>
          </a:p>
          <a:p>
            <a:pPr lvl="1">
              <a:tabLst>
                <a:tab pos="3205163" algn="l"/>
                <a:tab pos="5889625" algn="l"/>
              </a:tabLst>
            </a:pPr>
            <a:r>
              <a:rPr 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3200"/>
              <a:t> loops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We can also use while loops to help us deal with input</a:t>
            </a:r>
          </a:p>
          <a:p>
            <a:pPr>
              <a:lnSpc>
                <a:spcPct val="100000"/>
              </a:lnSpc>
            </a:pPr>
            <a:r>
              <a:rPr lang="en-US" dirty="0"/>
              <a:t>What if we wanted to sum all of the numbers that a person entered?</a:t>
            </a:r>
          </a:p>
          <a:p>
            <a:pPr>
              <a:lnSpc>
                <a:spcPct val="100000"/>
              </a:lnSpc>
            </a:pPr>
            <a:r>
              <a:rPr lang="en-US" dirty="0"/>
              <a:t>How would we know when to stop?</a:t>
            </a:r>
          </a:p>
          <a:p>
            <a:pPr>
              <a:lnSpc>
                <a:spcPct val="100000"/>
              </a:lnSpc>
            </a:pPr>
            <a:r>
              <a:rPr lang="en-US" dirty="0"/>
              <a:t>One solution is to keep adding numbers until the person enters a negative number</a:t>
            </a:r>
          </a:p>
          <a:p>
            <a:pPr>
              <a:lnSpc>
                <a:spcPct val="100000"/>
              </a:lnSpc>
            </a:pPr>
            <a:r>
              <a:rPr lang="en-US" dirty="0"/>
              <a:t>This is called using a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sentinel</a:t>
            </a:r>
            <a:r>
              <a:rPr lang="en-US" dirty="0"/>
              <a:t> value</a:t>
            </a:r>
          </a:p>
        </p:txBody>
      </p:sp>
    </p:spTree>
    <p:extLst>
      <p:ext uri="{BB962C8B-B14F-4D97-AF65-F5344CB8AC3E}">
        <p14:creationId xmlns:p14="http://schemas.microsoft.com/office/powerpoint/2010/main" val="106485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2133600"/>
            <a:ext cx="9905999" cy="4038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sum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Scanner 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Scanner(System.in);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&gt;= 0)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sum +=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"Enter number: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in.nextInt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"Sum: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sum);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3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average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also find the average: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133600"/>
            <a:ext cx="9905999" cy="4038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85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sum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count = 0;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Scanner in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Scanner(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System.in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&gt;= 0)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sum +=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	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count++;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"Enter number: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in.nextInt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count--;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 Fixes extra count for sentinel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"Average: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(sum / count));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3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3653</TotalTime>
  <Words>800</Words>
  <Application>Microsoft Office PowerPoint</Application>
  <PresentationFormat>Widescreen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Courier New</vt:lpstr>
      <vt:lpstr>Arial</vt:lpstr>
      <vt:lpstr>Tw Cen MT</vt:lpstr>
      <vt:lpstr>Circuit</vt:lpstr>
      <vt:lpstr>COMP 1600 Introduction to Programming</vt:lpstr>
      <vt:lpstr>PowerPoint Presentation</vt:lpstr>
      <vt:lpstr>Alerts</vt:lpstr>
      <vt:lpstr>PowerPoint Presentation</vt:lpstr>
      <vt:lpstr>PowerPoint Presentation</vt:lpstr>
      <vt:lpstr>Review</vt:lpstr>
      <vt:lpstr>Summing numbers</vt:lpstr>
      <vt:lpstr>Summing numbers</vt:lpstr>
      <vt:lpstr>Finding the average</vt:lpstr>
      <vt:lpstr>Tracking the biggest input</vt:lpstr>
      <vt:lpstr>Guessing game</vt:lpstr>
      <vt:lpstr>Guessing game algorithm</vt:lpstr>
      <vt:lpstr>Infinite loops</vt:lpstr>
      <vt:lpstr>(Almost) infinite loops</vt:lpstr>
      <vt:lpstr>Fencepost errors</vt:lpstr>
      <vt:lpstr>Skipping loops entirely</vt:lpstr>
      <vt:lpstr>Misplaced semicolon</vt:lpstr>
      <vt:lpstr>Things to remember</vt:lpstr>
      <vt:lpstr>Pop Quiz 4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88</cp:revision>
  <dcterms:created xsi:type="dcterms:W3CDTF">2001-05-01T04:07:56Z</dcterms:created>
  <dcterms:modified xsi:type="dcterms:W3CDTF">2025-09-20T17:44:29Z</dcterms:modified>
</cp:coreProperties>
</file>