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90" r:id="rId1"/>
    <p:sldMasterId id="2147483744" r:id="rId2"/>
  </p:sldMasterIdLst>
  <p:notesMasterIdLst>
    <p:notesMasterId r:id="rId25"/>
  </p:notesMasterIdLst>
  <p:sldIdLst>
    <p:sldId id="258" r:id="rId3"/>
    <p:sldId id="257" r:id="rId4"/>
    <p:sldId id="260" r:id="rId5"/>
    <p:sldId id="395" r:id="rId6"/>
    <p:sldId id="461" r:id="rId7"/>
    <p:sldId id="462" r:id="rId8"/>
    <p:sldId id="463" r:id="rId9"/>
    <p:sldId id="464" r:id="rId10"/>
    <p:sldId id="465" r:id="rId11"/>
    <p:sldId id="444" r:id="rId12"/>
    <p:sldId id="445" r:id="rId13"/>
    <p:sldId id="446" r:id="rId14"/>
    <p:sldId id="447" r:id="rId15"/>
    <p:sldId id="449" r:id="rId16"/>
    <p:sldId id="450" r:id="rId17"/>
    <p:sldId id="451" r:id="rId18"/>
    <p:sldId id="452" r:id="rId19"/>
    <p:sldId id="453" r:id="rId20"/>
    <p:sldId id="454" r:id="rId21"/>
    <p:sldId id="455" r:id="rId22"/>
    <p:sldId id="433" r:id="rId23"/>
    <p:sldId id="346" r:id="rId24"/>
  </p:sldIdLst>
  <p:sldSz cx="12192000" cy="6858000"/>
  <p:notesSz cx="6858000" cy="9144000"/>
  <p:embeddedFontLst>
    <p:embeddedFont>
      <p:font typeface="Arial Narrow" panose="020B0606020202030204" pitchFamily="34" charset="0"/>
      <p:regular r:id="rId26"/>
      <p:bold r:id="rId27"/>
      <p:italic r:id="rId28"/>
      <p:boldItalic r:id="rId29"/>
    </p:embeddedFont>
    <p:embeddedFont>
      <p:font typeface="Tempus Sans ITC" panose="04020404030D07020202" pitchFamily="82" charset="0"/>
      <p:regular r:id="rId30"/>
    </p:embeddedFont>
    <p:embeddedFont>
      <p:font typeface="Tw Cen MT" panose="020B0602020104020603" pitchFamily="34" charset="0"/>
      <p:regular r:id="rId31"/>
      <p:bold r:id="rId32"/>
      <p:italic r:id="rId33"/>
      <p:boldItalic r:id="rId34"/>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72" autoAdjust="0"/>
    <p:restoredTop sz="90974" autoAdjust="0"/>
  </p:normalViewPr>
  <p:slideViewPr>
    <p:cSldViewPr>
      <p:cViewPr varScale="1">
        <p:scale>
          <a:sx n="109" d="100"/>
          <a:sy n="109" d="100"/>
        </p:scale>
        <p:origin x="822"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1.fntdata"/><Relationship Id="rId21" Type="http://schemas.openxmlformats.org/officeDocument/2006/relationships/slide" Target="slides/slide19.xml"/><Relationship Id="rId34" Type="http://schemas.openxmlformats.org/officeDocument/2006/relationships/font" Target="fonts/font9.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33" Type="http://schemas.openxmlformats.org/officeDocument/2006/relationships/font" Target="fonts/font8.fntdata"/><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7.fntdata"/><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font" Target="fonts/font3.fntdata"/><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F8AC8A-37BB-41CF-A3D7-15257EFA6B7E}" type="slidenum">
              <a:rPr lang="en-US" smtClean="0"/>
              <a:pPr/>
              <a:t>8</a:t>
            </a:fld>
            <a:endParaRPr lang="en-US"/>
          </a:p>
        </p:txBody>
      </p:sp>
    </p:spTree>
    <p:extLst>
      <p:ext uri="{BB962C8B-B14F-4D97-AF65-F5344CB8AC3E}">
        <p14:creationId xmlns:p14="http://schemas.microsoft.com/office/powerpoint/2010/main" val="423125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25000" lnSpcReduction="20000"/>
          </a:bodyPr>
          <a:lstStyle/>
          <a:p>
            <a:endParaRPr lang="en-US" dirty="0"/>
          </a:p>
        </p:txBody>
      </p:sp>
      <p:sp>
        <p:nvSpPr>
          <p:cNvPr id="4" name="Slide Number Placeholder 3"/>
          <p:cNvSpPr>
            <a:spLocks noGrp="1"/>
          </p:cNvSpPr>
          <p:nvPr>
            <p:ph type="sldNum" sz="quarter" idx="10"/>
          </p:nvPr>
        </p:nvSpPr>
        <p:spPr/>
        <p:txBody>
          <a:bodyPr/>
          <a:lstStyle/>
          <a:p>
            <a:fld id="{12634489-8C51-499E-A97B-058B99D95C32}" type="slidenum">
              <a:rPr lang="en-US" smtClean="0"/>
              <a:pPr/>
              <a:t>15</a:t>
            </a:fld>
            <a:endParaRPr lang="en-US"/>
          </a:p>
        </p:txBody>
      </p:sp>
    </p:spTree>
    <p:extLst>
      <p:ext uri="{BB962C8B-B14F-4D97-AF65-F5344CB8AC3E}">
        <p14:creationId xmlns:p14="http://schemas.microsoft.com/office/powerpoint/2010/main" val="1298357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25000" lnSpcReduction="20000"/>
          </a:bodyPr>
          <a:lstStyle/>
          <a:p>
            <a:r>
              <a:rPr lang="en-US" dirty="0"/>
              <a:t>Go to </a:t>
            </a:r>
            <a:r>
              <a:rPr lang="en-US" dirty="0" err="1"/>
              <a:t>SwitchMonth</a:t>
            </a:r>
            <a:endParaRPr lang="en-US" dirty="0"/>
          </a:p>
        </p:txBody>
      </p:sp>
      <p:sp>
        <p:nvSpPr>
          <p:cNvPr id="4" name="Slide Number Placeholder 3"/>
          <p:cNvSpPr>
            <a:spLocks noGrp="1"/>
          </p:cNvSpPr>
          <p:nvPr>
            <p:ph type="sldNum" sz="quarter" idx="10"/>
          </p:nvPr>
        </p:nvSpPr>
        <p:spPr/>
        <p:txBody>
          <a:bodyPr/>
          <a:lstStyle/>
          <a:p>
            <a:fld id="{12634489-8C51-499E-A97B-058B99D95C32}" type="slidenum">
              <a:rPr lang="en-US" smtClean="0"/>
              <a:pPr/>
              <a:t>16</a:t>
            </a:fld>
            <a:endParaRPr lang="en-US"/>
          </a:p>
        </p:txBody>
      </p:sp>
    </p:spTree>
    <p:extLst>
      <p:ext uri="{BB962C8B-B14F-4D97-AF65-F5344CB8AC3E}">
        <p14:creationId xmlns:p14="http://schemas.microsoft.com/office/powerpoint/2010/main" val="1087848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25000" lnSpcReduction="20000"/>
          </a:bodyPr>
          <a:lstStyle/>
          <a:p>
            <a:r>
              <a:rPr lang="en-US" dirty="0"/>
              <a:t>Go to </a:t>
            </a:r>
            <a:r>
              <a:rPr lang="en-US" dirty="0" err="1"/>
              <a:t>SwitchAge</a:t>
            </a:r>
            <a:endParaRPr lang="en-US" dirty="0"/>
          </a:p>
        </p:txBody>
      </p:sp>
      <p:sp>
        <p:nvSpPr>
          <p:cNvPr id="4" name="Slide Number Placeholder 3"/>
          <p:cNvSpPr>
            <a:spLocks noGrp="1"/>
          </p:cNvSpPr>
          <p:nvPr>
            <p:ph type="sldNum" sz="quarter" idx="10"/>
          </p:nvPr>
        </p:nvSpPr>
        <p:spPr/>
        <p:txBody>
          <a:bodyPr/>
          <a:lstStyle/>
          <a:p>
            <a:fld id="{12634489-8C51-499E-A97B-058B99D95C32}" type="slidenum">
              <a:rPr lang="en-US" smtClean="0"/>
              <a:pPr/>
              <a:t>17</a:t>
            </a:fld>
            <a:endParaRPr lang="en-US"/>
          </a:p>
        </p:txBody>
      </p:sp>
    </p:spTree>
    <p:extLst>
      <p:ext uri="{BB962C8B-B14F-4D97-AF65-F5344CB8AC3E}">
        <p14:creationId xmlns:p14="http://schemas.microsoft.com/office/powerpoint/2010/main" val="2580623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25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Go to </a:t>
            </a:r>
            <a:r>
              <a:rPr lang="en-US" dirty="0" err="1"/>
              <a:t>SwitchDays</a:t>
            </a:r>
            <a:endParaRPr lang="en-US" dirty="0"/>
          </a:p>
        </p:txBody>
      </p:sp>
      <p:sp>
        <p:nvSpPr>
          <p:cNvPr id="4" name="Slide Number Placeholder 3"/>
          <p:cNvSpPr>
            <a:spLocks noGrp="1"/>
          </p:cNvSpPr>
          <p:nvPr>
            <p:ph type="sldNum" sz="quarter" idx="10"/>
          </p:nvPr>
        </p:nvSpPr>
        <p:spPr/>
        <p:txBody>
          <a:bodyPr/>
          <a:lstStyle/>
          <a:p>
            <a:fld id="{12634489-8C51-499E-A97B-058B99D95C32}" type="slidenum">
              <a:rPr lang="en-US" smtClean="0"/>
              <a:pPr/>
              <a:t>19</a:t>
            </a:fld>
            <a:endParaRPr lang="en-US"/>
          </a:p>
        </p:txBody>
      </p:sp>
    </p:spTree>
    <p:extLst>
      <p:ext uri="{BB962C8B-B14F-4D97-AF65-F5344CB8AC3E}">
        <p14:creationId xmlns:p14="http://schemas.microsoft.com/office/powerpoint/2010/main" val="15833566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a:prstGeom prst="rect">
            <a:avLst/>
          </a:prstGeom>
        </p:spPr>
        <p:txBody>
          <a:bodyPr/>
          <a:lstStyle/>
          <a:p>
            <a:fld id="{6444479B-705B-4489-957E-7E8A228BDFA0}" type="datetime1">
              <a:rPr lang="en-US" smtClean="0"/>
              <a:t>9/11/2025</a:t>
            </a:fld>
            <a:endParaRPr lang="en-US"/>
          </a:p>
        </p:txBody>
      </p:sp>
      <p:sp>
        <p:nvSpPr>
          <p:cNvPr id="5" name="Footer Placeholder 4"/>
          <p:cNvSpPr>
            <a:spLocks noGrp="1"/>
          </p:cNvSpPr>
          <p:nvPr>
            <p:ph type="ftr" sz="quarter" idx="11"/>
          </p:nvPr>
        </p:nvSpPr>
        <p:spPr>
          <a:xfrm>
            <a:off x="1876424" y="5410201"/>
            <a:ext cx="5124886"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2360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688147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0841069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5104672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2590920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4" name="Footer Placeholder 3"/>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88569212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7DA38F49-B3E2-4BF0-BEC7-C30D34ABBB8D}" type="datetime1">
              <a:rPr lang="en-US" smtClean="0"/>
              <a:t>9/11/2025</a:t>
            </a:fld>
            <a:endParaRPr lang="en-US"/>
          </a:p>
        </p:txBody>
      </p:sp>
      <p:sp>
        <p:nvSpPr>
          <p:cNvPr id="4" name="Footer Placeholder 3"/>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0337556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C07B66AD-7C08-490A-ADA4-B47E10FB2407}" type="datetime1">
              <a:rPr lang="en-US" smtClean="0"/>
              <a:t>9/11/2025</a:t>
            </a:fld>
            <a:endParaRPr lang="en-US"/>
          </a:p>
        </p:txBody>
      </p:sp>
      <p:sp>
        <p:nvSpPr>
          <p:cNvPr id="5" name="Footer Placeholder 4"/>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020275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05B95027-4255-49E7-9841-CD21BCC99996}" type="datetime1">
              <a:rPr lang="en-US" smtClean="0"/>
              <a:t>9/11/2025</a:t>
            </a:fld>
            <a:endParaRPr lang="en-US"/>
          </a:p>
        </p:txBody>
      </p:sp>
      <p:sp>
        <p:nvSpPr>
          <p:cNvPr id="5" name="Footer Placeholder 4"/>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42351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350" name="Group 110">
            <a:extLst>
              <a:ext uri="{FF2B5EF4-FFF2-40B4-BE49-F238E27FC236}">
                <a16:creationId xmlns:a16="http://schemas.microsoft.com/office/drawing/2014/main" id="{368D01DF-9CD6-D665-326C-ABD9B1070F93}"/>
              </a:ext>
            </a:extLst>
          </p:cNvPr>
          <p:cNvGrpSpPr>
            <a:grpSpLocks/>
          </p:cNvGrpSpPr>
          <p:nvPr/>
        </p:nvGrpSpPr>
        <p:grpSpPr bwMode="auto">
          <a:xfrm>
            <a:off x="-342900" y="-23813"/>
            <a:ext cx="12691533" cy="7229476"/>
            <a:chOff x="-162" y="-15"/>
            <a:chExt cx="5996" cy="4554"/>
          </a:xfrm>
        </p:grpSpPr>
        <p:grpSp>
          <p:nvGrpSpPr>
            <p:cNvPr id="10349" name="Group 109">
              <a:extLst>
                <a:ext uri="{FF2B5EF4-FFF2-40B4-BE49-F238E27FC236}">
                  <a16:creationId xmlns:a16="http://schemas.microsoft.com/office/drawing/2014/main" id="{66F26F5E-8674-032A-23E8-2FD5B90023E5}"/>
                </a:ext>
              </a:extLst>
            </p:cNvPr>
            <p:cNvGrpSpPr>
              <a:grpSpLocks/>
            </p:cNvGrpSpPr>
            <p:nvPr userDrawn="1"/>
          </p:nvGrpSpPr>
          <p:grpSpPr bwMode="auto">
            <a:xfrm>
              <a:off x="-162" y="-15"/>
              <a:ext cx="5996" cy="4554"/>
              <a:chOff x="-162" y="-15"/>
              <a:chExt cx="5996" cy="4554"/>
            </a:xfrm>
          </p:grpSpPr>
          <p:sp>
            <p:nvSpPr>
              <p:cNvPr id="10244" name="Freeform 4">
                <a:extLst>
                  <a:ext uri="{FF2B5EF4-FFF2-40B4-BE49-F238E27FC236}">
                    <a16:creationId xmlns:a16="http://schemas.microsoft.com/office/drawing/2014/main" id="{94294400-F9A7-9E2B-F51F-97121DBD6D1E}"/>
                  </a:ext>
                </a:extLst>
              </p:cNvPr>
              <p:cNvSpPr>
                <a:spLocks/>
              </p:cNvSpPr>
              <p:nvPr userDrawn="1"/>
            </p:nvSpPr>
            <p:spPr bwMode="hidden">
              <a:xfrm>
                <a:off x="3314" y="299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45" name="Freeform 5">
                <a:extLst>
                  <a:ext uri="{FF2B5EF4-FFF2-40B4-BE49-F238E27FC236}">
                    <a16:creationId xmlns:a16="http://schemas.microsoft.com/office/drawing/2014/main" id="{023D8E4B-E6FA-7036-3587-AE5D61636ADE}"/>
                  </a:ext>
                </a:extLst>
              </p:cNvPr>
              <p:cNvSpPr>
                <a:spLocks/>
              </p:cNvSpPr>
              <p:nvPr userDrawn="1"/>
            </p:nvSpPr>
            <p:spPr bwMode="hidden">
              <a:xfrm>
                <a:off x="2200" y="2586"/>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46" name="Freeform 6">
                <a:extLst>
                  <a:ext uri="{FF2B5EF4-FFF2-40B4-BE49-F238E27FC236}">
                    <a16:creationId xmlns:a16="http://schemas.microsoft.com/office/drawing/2014/main" id="{93EFB388-D316-8B7A-43BD-F8F02C2E5061}"/>
                  </a:ext>
                </a:extLst>
              </p:cNvPr>
              <p:cNvSpPr>
                <a:spLocks/>
              </p:cNvSpPr>
              <p:nvPr userDrawn="1"/>
            </p:nvSpPr>
            <p:spPr bwMode="hidden">
              <a:xfrm>
                <a:off x="2288" y="3047"/>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47" name="Freeform 7">
                <a:extLst>
                  <a:ext uri="{FF2B5EF4-FFF2-40B4-BE49-F238E27FC236}">
                    <a16:creationId xmlns:a16="http://schemas.microsoft.com/office/drawing/2014/main" id="{FCB19B89-DE0D-DCE0-E4F3-064A5954266B}"/>
                  </a:ext>
                </a:extLst>
              </p:cNvPr>
              <p:cNvSpPr>
                <a:spLocks/>
              </p:cNvSpPr>
              <p:nvPr userDrawn="1"/>
            </p:nvSpPr>
            <p:spPr bwMode="hidden">
              <a:xfrm>
                <a:off x="2609" y="3558"/>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48" name="Freeform 8">
                <a:extLst>
                  <a:ext uri="{FF2B5EF4-FFF2-40B4-BE49-F238E27FC236}">
                    <a16:creationId xmlns:a16="http://schemas.microsoft.com/office/drawing/2014/main" id="{B7BEFE2A-4AD6-E4D7-9D7B-0A5B76FB937D}"/>
                  </a:ext>
                </a:extLst>
              </p:cNvPr>
              <p:cNvSpPr>
                <a:spLocks/>
              </p:cNvSpPr>
              <p:nvPr userDrawn="1"/>
            </p:nvSpPr>
            <p:spPr bwMode="hidden">
              <a:xfrm>
                <a:off x="3980" y="1830"/>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49" name="Freeform 9">
                <a:extLst>
                  <a:ext uri="{FF2B5EF4-FFF2-40B4-BE49-F238E27FC236}">
                    <a16:creationId xmlns:a16="http://schemas.microsoft.com/office/drawing/2014/main" id="{141FAA2F-44A2-9D0F-DFC7-DDA948E1C66D}"/>
                  </a:ext>
                </a:extLst>
              </p:cNvPr>
              <p:cNvSpPr>
                <a:spLocks/>
              </p:cNvSpPr>
              <p:nvPr userDrawn="1"/>
            </p:nvSpPr>
            <p:spPr bwMode="hidden">
              <a:xfrm>
                <a:off x="3089" y="206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0" name="Freeform 10">
                <a:extLst>
                  <a:ext uri="{FF2B5EF4-FFF2-40B4-BE49-F238E27FC236}">
                    <a16:creationId xmlns:a16="http://schemas.microsoft.com/office/drawing/2014/main" id="{AF1913F5-63B7-FFE7-299D-ACD3D17CD301}"/>
                  </a:ext>
                </a:extLst>
              </p:cNvPr>
              <p:cNvSpPr>
                <a:spLocks/>
              </p:cNvSpPr>
              <p:nvPr userDrawn="1"/>
            </p:nvSpPr>
            <p:spPr bwMode="hidden">
              <a:xfrm rot="3318475">
                <a:off x="2254" y="1894"/>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1" name="Freeform 11">
                <a:extLst>
                  <a:ext uri="{FF2B5EF4-FFF2-40B4-BE49-F238E27FC236}">
                    <a16:creationId xmlns:a16="http://schemas.microsoft.com/office/drawing/2014/main" id="{893FB104-182F-1A29-8C7F-A0C527E41B2D}"/>
                  </a:ext>
                </a:extLst>
              </p:cNvPr>
              <p:cNvSpPr>
                <a:spLocks/>
              </p:cNvSpPr>
              <p:nvPr userDrawn="1"/>
            </p:nvSpPr>
            <p:spPr bwMode="hidden">
              <a:xfrm rot="20976686" flipH="1">
                <a:off x="2956" y="338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2" name="Freeform 12">
                <a:extLst>
                  <a:ext uri="{FF2B5EF4-FFF2-40B4-BE49-F238E27FC236}">
                    <a16:creationId xmlns:a16="http://schemas.microsoft.com/office/drawing/2014/main" id="{6ED0776D-256A-F195-AA6C-E7D4B94772BB}"/>
                  </a:ext>
                </a:extLst>
              </p:cNvPr>
              <p:cNvSpPr>
                <a:spLocks/>
              </p:cNvSpPr>
              <p:nvPr userDrawn="1"/>
            </p:nvSpPr>
            <p:spPr bwMode="hidden">
              <a:xfrm>
                <a:off x="1821" y="3000"/>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3" name="Freeform 13">
                <a:extLst>
                  <a:ext uri="{FF2B5EF4-FFF2-40B4-BE49-F238E27FC236}">
                    <a16:creationId xmlns:a16="http://schemas.microsoft.com/office/drawing/2014/main" id="{B3085ABF-DBD5-8012-287E-5F2995726438}"/>
                  </a:ext>
                </a:extLst>
              </p:cNvPr>
              <p:cNvSpPr>
                <a:spLocks/>
              </p:cNvSpPr>
              <p:nvPr userDrawn="1"/>
            </p:nvSpPr>
            <p:spPr bwMode="hidden">
              <a:xfrm rot="16244410" flipH="1">
                <a:off x="3615" y="375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4" name="Freeform 14">
                <a:extLst>
                  <a:ext uri="{FF2B5EF4-FFF2-40B4-BE49-F238E27FC236}">
                    <a16:creationId xmlns:a16="http://schemas.microsoft.com/office/drawing/2014/main" id="{3D8137B4-0495-C516-BC6E-0EC4CCEF9E66}"/>
                  </a:ext>
                </a:extLst>
              </p:cNvPr>
              <p:cNvSpPr>
                <a:spLocks/>
              </p:cNvSpPr>
              <p:nvPr userDrawn="1"/>
            </p:nvSpPr>
            <p:spPr bwMode="hidden">
              <a:xfrm rot="6018034">
                <a:off x="1966" y="3575"/>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5" name="Freeform 15">
                <a:extLst>
                  <a:ext uri="{FF2B5EF4-FFF2-40B4-BE49-F238E27FC236}">
                    <a16:creationId xmlns:a16="http://schemas.microsoft.com/office/drawing/2014/main" id="{D5CA0A1D-892A-EE58-4441-D416A7C3C50A}"/>
                  </a:ext>
                </a:extLst>
              </p:cNvPr>
              <p:cNvSpPr>
                <a:spLocks/>
              </p:cNvSpPr>
              <p:nvPr userDrawn="1"/>
            </p:nvSpPr>
            <p:spPr bwMode="hidden">
              <a:xfrm rot="6284068">
                <a:off x="3400" y="3066"/>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6" name="Freeform 16">
                <a:extLst>
                  <a:ext uri="{FF2B5EF4-FFF2-40B4-BE49-F238E27FC236}">
                    <a16:creationId xmlns:a16="http://schemas.microsoft.com/office/drawing/2014/main" id="{BF9F9E9C-460B-B013-1FD0-6F71C15CB4C3}"/>
                  </a:ext>
                </a:extLst>
              </p:cNvPr>
              <p:cNvSpPr>
                <a:spLocks/>
              </p:cNvSpPr>
              <p:nvPr userDrawn="1"/>
            </p:nvSpPr>
            <p:spPr bwMode="hidden">
              <a:xfrm rot="19272242" flipV="1">
                <a:off x="3188" y="2264"/>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7" name="Freeform 17">
                <a:extLst>
                  <a:ext uri="{FF2B5EF4-FFF2-40B4-BE49-F238E27FC236}">
                    <a16:creationId xmlns:a16="http://schemas.microsoft.com/office/drawing/2014/main" id="{05183549-145D-B4B0-35D4-EB083513C9FD}"/>
                  </a:ext>
                </a:extLst>
              </p:cNvPr>
              <p:cNvSpPr>
                <a:spLocks/>
              </p:cNvSpPr>
              <p:nvPr userDrawn="1"/>
            </p:nvSpPr>
            <p:spPr bwMode="hidden">
              <a:xfrm rot="563450" flipH="1">
                <a:off x="1796" y="2358"/>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8" name="Freeform 18">
                <a:extLst>
                  <a:ext uri="{FF2B5EF4-FFF2-40B4-BE49-F238E27FC236}">
                    <a16:creationId xmlns:a16="http://schemas.microsoft.com/office/drawing/2014/main" id="{7DBFFC31-98A8-4CEC-1CEB-1FD611C83C0F}"/>
                  </a:ext>
                </a:extLst>
              </p:cNvPr>
              <p:cNvSpPr>
                <a:spLocks/>
              </p:cNvSpPr>
              <p:nvPr userDrawn="1"/>
            </p:nvSpPr>
            <p:spPr bwMode="hidden">
              <a:xfrm>
                <a:off x="1227" y="273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59" name="Freeform 19">
                <a:extLst>
                  <a:ext uri="{FF2B5EF4-FFF2-40B4-BE49-F238E27FC236}">
                    <a16:creationId xmlns:a16="http://schemas.microsoft.com/office/drawing/2014/main" id="{A18AB1C9-F3CB-4BD4-C710-16A71280E6D6}"/>
                  </a:ext>
                </a:extLst>
              </p:cNvPr>
              <p:cNvSpPr>
                <a:spLocks/>
              </p:cNvSpPr>
              <p:nvPr userDrawn="1"/>
            </p:nvSpPr>
            <p:spPr bwMode="hidden">
              <a:xfrm>
                <a:off x="113" y="2578"/>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0" name="Freeform 20">
                <a:extLst>
                  <a:ext uri="{FF2B5EF4-FFF2-40B4-BE49-F238E27FC236}">
                    <a16:creationId xmlns:a16="http://schemas.microsoft.com/office/drawing/2014/main" id="{45CF753B-90A3-228D-08F0-69F417AF04FE}"/>
                  </a:ext>
                </a:extLst>
              </p:cNvPr>
              <p:cNvSpPr>
                <a:spLocks/>
              </p:cNvSpPr>
              <p:nvPr userDrawn="1"/>
            </p:nvSpPr>
            <p:spPr bwMode="hidden">
              <a:xfrm>
                <a:off x="153" y="3003"/>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1" name="Freeform 21">
                <a:extLst>
                  <a:ext uri="{FF2B5EF4-FFF2-40B4-BE49-F238E27FC236}">
                    <a16:creationId xmlns:a16="http://schemas.microsoft.com/office/drawing/2014/main" id="{E4A7C7CC-0555-A174-0BC2-23CAF8CAAE06}"/>
                  </a:ext>
                </a:extLst>
              </p:cNvPr>
              <p:cNvSpPr>
                <a:spLocks/>
              </p:cNvSpPr>
              <p:nvPr userDrawn="1"/>
            </p:nvSpPr>
            <p:spPr bwMode="hidden">
              <a:xfrm rot="-2130091">
                <a:off x="738" y="3742"/>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2" name="Freeform 22">
                <a:extLst>
                  <a:ext uri="{FF2B5EF4-FFF2-40B4-BE49-F238E27FC236}">
                    <a16:creationId xmlns:a16="http://schemas.microsoft.com/office/drawing/2014/main" id="{DC6B36D5-72E8-5677-7A2A-08128465C59F}"/>
                  </a:ext>
                </a:extLst>
              </p:cNvPr>
              <p:cNvSpPr>
                <a:spLocks/>
              </p:cNvSpPr>
              <p:nvPr userDrawn="1"/>
            </p:nvSpPr>
            <p:spPr bwMode="hidden">
              <a:xfrm>
                <a:off x="1821" y="1954"/>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3" name="Freeform 23">
                <a:extLst>
                  <a:ext uri="{FF2B5EF4-FFF2-40B4-BE49-F238E27FC236}">
                    <a16:creationId xmlns:a16="http://schemas.microsoft.com/office/drawing/2014/main" id="{098941B0-C7B0-0231-BCC0-AF202BF3DC86}"/>
                  </a:ext>
                </a:extLst>
              </p:cNvPr>
              <p:cNvSpPr>
                <a:spLocks/>
              </p:cNvSpPr>
              <p:nvPr userDrawn="1"/>
            </p:nvSpPr>
            <p:spPr bwMode="hidden">
              <a:xfrm>
                <a:off x="1002" y="2055"/>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4" name="Freeform 24">
                <a:extLst>
                  <a:ext uri="{FF2B5EF4-FFF2-40B4-BE49-F238E27FC236}">
                    <a16:creationId xmlns:a16="http://schemas.microsoft.com/office/drawing/2014/main" id="{0D69C570-49B6-E48E-8D27-D3080B6E583E}"/>
                  </a:ext>
                </a:extLst>
              </p:cNvPr>
              <p:cNvSpPr>
                <a:spLocks/>
              </p:cNvSpPr>
              <p:nvPr userDrawn="1"/>
            </p:nvSpPr>
            <p:spPr bwMode="hidden">
              <a:xfrm rot="3318475">
                <a:off x="-73" y="2006"/>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5" name="Freeform 25">
                <a:extLst>
                  <a:ext uri="{FF2B5EF4-FFF2-40B4-BE49-F238E27FC236}">
                    <a16:creationId xmlns:a16="http://schemas.microsoft.com/office/drawing/2014/main" id="{5462D0BF-FD46-086B-13AF-91491AD6A514}"/>
                  </a:ext>
                </a:extLst>
              </p:cNvPr>
              <p:cNvSpPr>
                <a:spLocks/>
              </p:cNvSpPr>
              <p:nvPr userDrawn="1"/>
            </p:nvSpPr>
            <p:spPr bwMode="hidden">
              <a:xfrm rot="20976686" flipH="1">
                <a:off x="869" y="3374"/>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6" name="Freeform 26">
                <a:extLst>
                  <a:ext uri="{FF2B5EF4-FFF2-40B4-BE49-F238E27FC236}">
                    <a16:creationId xmlns:a16="http://schemas.microsoft.com/office/drawing/2014/main" id="{8909C9E8-B3F7-16A6-F01E-B08668665496}"/>
                  </a:ext>
                </a:extLst>
              </p:cNvPr>
              <p:cNvSpPr>
                <a:spLocks/>
              </p:cNvSpPr>
              <p:nvPr userDrawn="1"/>
            </p:nvSpPr>
            <p:spPr bwMode="hidden">
              <a:xfrm>
                <a:off x="-14" y="2956"/>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7" name="Freeform 27">
                <a:extLst>
                  <a:ext uri="{FF2B5EF4-FFF2-40B4-BE49-F238E27FC236}">
                    <a16:creationId xmlns:a16="http://schemas.microsoft.com/office/drawing/2014/main" id="{FAB7E1E0-307E-CF82-C7CA-9F8E46E363BA}"/>
                  </a:ext>
                </a:extLst>
              </p:cNvPr>
              <p:cNvSpPr>
                <a:spLocks/>
              </p:cNvSpPr>
              <p:nvPr userDrawn="1"/>
            </p:nvSpPr>
            <p:spPr bwMode="hidden">
              <a:xfrm rot="16244410" flipH="1">
                <a:off x="1516" y="3727"/>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8" name="Freeform 28">
                <a:extLst>
                  <a:ext uri="{FF2B5EF4-FFF2-40B4-BE49-F238E27FC236}">
                    <a16:creationId xmlns:a16="http://schemas.microsoft.com/office/drawing/2014/main" id="{4DE6CB38-4E99-F478-13C1-D63CF56E318D}"/>
                  </a:ext>
                </a:extLst>
              </p:cNvPr>
              <p:cNvSpPr>
                <a:spLocks/>
              </p:cNvSpPr>
              <p:nvPr userDrawn="1"/>
            </p:nvSpPr>
            <p:spPr bwMode="hidden">
              <a:xfrm rot="5508134">
                <a:off x="-25" y="3520"/>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69" name="Freeform 29">
                <a:extLst>
                  <a:ext uri="{FF2B5EF4-FFF2-40B4-BE49-F238E27FC236}">
                    <a16:creationId xmlns:a16="http://schemas.microsoft.com/office/drawing/2014/main" id="{75AE5FD5-F285-94F8-39CE-7B929D4AD660}"/>
                  </a:ext>
                </a:extLst>
              </p:cNvPr>
              <p:cNvSpPr>
                <a:spLocks/>
              </p:cNvSpPr>
              <p:nvPr userDrawn="1"/>
            </p:nvSpPr>
            <p:spPr bwMode="hidden">
              <a:xfrm rot="6284068">
                <a:off x="1169" y="2902"/>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0" name="Freeform 30">
                <a:extLst>
                  <a:ext uri="{FF2B5EF4-FFF2-40B4-BE49-F238E27FC236}">
                    <a16:creationId xmlns:a16="http://schemas.microsoft.com/office/drawing/2014/main" id="{6A42D59E-DC02-35D8-4918-F29B7B1272D9}"/>
                  </a:ext>
                </a:extLst>
              </p:cNvPr>
              <p:cNvSpPr>
                <a:spLocks/>
              </p:cNvSpPr>
              <p:nvPr userDrawn="1"/>
            </p:nvSpPr>
            <p:spPr bwMode="hidden">
              <a:xfrm rot="19272242" flipV="1">
                <a:off x="945" y="2040"/>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1" name="Freeform 31">
                <a:extLst>
                  <a:ext uri="{FF2B5EF4-FFF2-40B4-BE49-F238E27FC236}">
                    <a16:creationId xmlns:a16="http://schemas.microsoft.com/office/drawing/2014/main" id="{7FD7D09D-F087-BB2D-4C6D-AD20E53ED2F9}"/>
                  </a:ext>
                </a:extLst>
              </p:cNvPr>
              <p:cNvSpPr>
                <a:spLocks/>
              </p:cNvSpPr>
              <p:nvPr userDrawn="1"/>
            </p:nvSpPr>
            <p:spPr bwMode="hidden">
              <a:xfrm rot="563450" flipH="1">
                <a:off x="501" y="2218"/>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2" name="Freeform 32">
                <a:extLst>
                  <a:ext uri="{FF2B5EF4-FFF2-40B4-BE49-F238E27FC236}">
                    <a16:creationId xmlns:a16="http://schemas.microsoft.com/office/drawing/2014/main" id="{232430AC-8602-F671-5BE3-7685B3E48B42}"/>
                  </a:ext>
                </a:extLst>
              </p:cNvPr>
              <p:cNvSpPr>
                <a:spLocks/>
              </p:cNvSpPr>
              <p:nvPr userDrawn="1"/>
            </p:nvSpPr>
            <p:spPr bwMode="hidden">
              <a:xfrm>
                <a:off x="1210" y="87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3" name="Freeform 33">
                <a:extLst>
                  <a:ext uri="{FF2B5EF4-FFF2-40B4-BE49-F238E27FC236}">
                    <a16:creationId xmlns:a16="http://schemas.microsoft.com/office/drawing/2014/main" id="{E7A8AFDD-826C-81FE-F384-4E99CB63E465}"/>
                  </a:ext>
                </a:extLst>
              </p:cNvPr>
              <p:cNvSpPr>
                <a:spLocks/>
              </p:cNvSpPr>
              <p:nvPr userDrawn="1"/>
            </p:nvSpPr>
            <p:spPr bwMode="hidden">
              <a:xfrm>
                <a:off x="96" y="466"/>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4" name="Freeform 34">
                <a:extLst>
                  <a:ext uri="{FF2B5EF4-FFF2-40B4-BE49-F238E27FC236}">
                    <a16:creationId xmlns:a16="http://schemas.microsoft.com/office/drawing/2014/main" id="{1D4448B4-0A92-9804-C59F-2D4ED66C5777}"/>
                  </a:ext>
                </a:extLst>
              </p:cNvPr>
              <p:cNvSpPr>
                <a:spLocks/>
              </p:cNvSpPr>
              <p:nvPr userDrawn="1"/>
            </p:nvSpPr>
            <p:spPr bwMode="hidden">
              <a:xfrm>
                <a:off x="-20" y="1119"/>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5" name="Freeform 35">
                <a:extLst>
                  <a:ext uri="{FF2B5EF4-FFF2-40B4-BE49-F238E27FC236}">
                    <a16:creationId xmlns:a16="http://schemas.microsoft.com/office/drawing/2014/main" id="{A47D498E-87C8-5442-A098-E271ADF508CF}"/>
                  </a:ext>
                </a:extLst>
              </p:cNvPr>
              <p:cNvSpPr>
                <a:spLocks/>
              </p:cNvSpPr>
              <p:nvPr userDrawn="1"/>
            </p:nvSpPr>
            <p:spPr bwMode="hidden">
              <a:xfrm>
                <a:off x="721" y="1630"/>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6" name="Freeform 36">
                <a:extLst>
                  <a:ext uri="{FF2B5EF4-FFF2-40B4-BE49-F238E27FC236}">
                    <a16:creationId xmlns:a16="http://schemas.microsoft.com/office/drawing/2014/main" id="{9D2BB570-45CC-A920-FF0A-1CE0CB431EF0}"/>
                  </a:ext>
                </a:extLst>
              </p:cNvPr>
              <p:cNvSpPr>
                <a:spLocks/>
              </p:cNvSpPr>
              <p:nvPr userDrawn="1"/>
            </p:nvSpPr>
            <p:spPr bwMode="hidden">
              <a:xfrm>
                <a:off x="1804" y="-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7" name="Freeform 37">
                <a:extLst>
                  <a:ext uri="{FF2B5EF4-FFF2-40B4-BE49-F238E27FC236}">
                    <a16:creationId xmlns:a16="http://schemas.microsoft.com/office/drawing/2014/main" id="{232F5F7D-C017-C6BF-50C2-CB4DC9995C4A}"/>
                  </a:ext>
                </a:extLst>
              </p:cNvPr>
              <p:cNvSpPr>
                <a:spLocks/>
              </p:cNvSpPr>
              <p:nvPr userDrawn="1"/>
            </p:nvSpPr>
            <p:spPr bwMode="hidden">
              <a:xfrm>
                <a:off x="985" y="99"/>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8" name="Freeform 38">
                <a:extLst>
                  <a:ext uri="{FF2B5EF4-FFF2-40B4-BE49-F238E27FC236}">
                    <a16:creationId xmlns:a16="http://schemas.microsoft.com/office/drawing/2014/main" id="{16BCCB1D-FF08-E963-9769-6B61497CE936}"/>
                  </a:ext>
                </a:extLst>
              </p:cNvPr>
              <p:cNvSpPr>
                <a:spLocks/>
              </p:cNvSpPr>
              <p:nvPr userDrawn="1"/>
            </p:nvSpPr>
            <p:spPr bwMode="hidden">
              <a:xfrm rot="3318475">
                <a:off x="186" y="-94"/>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79" name="Freeform 39">
                <a:extLst>
                  <a:ext uri="{FF2B5EF4-FFF2-40B4-BE49-F238E27FC236}">
                    <a16:creationId xmlns:a16="http://schemas.microsoft.com/office/drawing/2014/main" id="{F77D68FC-885F-27FF-D45B-254CF840601A}"/>
                  </a:ext>
                </a:extLst>
              </p:cNvPr>
              <p:cNvSpPr>
                <a:spLocks/>
              </p:cNvSpPr>
              <p:nvPr userDrawn="1"/>
            </p:nvSpPr>
            <p:spPr bwMode="hidden">
              <a:xfrm rot="20976686" flipH="1">
                <a:off x="852" y="126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0" name="Freeform 40">
                <a:extLst>
                  <a:ext uri="{FF2B5EF4-FFF2-40B4-BE49-F238E27FC236}">
                    <a16:creationId xmlns:a16="http://schemas.microsoft.com/office/drawing/2014/main" id="{D4269085-CA54-1811-CE6D-7AC0BF907737}"/>
                  </a:ext>
                </a:extLst>
              </p:cNvPr>
              <p:cNvSpPr>
                <a:spLocks/>
              </p:cNvSpPr>
              <p:nvPr userDrawn="1"/>
            </p:nvSpPr>
            <p:spPr bwMode="hidden">
              <a:xfrm>
                <a:off x="185" y="952"/>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1" name="Freeform 41">
                <a:extLst>
                  <a:ext uri="{FF2B5EF4-FFF2-40B4-BE49-F238E27FC236}">
                    <a16:creationId xmlns:a16="http://schemas.microsoft.com/office/drawing/2014/main" id="{EAE7CE91-2A3B-30C3-4B63-3BFF189C931D}"/>
                  </a:ext>
                </a:extLst>
              </p:cNvPr>
              <p:cNvSpPr>
                <a:spLocks/>
              </p:cNvSpPr>
              <p:nvPr userDrawn="1"/>
            </p:nvSpPr>
            <p:spPr bwMode="hidden">
              <a:xfrm rot="16244410" flipH="1">
                <a:off x="1487" y="1463"/>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2" name="Freeform 42">
                <a:extLst>
                  <a:ext uri="{FF2B5EF4-FFF2-40B4-BE49-F238E27FC236}">
                    <a16:creationId xmlns:a16="http://schemas.microsoft.com/office/drawing/2014/main" id="{36608AD3-87ED-D35C-F42A-C0A338E7F70E}"/>
                  </a:ext>
                </a:extLst>
              </p:cNvPr>
              <p:cNvSpPr>
                <a:spLocks/>
              </p:cNvSpPr>
              <p:nvPr userDrawn="1"/>
            </p:nvSpPr>
            <p:spPr bwMode="hidden">
              <a:xfrm rot="2428453">
                <a:off x="-162" y="1684"/>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3" name="Freeform 43">
                <a:extLst>
                  <a:ext uri="{FF2B5EF4-FFF2-40B4-BE49-F238E27FC236}">
                    <a16:creationId xmlns:a16="http://schemas.microsoft.com/office/drawing/2014/main" id="{AE8DA3EE-999A-6E40-FB8F-9AE4BFF7E1E8}"/>
                  </a:ext>
                </a:extLst>
              </p:cNvPr>
              <p:cNvSpPr>
                <a:spLocks/>
              </p:cNvSpPr>
              <p:nvPr userDrawn="1"/>
            </p:nvSpPr>
            <p:spPr bwMode="hidden">
              <a:xfrm rot="6284068">
                <a:off x="1296" y="946"/>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4" name="Freeform 44">
                <a:extLst>
                  <a:ext uri="{FF2B5EF4-FFF2-40B4-BE49-F238E27FC236}">
                    <a16:creationId xmlns:a16="http://schemas.microsoft.com/office/drawing/2014/main" id="{1AEEA2DF-03C7-6DDB-1566-D971E937D7DC}"/>
                  </a:ext>
                </a:extLst>
              </p:cNvPr>
              <p:cNvSpPr>
                <a:spLocks/>
              </p:cNvSpPr>
              <p:nvPr userDrawn="1"/>
            </p:nvSpPr>
            <p:spPr bwMode="hidden">
              <a:xfrm rot="19272242" flipV="1">
                <a:off x="928" y="84"/>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5" name="Freeform 45">
                <a:extLst>
                  <a:ext uri="{FF2B5EF4-FFF2-40B4-BE49-F238E27FC236}">
                    <a16:creationId xmlns:a16="http://schemas.microsoft.com/office/drawing/2014/main" id="{B492CF60-8484-B2C1-1257-514DB2227750}"/>
                  </a:ext>
                </a:extLst>
              </p:cNvPr>
              <p:cNvSpPr>
                <a:spLocks/>
              </p:cNvSpPr>
              <p:nvPr userDrawn="1"/>
            </p:nvSpPr>
            <p:spPr bwMode="hidden">
              <a:xfrm rot="563450" flipH="1">
                <a:off x="-20" y="238"/>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6" name="Freeform 46">
                <a:extLst>
                  <a:ext uri="{FF2B5EF4-FFF2-40B4-BE49-F238E27FC236}">
                    <a16:creationId xmlns:a16="http://schemas.microsoft.com/office/drawing/2014/main" id="{7C4633F0-A3F9-48E3-3261-BCC93E7BBEAE}"/>
                  </a:ext>
                </a:extLst>
              </p:cNvPr>
              <p:cNvSpPr>
                <a:spLocks/>
              </p:cNvSpPr>
              <p:nvPr userDrawn="1"/>
            </p:nvSpPr>
            <p:spPr bwMode="hidden">
              <a:xfrm>
                <a:off x="3305" y="87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7" name="Freeform 47">
                <a:extLst>
                  <a:ext uri="{FF2B5EF4-FFF2-40B4-BE49-F238E27FC236}">
                    <a16:creationId xmlns:a16="http://schemas.microsoft.com/office/drawing/2014/main" id="{BFCC326C-785A-5600-0558-ED11FBF19D4C}"/>
                  </a:ext>
                </a:extLst>
              </p:cNvPr>
              <p:cNvSpPr>
                <a:spLocks/>
              </p:cNvSpPr>
              <p:nvPr userDrawn="1"/>
            </p:nvSpPr>
            <p:spPr bwMode="hidden">
              <a:xfrm>
                <a:off x="2191" y="466"/>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8" name="Freeform 48">
                <a:extLst>
                  <a:ext uri="{FF2B5EF4-FFF2-40B4-BE49-F238E27FC236}">
                    <a16:creationId xmlns:a16="http://schemas.microsoft.com/office/drawing/2014/main" id="{31D71CA6-7E63-ABBC-B752-35890797123A}"/>
                  </a:ext>
                </a:extLst>
              </p:cNvPr>
              <p:cNvSpPr>
                <a:spLocks/>
              </p:cNvSpPr>
              <p:nvPr userDrawn="1"/>
            </p:nvSpPr>
            <p:spPr bwMode="hidden">
              <a:xfrm>
                <a:off x="2075" y="1119"/>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89" name="Freeform 49">
                <a:extLst>
                  <a:ext uri="{FF2B5EF4-FFF2-40B4-BE49-F238E27FC236}">
                    <a16:creationId xmlns:a16="http://schemas.microsoft.com/office/drawing/2014/main" id="{23BDDAA4-9C33-0C73-7E71-818155C931D2}"/>
                  </a:ext>
                </a:extLst>
              </p:cNvPr>
              <p:cNvSpPr>
                <a:spLocks/>
              </p:cNvSpPr>
              <p:nvPr userDrawn="1"/>
            </p:nvSpPr>
            <p:spPr bwMode="hidden">
              <a:xfrm>
                <a:off x="2816" y="1630"/>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0" name="Freeform 50">
                <a:extLst>
                  <a:ext uri="{FF2B5EF4-FFF2-40B4-BE49-F238E27FC236}">
                    <a16:creationId xmlns:a16="http://schemas.microsoft.com/office/drawing/2014/main" id="{41102F21-DEAF-70E2-3CDB-3C6DB3A5517E}"/>
                  </a:ext>
                </a:extLst>
              </p:cNvPr>
              <p:cNvSpPr>
                <a:spLocks/>
              </p:cNvSpPr>
              <p:nvPr userDrawn="1"/>
            </p:nvSpPr>
            <p:spPr bwMode="hidden">
              <a:xfrm>
                <a:off x="3899" y="-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1" name="Freeform 51">
                <a:extLst>
                  <a:ext uri="{FF2B5EF4-FFF2-40B4-BE49-F238E27FC236}">
                    <a16:creationId xmlns:a16="http://schemas.microsoft.com/office/drawing/2014/main" id="{D7E87CDB-EDF6-67AE-0A80-7BD73AE9C8CE}"/>
                  </a:ext>
                </a:extLst>
              </p:cNvPr>
              <p:cNvSpPr>
                <a:spLocks/>
              </p:cNvSpPr>
              <p:nvPr userDrawn="1"/>
            </p:nvSpPr>
            <p:spPr bwMode="hidden">
              <a:xfrm>
                <a:off x="3080" y="99"/>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2" name="Freeform 52">
                <a:extLst>
                  <a:ext uri="{FF2B5EF4-FFF2-40B4-BE49-F238E27FC236}">
                    <a16:creationId xmlns:a16="http://schemas.microsoft.com/office/drawing/2014/main" id="{589AFF3F-124E-BBFF-B743-51937B22BF86}"/>
                  </a:ext>
                </a:extLst>
              </p:cNvPr>
              <p:cNvSpPr>
                <a:spLocks/>
              </p:cNvSpPr>
              <p:nvPr userDrawn="1"/>
            </p:nvSpPr>
            <p:spPr bwMode="hidden">
              <a:xfrm rot="3318475">
                <a:off x="2005" y="50"/>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3" name="Freeform 53">
                <a:extLst>
                  <a:ext uri="{FF2B5EF4-FFF2-40B4-BE49-F238E27FC236}">
                    <a16:creationId xmlns:a16="http://schemas.microsoft.com/office/drawing/2014/main" id="{A935D272-9FA2-55E3-15AE-D1FA8EF028F5}"/>
                  </a:ext>
                </a:extLst>
              </p:cNvPr>
              <p:cNvSpPr>
                <a:spLocks/>
              </p:cNvSpPr>
              <p:nvPr userDrawn="1"/>
            </p:nvSpPr>
            <p:spPr bwMode="hidden">
              <a:xfrm rot="20976686" flipH="1">
                <a:off x="2947" y="126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4" name="Freeform 54">
                <a:extLst>
                  <a:ext uri="{FF2B5EF4-FFF2-40B4-BE49-F238E27FC236}">
                    <a16:creationId xmlns:a16="http://schemas.microsoft.com/office/drawing/2014/main" id="{05FC43B5-F28C-55AC-501E-3BA3369A4EAC}"/>
                  </a:ext>
                </a:extLst>
              </p:cNvPr>
              <p:cNvSpPr>
                <a:spLocks/>
              </p:cNvSpPr>
              <p:nvPr userDrawn="1"/>
            </p:nvSpPr>
            <p:spPr bwMode="hidden">
              <a:xfrm>
                <a:off x="1908" y="1072"/>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5" name="Freeform 55">
                <a:extLst>
                  <a:ext uri="{FF2B5EF4-FFF2-40B4-BE49-F238E27FC236}">
                    <a16:creationId xmlns:a16="http://schemas.microsoft.com/office/drawing/2014/main" id="{3D11D19B-3A49-AD99-4958-D931EDA63321}"/>
                  </a:ext>
                </a:extLst>
              </p:cNvPr>
              <p:cNvSpPr>
                <a:spLocks/>
              </p:cNvSpPr>
              <p:nvPr userDrawn="1"/>
            </p:nvSpPr>
            <p:spPr bwMode="hidden">
              <a:xfrm rot="16244410" flipH="1">
                <a:off x="3582" y="1463"/>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6" name="Freeform 56">
                <a:extLst>
                  <a:ext uri="{FF2B5EF4-FFF2-40B4-BE49-F238E27FC236}">
                    <a16:creationId xmlns:a16="http://schemas.microsoft.com/office/drawing/2014/main" id="{EEC12D79-1468-C535-6036-4101573E3184}"/>
                  </a:ext>
                </a:extLst>
              </p:cNvPr>
              <p:cNvSpPr>
                <a:spLocks/>
              </p:cNvSpPr>
              <p:nvPr userDrawn="1"/>
            </p:nvSpPr>
            <p:spPr bwMode="hidden">
              <a:xfrm rot="2428453">
                <a:off x="1933" y="1684"/>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7" name="Freeform 57">
                <a:extLst>
                  <a:ext uri="{FF2B5EF4-FFF2-40B4-BE49-F238E27FC236}">
                    <a16:creationId xmlns:a16="http://schemas.microsoft.com/office/drawing/2014/main" id="{5C0DE2F3-ECC2-4823-3597-7357460E38C3}"/>
                  </a:ext>
                </a:extLst>
              </p:cNvPr>
              <p:cNvSpPr>
                <a:spLocks/>
              </p:cNvSpPr>
              <p:nvPr userDrawn="1"/>
            </p:nvSpPr>
            <p:spPr bwMode="hidden">
              <a:xfrm rot="6284068">
                <a:off x="3391" y="946"/>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8" name="Freeform 58">
                <a:extLst>
                  <a:ext uri="{FF2B5EF4-FFF2-40B4-BE49-F238E27FC236}">
                    <a16:creationId xmlns:a16="http://schemas.microsoft.com/office/drawing/2014/main" id="{1CA6864F-B221-09C3-7B86-B2C9940FC64E}"/>
                  </a:ext>
                </a:extLst>
              </p:cNvPr>
              <p:cNvSpPr>
                <a:spLocks/>
              </p:cNvSpPr>
              <p:nvPr userDrawn="1"/>
            </p:nvSpPr>
            <p:spPr bwMode="hidden">
              <a:xfrm rot="19272242" flipV="1">
                <a:off x="3023" y="84"/>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299" name="Freeform 59">
                <a:extLst>
                  <a:ext uri="{FF2B5EF4-FFF2-40B4-BE49-F238E27FC236}">
                    <a16:creationId xmlns:a16="http://schemas.microsoft.com/office/drawing/2014/main" id="{E4A07AC0-B6EB-DCAD-16DD-AB09B7AA473B}"/>
                  </a:ext>
                </a:extLst>
              </p:cNvPr>
              <p:cNvSpPr>
                <a:spLocks/>
              </p:cNvSpPr>
              <p:nvPr userDrawn="1"/>
            </p:nvSpPr>
            <p:spPr bwMode="hidden">
              <a:xfrm rot="563450" flipH="1">
                <a:off x="1847" y="238"/>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0" name="Freeform 60">
                <a:extLst>
                  <a:ext uri="{FF2B5EF4-FFF2-40B4-BE49-F238E27FC236}">
                    <a16:creationId xmlns:a16="http://schemas.microsoft.com/office/drawing/2014/main" id="{4CBAB542-E50A-C6EE-FB15-10CB503C3B22}"/>
                  </a:ext>
                </a:extLst>
              </p:cNvPr>
              <p:cNvSpPr>
                <a:spLocks/>
              </p:cNvSpPr>
              <p:nvPr userDrawn="1"/>
            </p:nvSpPr>
            <p:spPr bwMode="hidden">
              <a:xfrm flipH="1">
                <a:off x="5075" y="867"/>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1" name="Freeform 61">
                <a:extLst>
                  <a:ext uri="{FF2B5EF4-FFF2-40B4-BE49-F238E27FC236}">
                    <a16:creationId xmlns:a16="http://schemas.microsoft.com/office/drawing/2014/main" id="{2395AB72-3875-FC78-C8AE-8B5135ACBDAF}"/>
                  </a:ext>
                </a:extLst>
              </p:cNvPr>
              <p:cNvSpPr>
                <a:spLocks/>
              </p:cNvSpPr>
              <p:nvPr userDrawn="1"/>
            </p:nvSpPr>
            <p:spPr bwMode="hidden">
              <a:xfrm>
                <a:off x="4287" y="475"/>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2" name="Freeform 62">
                <a:extLst>
                  <a:ext uri="{FF2B5EF4-FFF2-40B4-BE49-F238E27FC236}">
                    <a16:creationId xmlns:a16="http://schemas.microsoft.com/office/drawing/2014/main" id="{9D171878-05DB-09DC-6A72-8AD00D1E1668}"/>
                  </a:ext>
                </a:extLst>
              </p:cNvPr>
              <p:cNvSpPr>
                <a:spLocks/>
              </p:cNvSpPr>
              <p:nvPr userDrawn="1"/>
            </p:nvSpPr>
            <p:spPr bwMode="hidden">
              <a:xfrm>
                <a:off x="4171" y="1128"/>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3" name="Freeform 63">
                <a:extLst>
                  <a:ext uri="{FF2B5EF4-FFF2-40B4-BE49-F238E27FC236}">
                    <a16:creationId xmlns:a16="http://schemas.microsoft.com/office/drawing/2014/main" id="{AD59D7C5-A239-9017-A99F-2D9105C6AD5A}"/>
                  </a:ext>
                </a:extLst>
              </p:cNvPr>
              <p:cNvSpPr>
                <a:spLocks/>
              </p:cNvSpPr>
              <p:nvPr userDrawn="1"/>
            </p:nvSpPr>
            <p:spPr bwMode="hidden">
              <a:xfrm>
                <a:off x="5092" y="157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4" name="Freeform 64">
                <a:extLst>
                  <a:ext uri="{FF2B5EF4-FFF2-40B4-BE49-F238E27FC236}">
                    <a16:creationId xmlns:a16="http://schemas.microsoft.com/office/drawing/2014/main" id="{A76473C2-7C16-0A9D-2B0D-1FB19EFA66B5}"/>
                  </a:ext>
                </a:extLst>
              </p:cNvPr>
              <p:cNvSpPr>
                <a:spLocks/>
              </p:cNvSpPr>
              <p:nvPr userDrawn="1"/>
            </p:nvSpPr>
            <p:spPr bwMode="hidden">
              <a:xfrm>
                <a:off x="4828" y="24"/>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5" name="Freeform 65">
                <a:extLst>
                  <a:ext uri="{FF2B5EF4-FFF2-40B4-BE49-F238E27FC236}">
                    <a16:creationId xmlns:a16="http://schemas.microsoft.com/office/drawing/2014/main" id="{71C093C7-421D-5A34-2C28-89A2BDF5B7F4}"/>
                  </a:ext>
                </a:extLst>
              </p:cNvPr>
              <p:cNvSpPr>
                <a:spLocks/>
              </p:cNvSpPr>
              <p:nvPr userDrawn="1"/>
            </p:nvSpPr>
            <p:spPr bwMode="hidden">
              <a:xfrm rot="3318475">
                <a:off x="4137" y="-4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6" name="Freeform 66">
                <a:extLst>
                  <a:ext uri="{FF2B5EF4-FFF2-40B4-BE49-F238E27FC236}">
                    <a16:creationId xmlns:a16="http://schemas.microsoft.com/office/drawing/2014/main" id="{6CC312B9-B271-C1B5-D18A-F2E7378B5CE3}"/>
                  </a:ext>
                </a:extLst>
              </p:cNvPr>
              <p:cNvSpPr>
                <a:spLocks/>
              </p:cNvSpPr>
              <p:nvPr userDrawn="1"/>
            </p:nvSpPr>
            <p:spPr bwMode="hidden">
              <a:xfrm rot="20976686" flipH="1">
                <a:off x="5043" y="127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7" name="Freeform 67">
                <a:extLst>
                  <a:ext uri="{FF2B5EF4-FFF2-40B4-BE49-F238E27FC236}">
                    <a16:creationId xmlns:a16="http://schemas.microsoft.com/office/drawing/2014/main" id="{4AB67269-A818-358C-1F27-3AF9BA7EFDF5}"/>
                  </a:ext>
                </a:extLst>
              </p:cNvPr>
              <p:cNvSpPr>
                <a:spLocks/>
              </p:cNvSpPr>
              <p:nvPr userDrawn="1"/>
            </p:nvSpPr>
            <p:spPr bwMode="hidden">
              <a:xfrm>
                <a:off x="4328" y="949"/>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8" name="Freeform 68">
                <a:extLst>
                  <a:ext uri="{FF2B5EF4-FFF2-40B4-BE49-F238E27FC236}">
                    <a16:creationId xmlns:a16="http://schemas.microsoft.com/office/drawing/2014/main" id="{E343E383-6D8C-549A-2E13-533CF9F47621}"/>
                  </a:ext>
                </a:extLst>
              </p:cNvPr>
              <p:cNvSpPr>
                <a:spLocks/>
              </p:cNvSpPr>
              <p:nvPr userDrawn="1"/>
            </p:nvSpPr>
            <p:spPr bwMode="hidden">
              <a:xfrm rot="16244410" flipH="1">
                <a:off x="5172" y="321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09" name="Freeform 69">
                <a:extLst>
                  <a:ext uri="{FF2B5EF4-FFF2-40B4-BE49-F238E27FC236}">
                    <a16:creationId xmlns:a16="http://schemas.microsoft.com/office/drawing/2014/main" id="{6599A7A0-D476-A01B-2B02-A8EDC75447B6}"/>
                  </a:ext>
                </a:extLst>
              </p:cNvPr>
              <p:cNvSpPr>
                <a:spLocks/>
              </p:cNvSpPr>
              <p:nvPr userDrawn="1"/>
            </p:nvSpPr>
            <p:spPr bwMode="hidden">
              <a:xfrm rot="2428453">
                <a:off x="4161" y="1609"/>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0" name="Freeform 70">
                <a:extLst>
                  <a:ext uri="{FF2B5EF4-FFF2-40B4-BE49-F238E27FC236}">
                    <a16:creationId xmlns:a16="http://schemas.microsoft.com/office/drawing/2014/main" id="{2AE49DEF-C389-A6E9-6A51-1D05865B6260}"/>
                  </a:ext>
                </a:extLst>
              </p:cNvPr>
              <p:cNvSpPr>
                <a:spLocks/>
              </p:cNvSpPr>
              <p:nvPr userDrawn="1"/>
            </p:nvSpPr>
            <p:spPr bwMode="hidden">
              <a:xfrm rot="6284068">
                <a:off x="4899" y="775"/>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1" name="Freeform 71">
                <a:extLst>
                  <a:ext uri="{FF2B5EF4-FFF2-40B4-BE49-F238E27FC236}">
                    <a16:creationId xmlns:a16="http://schemas.microsoft.com/office/drawing/2014/main" id="{5BC753D4-3422-AB45-C0E0-E1916CB5433D}"/>
                  </a:ext>
                </a:extLst>
              </p:cNvPr>
              <p:cNvSpPr>
                <a:spLocks/>
              </p:cNvSpPr>
              <p:nvPr userDrawn="1"/>
            </p:nvSpPr>
            <p:spPr bwMode="hidden">
              <a:xfrm rot="21011466" flipV="1">
                <a:off x="5122" y="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2" name="Freeform 72">
                <a:extLst>
                  <a:ext uri="{FF2B5EF4-FFF2-40B4-BE49-F238E27FC236}">
                    <a16:creationId xmlns:a16="http://schemas.microsoft.com/office/drawing/2014/main" id="{DF15CB3B-9133-8019-9A05-1C41EAF27E14}"/>
                  </a:ext>
                </a:extLst>
              </p:cNvPr>
              <p:cNvSpPr>
                <a:spLocks/>
              </p:cNvSpPr>
              <p:nvPr userDrawn="1"/>
            </p:nvSpPr>
            <p:spPr bwMode="hidden">
              <a:xfrm rot="563450" flipH="1">
                <a:off x="3823" y="463"/>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3" name="Freeform 73">
                <a:extLst>
                  <a:ext uri="{FF2B5EF4-FFF2-40B4-BE49-F238E27FC236}">
                    <a16:creationId xmlns:a16="http://schemas.microsoft.com/office/drawing/2014/main" id="{99B0B11D-0080-CC01-D915-C8950EAA6DF5}"/>
                  </a:ext>
                </a:extLst>
              </p:cNvPr>
              <p:cNvSpPr>
                <a:spLocks/>
              </p:cNvSpPr>
              <p:nvPr userDrawn="1"/>
            </p:nvSpPr>
            <p:spPr bwMode="hidden">
              <a:xfrm rot="6521641">
                <a:off x="5097" y="2955"/>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4" name="Freeform 74">
                <a:extLst>
                  <a:ext uri="{FF2B5EF4-FFF2-40B4-BE49-F238E27FC236}">
                    <a16:creationId xmlns:a16="http://schemas.microsoft.com/office/drawing/2014/main" id="{2FDB57F8-0468-4173-4BB4-D9D811914B9F}"/>
                  </a:ext>
                </a:extLst>
              </p:cNvPr>
              <p:cNvSpPr>
                <a:spLocks/>
              </p:cNvSpPr>
              <p:nvPr userDrawn="1"/>
            </p:nvSpPr>
            <p:spPr bwMode="hidden">
              <a:xfrm>
                <a:off x="4287" y="2587"/>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5" name="Freeform 75">
                <a:extLst>
                  <a:ext uri="{FF2B5EF4-FFF2-40B4-BE49-F238E27FC236}">
                    <a16:creationId xmlns:a16="http://schemas.microsoft.com/office/drawing/2014/main" id="{7EAC8A28-65EC-D42F-B3A1-4C56EDAFA435}"/>
                  </a:ext>
                </a:extLst>
              </p:cNvPr>
              <p:cNvSpPr>
                <a:spLocks/>
              </p:cNvSpPr>
              <p:nvPr userDrawn="1"/>
            </p:nvSpPr>
            <p:spPr bwMode="hidden">
              <a:xfrm>
                <a:off x="4171" y="3240"/>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6" name="Freeform 76">
                <a:extLst>
                  <a:ext uri="{FF2B5EF4-FFF2-40B4-BE49-F238E27FC236}">
                    <a16:creationId xmlns:a16="http://schemas.microsoft.com/office/drawing/2014/main" id="{3743BFD2-A55A-57F0-9537-036A9FD2D956}"/>
                  </a:ext>
                </a:extLst>
              </p:cNvPr>
              <p:cNvSpPr>
                <a:spLocks/>
              </p:cNvSpPr>
              <p:nvPr userDrawn="1"/>
            </p:nvSpPr>
            <p:spPr bwMode="hidden">
              <a:xfrm rot="5844778">
                <a:off x="5044" y="3610"/>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7" name="Freeform 77">
                <a:extLst>
                  <a:ext uri="{FF2B5EF4-FFF2-40B4-BE49-F238E27FC236}">
                    <a16:creationId xmlns:a16="http://schemas.microsoft.com/office/drawing/2014/main" id="{222BCEF0-EB8D-F7E7-07C9-BD6DBB1F99EF}"/>
                  </a:ext>
                </a:extLst>
              </p:cNvPr>
              <p:cNvSpPr>
                <a:spLocks/>
              </p:cNvSpPr>
              <p:nvPr userDrawn="1"/>
            </p:nvSpPr>
            <p:spPr bwMode="hidden">
              <a:xfrm>
                <a:off x="4852" y="204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8" name="Freeform 78">
                <a:extLst>
                  <a:ext uri="{FF2B5EF4-FFF2-40B4-BE49-F238E27FC236}">
                    <a16:creationId xmlns:a16="http://schemas.microsoft.com/office/drawing/2014/main" id="{CAD1FDB6-3798-1AC6-13ED-8645802DC7EA}"/>
                  </a:ext>
                </a:extLst>
              </p:cNvPr>
              <p:cNvSpPr>
                <a:spLocks/>
              </p:cNvSpPr>
              <p:nvPr userDrawn="1"/>
            </p:nvSpPr>
            <p:spPr bwMode="hidden">
              <a:xfrm rot="3318475">
                <a:off x="4101" y="2015"/>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19" name="Freeform 79">
                <a:extLst>
                  <a:ext uri="{FF2B5EF4-FFF2-40B4-BE49-F238E27FC236}">
                    <a16:creationId xmlns:a16="http://schemas.microsoft.com/office/drawing/2014/main" id="{10086BB1-5CC7-4B4A-A4A8-B66CECBC0F54}"/>
                  </a:ext>
                </a:extLst>
              </p:cNvPr>
              <p:cNvSpPr>
                <a:spLocks/>
              </p:cNvSpPr>
              <p:nvPr userDrawn="1"/>
            </p:nvSpPr>
            <p:spPr bwMode="hidden">
              <a:xfrm rot="20976686" flipH="1">
                <a:off x="4923" y="3684"/>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0" name="Freeform 80">
                <a:extLst>
                  <a:ext uri="{FF2B5EF4-FFF2-40B4-BE49-F238E27FC236}">
                    <a16:creationId xmlns:a16="http://schemas.microsoft.com/office/drawing/2014/main" id="{39CD7B3B-178B-006B-447C-A492F8B5FD53}"/>
                  </a:ext>
                </a:extLst>
              </p:cNvPr>
              <p:cNvSpPr>
                <a:spLocks/>
              </p:cNvSpPr>
              <p:nvPr userDrawn="1"/>
            </p:nvSpPr>
            <p:spPr bwMode="hidden">
              <a:xfrm>
                <a:off x="4004" y="3193"/>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1" name="Freeform 81">
                <a:extLst>
                  <a:ext uri="{FF2B5EF4-FFF2-40B4-BE49-F238E27FC236}">
                    <a16:creationId xmlns:a16="http://schemas.microsoft.com/office/drawing/2014/main" id="{A4150307-B285-C49D-61BB-23D9E2570CEE}"/>
                  </a:ext>
                </a:extLst>
              </p:cNvPr>
              <p:cNvSpPr>
                <a:spLocks/>
              </p:cNvSpPr>
              <p:nvPr userDrawn="1"/>
            </p:nvSpPr>
            <p:spPr bwMode="hidden">
              <a:xfrm rot="6820033">
                <a:off x="4161" y="3637"/>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2" name="Freeform 82">
                <a:extLst>
                  <a:ext uri="{FF2B5EF4-FFF2-40B4-BE49-F238E27FC236}">
                    <a16:creationId xmlns:a16="http://schemas.microsoft.com/office/drawing/2014/main" id="{B9A84A2C-3035-D513-9B56-C24917C8EDEF}"/>
                  </a:ext>
                </a:extLst>
              </p:cNvPr>
              <p:cNvSpPr>
                <a:spLocks/>
              </p:cNvSpPr>
              <p:nvPr userDrawn="1"/>
            </p:nvSpPr>
            <p:spPr bwMode="hidden">
              <a:xfrm rot="6284068">
                <a:off x="4587" y="2575"/>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3" name="Freeform 83">
                <a:extLst>
                  <a:ext uri="{FF2B5EF4-FFF2-40B4-BE49-F238E27FC236}">
                    <a16:creationId xmlns:a16="http://schemas.microsoft.com/office/drawing/2014/main" id="{31EBE49E-AD81-908B-F1CE-B3893588CC54}"/>
                  </a:ext>
                </a:extLst>
              </p:cNvPr>
              <p:cNvSpPr>
                <a:spLocks/>
              </p:cNvSpPr>
              <p:nvPr userDrawn="1"/>
            </p:nvSpPr>
            <p:spPr bwMode="hidden">
              <a:xfrm rot="15949041" flipV="1">
                <a:off x="5116" y="210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4" name="Freeform 84">
                <a:extLst>
                  <a:ext uri="{FF2B5EF4-FFF2-40B4-BE49-F238E27FC236}">
                    <a16:creationId xmlns:a16="http://schemas.microsoft.com/office/drawing/2014/main" id="{04AA0AA0-F88C-4E9F-E706-5826800B7B46}"/>
                  </a:ext>
                </a:extLst>
              </p:cNvPr>
              <p:cNvSpPr>
                <a:spLocks/>
              </p:cNvSpPr>
              <p:nvPr userDrawn="1"/>
            </p:nvSpPr>
            <p:spPr bwMode="hidden">
              <a:xfrm rot="563450" flipH="1">
                <a:off x="3979" y="2419"/>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nvGrpSpPr>
            <p:cNvPr id="10345" name="Group 105">
              <a:extLst>
                <a:ext uri="{FF2B5EF4-FFF2-40B4-BE49-F238E27FC236}">
                  <a16:creationId xmlns:a16="http://schemas.microsoft.com/office/drawing/2014/main" id="{96521DF9-8F03-217E-B071-1434FB6DDD49}"/>
                </a:ext>
              </a:extLst>
            </p:cNvPr>
            <p:cNvGrpSpPr>
              <a:grpSpLocks/>
            </p:cNvGrpSpPr>
            <p:nvPr userDrawn="1"/>
          </p:nvGrpSpPr>
          <p:grpSpPr bwMode="auto">
            <a:xfrm>
              <a:off x="76" y="1909"/>
              <a:ext cx="5577" cy="1251"/>
              <a:chOff x="76" y="1909"/>
              <a:chExt cx="5577" cy="1251"/>
            </a:xfrm>
          </p:grpSpPr>
          <p:sp>
            <p:nvSpPr>
              <p:cNvPr id="10331" name="Freeform 91">
                <a:extLst>
                  <a:ext uri="{FF2B5EF4-FFF2-40B4-BE49-F238E27FC236}">
                    <a16:creationId xmlns:a16="http://schemas.microsoft.com/office/drawing/2014/main" id="{4A5CAA7F-7225-25D2-28C8-88827EB46270}"/>
                  </a:ext>
                </a:extLst>
              </p:cNvPr>
              <p:cNvSpPr>
                <a:spLocks/>
              </p:cNvSpPr>
              <p:nvPr/>
            </p:nvSpPr>
            <p:spPr bwMode="ltGray">
              <a:xfrm rot="-3632084">
                <a:off x="225" y="2083"/>
                <a:ext cx="1123" cy="1031"/>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rgbClr val="808080">
                  <a:alpha val="50000"/>
                </a:srgbClr>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nvGrpSpPr>
              <p:cNvPr id="10325" name="Group 85">
                <a:extLst>
                  <a:ext uri="{FF2B5EF4-FFF2-40B4-BE49-F238E27FC236}">
                    <a16:creationId xmlns:a16="http://schemas.microsoft.com/office/drawing/2014/main" id="{FD64274C-BB96-E114-3309-89545E23F377}"/>
                  </a:ext>
                </a:extLst>
              </p:cNvPr>
              <p:cNvGrpSpPr>
                <a:grpSpLocks/>
              </p:cNvGrpSpPr>
              <p:nvPr/>
            </p:nvGrpSpPr>
            <p:grpSpPr bwMode="auto">
              <a:xfrm>
                <a:off x="144" y="2221"/>
                <a:ext cx="5509" cy="141"/>
                <a:chOff x="150" y="543"/>
                <a:chExt cx="5309" cy="200"/>
              </a:xfrm>
            </p:grpSpPr>
            <p:sp>
              <p:nvSpPr>
                <p:cNvPr id="10326" name="AutoShape 86">
                  <a:extLst>
                    <a:ext uri="{FF2B5EF4-FFF2-40B4-BE49-F238E27FC236}">
                      <a16:creationId xmlns:a16="http://schemas.microsoft.com/office/drawing/2014/main" id="{016F4228-33B1-D6C8-5A93-362222254A3A}"/>
                    </a:ext>
                  </a:extLst>
                </p:cNvPr>
                <p:cNvSpPr>
                  <a:spLocks noChangeArrowheads="1"/>
                </p:cNvSpPr>
                <p:nvPr/>
              </p:nvSpPr>
              <p:spPr bwMode="ltGray">
                <a:xfrm>
                  <a:off x="150" y="543"/>
                  <a:ext cx="5309" cy="200"/>
                </a:xfrm>
                <a:prstGeom prst="roundRect">
                  <a:avLst>
                    <a:gd name="adj" fmla="val 50000"/>
                  </a:avLst>
                </a:prstGeom>
                <a:solidFill>
                  <a:srgbClr val="808080">
                    <a:alpha val="5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27" name="Rectangle 87">
                  <a:extLst>
                    <a:ext uri="{FF2B5EF4-FFF2-40B4-BE49-F238E27FC236}">
                      <a16:creationId xmlns:a16="http://schemas.microsoft.com/office/drawing/2014/main" id="{B4EC848A-686D-CEA6-E511-AC79D83C1B3A}"/>
                    </a:ext>
                  </a:extLst>
                </p:cNvPr>
                <p:cNvSpPr>
                  <a:spLocks noChangeArrowheads="1"/>
                </p:cNvSpPr>
                <p:nvPr/>
              </p:nvSpPr>
              <p:spPr bwMode="ltGray">
                <a:xfrm>
                  <a:off x="175" y="600"/>
                  <a:ext cx="5251" cy="50"/>
                </a:xfrm>
                <a:prstGeom prst="rect">
                  <a:avLst/>
                </a:prstGeom>
                <a:solidFill>
                  <a:srgbClr val="80808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nvGrpSpPr>
              <p:cNvPr id="10328" name="Group 88">
                <a:extLst>
                  <a:ext uri="{FF2B5EF4-FFF2-40B4-BE49-F238E27FC236}">
                    <a16:creationId xmlns:a16="http://schemas.microsoft.com/office/drawing/2014/main" id="{7397E084-BDC2-B653-51FF-2A2843323B49}"/>
                  </a:ext>
                </a:extLst>
              </p:cNvPr>
              <p:cNvGrpSpPr>
                <a:grpSpLocks/>
              </p:cNvGrpSpPr>
              <p:nvPr/>
            </p:nvGrpSpPr>
            <p:grpSpPr bwMode="auto">
              <a:xfrm>
                <a:off x="76" y="2164"/>
                <a:ext cx="5509" cy="141"/>
                <a:chOff x="150" y="543"/>
                <a:chExt cx="5309" cy="200"/>
              </a:xfrm>
            </p:grpSpPr>
            <p:sp>
              <p:nvSpPr>
                <p:cNvPr id="10329" name="AutoShape 89">
                  <a:extLst>
                    <a:ext uri="{FF2B5EF4-FFF2-40B4-BE49-F238E27FC236}">
                      <a16:creationId xmlns:a16="http://schemas.microsoft.com/office/drawing/2014/main" id="{24A74EF3-1224-E1AE-5007-8570F85D519C}"/>
                    </a:ext>
                  </a:extLst>
                </p:cNvPr>
                <p:cNvSpPr>
                  <a:spLocks noChangeArrowheads="1"/>
                </p:cNvSpPr>
                <p:nvPr/>
              </p:nvSpPr>
              <p:spPr bwMode="auto">
                <a:xfrm>
                  <a:off x="150" y="543"/>
                  <a:ext cx="5309" cy="200"/>
                </a:xfrm>
                <a:prstGeom prst="roundRect">
                  <a:avLst>
                    <a:gd name="adj" fmla="val 50000"/>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30" name="Rectangle 90">
                  <a:extLst>
                    <a:ext uri="{FF2B5EF4-FFF2-40B4-BE49-F238E27FC236}">
                      <a16:creationId xmlns:a16="http://schemas.microsoft.com/office/drawing/2014/main" id="{BE69AE5F-4882-0804-D0EA-C621D61CBEB9}"/>
                    </a:ext>
                  </a:extLst>
                </p:cNvPr>
                <p:cNvSpPr>
                  <a:spLocks noChangeArrowheads="1"/>
                </p:cNvSpPr>
                <p:nvPr/>
              </p:nvSpPr>
              <p:spPr bwMode="auto">
                <a:xfrm>
                  <a:off x="175" y="600"/>
                  <a:ext cx="5251" cy="50"/>
                </a:xfrm>
                <a:prstGeom prst="rect">
                  <a:avLst/>
                </a:prstGeom>
                <a:gradFill rotWithShape="0">
                  <a:gsLst>
                    <a:gs pos="0">
                      <a:srgbClr val="B2B2B2"/>
                    </a:gs>
                    <a:gs pos="50000">
                      <a:srgbClr val="B2B2B2">
                        <a:gamma/>
                        <a:tint val="27451"/>
                        <a:invGamma/>
                      </a:srgbClr>
                    </a:gs>
                    <a:gs pos="100000">
                      <a:srgbClr val="B2B2B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nvGrpSpPr>
              <p:cNvPr id="10332" name="Group 92">
                <a:extLst>
                  <a:ext uri="{FF2B5EF4-FFF2-40B4-BE49-F238E27FC236}">
                    <a16:creationId xmlns:a16="http://schemas.microsoft.com/office/drawing/2014/main" id="{A9D77EB3-75DD-A373-B898-0ECA148A5560}"/>
                  </a:ext>
                </a:extLst>
              </p:cNvPr>
              <p:cNvGrpSpPr>
                <a:grpSpLocks/>
              </p:cNvGrpSpPr>
              <p:nvPr/>
            </p:nvGrpSpPr>
            <p:grpSpPr bwMode="auto">
              <a:xfrm rot="-3629538">
                <a:off x="242" y="1946"/>
                <a:ext cx="1025" cy="952"/>
                <a:chOff x="1016" y="940"/>
                <a:chExt cx="2844" cy="2644"/>
              </a:xfrm>
            </p:grpSpPr>
            <p:sp>
              <p:nvSpPr>
                <p:cNvPr id="10333" name="Freeform 93">
                  <a:extLst>
                    <a:ext uri="{FF2B5EF4-FFF2-40B4-BE49-F238E27FC236}">
                      <a16:creationId xmlns:a16="http://schemas.microsoft.com/office/drawing/2014/main" id="{E8178CD2-E45D-8CB8-EE11-4659F562AD8A}"/>
                    </a:ext>
                  </a:extLst>
                </p:cNvPr>
                <p:cNvSpPr>
                  <a:spLocks/>
                </p:cNvSpPr>
                <p:nvPr/>
              </p:nvSpPr>
              <p:spPr bwMode="auto">
                <a:xfrm>
                  <a:off x="1016" y="970"/>
                  <a:ext cx="2844" cy="2614"/>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chemeClr val="accent1"/>
                </a:solidFill>
                <a:ln>
                  <a:noFill/>
                </a:ln>
                <a:effectLst/>
                <a:extLst>
                  <a:ext uri="{91240B29-F687-4F45-9708-019B960494DF}">
                    <a14:hiddenLine xmlns:a14="http://schemas.microsoft.com/office/drawing/2010/main" w="12700" cmpd="sng">
                      <a:solidFill>
                        <a:schemeClr val="folHlink"/>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34" name="Freeform 94">
                  <a:extLst>
                    <a:ext uri="{FF2B5EF4-FFF2-40B4-BE49-F238E27FC236}">
                      <a16:creationId xmlns:a16="http://schemas.microsoft.com/office/drawing/2014/main" id="{C87C0267-54BF-F0DC-6BE5-6975BC7807CB}"/>
                    </a:ext>
                  </a:extLst>
                </p:cNvPr>
                <p:cNvSpPr>
                  <a:spLocks/>
                </p:cNvSpPr>
                <p:nvPr/>
              </p:nvSpPr>
              <p:spPr bwMode="auto">
                <a:xfrm>
                  <a:off x="1068" y="985"/>
                  <a:ext cx="642" cy="1919"/>
                </a:xfrm>
                <a:custGeom>
                  <a:avLst/>
                  <a:gdLst>
                    <a:gd name="T0" fmla="*/ 209 w 642"/>
                    <a:gd name="T1" fmla="*/ 42 h 1919"/>
                    <a:gd name="T2" fmla="*/ 1 w 642"/>
                    <a:gd name="T3" fmla="*/ 551 h 1919"/>
                    <a:gd name="T4" fmla="*/ 218 w 642"/>
                    <a:gd name="T5" fmla="*/ 1319 h 1919"/>
                    <a:gd name="T6" fmla="*/ 518 w 642"/>
                    <a:gd name="T7" fmla="*/ 1845 h 1919"/>
                    <a:gd name="T8" fmla="*/ 551 w 642"/>
                    <a:gd name="T9" fmla="*/ 1761 h 1919"/>
                    <a:gd name="T10" fmla="*/ 259 w 642"/>
                    <a:gd name="T11" fmla="*/ 1060 h 1919"/>
                    <a:gd name="T12" fmla="*/ 218 w 642"/>
                    <a:gd name="T13" fmla="*/ 559 h 1919"/>
                    <a:gd name="T14" fmla="*/ 343 w 642"/>
                    <a:gd name="T15" fmla="*/ 192 h 1919"/>
                    <a:gd name="T16" fmla="*/ 476 w 642"/>
                    <a:gd name="T17" fmla="*/ 117 h 1919"/>
                    <a:gd name="T18" fmla="*/ 635 w 642"/>
                    <a:gd name="T19" fmla="*/ 58 h 1919"/>
                    <a:gd name="T20" fmla="*/ 518 w 642"/>
                    <a:gd name="T21" fmla="*/ 8 h 1919"/>
                    <a:gd name="T22" fmla="*/ 326 w 642"/>
                    <a:gd name="T23" fmla="*/ 8 h 1919"/>
                    <a:gd name="T24" fmla="*/ 209 w 642"/>
                    <a:gd name="T25" fmla="*/ 42 h 1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2" h="1919">
                      <a:moveTo>
                        <a:pt x="209" y="42"/>
                      </a:moveTo>
                      <a:cubicBezTo>
                        <a:pt x="59" y="125"/>
                        <a:pt x="0" y="338"/>
                        <a:pt x="1" y="551"/>
                      </a:cubicBezTo>
                      <a:cubicBezTo>
                        <a:pt x="2" y="764"/>
                        <a:pt x="132" y="1103"/>
                        <a:pt x="218" y="1319"/>
                      </a:cubicBezTo>
                      <a:cubicBezTo>
                        <a:pt x="304" y="1535"/>
                        <a:pt x="462" y="1771"/>
                        <a:pt x="518" y="1845"/>
                      </a:cubicBezTo>
                      <a:cubicBezTo>
                        <a:pt x="574" y="1919"/>
                        <a:pt x="594" y="1892"/>
                        <a:pt x="551" y="1761"/>
                      </a:cubicBezTo>
                      <a:cubicBezTo>
                        <a:pt x="508" y="1630"/>
                        <a:pt x="314" y="1260"/>
                        <a:pt x="259" y="1060"/>
                      </a:cubicBezTo>
                      <a:cubicBezTo>
                        <a:pt x="204" y="860"/>
                        <a:pt x="204" y="704"/>
                        <a:pt x="218" y="559"/>
                      </a:cubicBezTo>
                      <a:cubicBezTo>
                        <a:pt x="232" y="414"/>
                        <a:pt x="300" y="266"/>
                        <a:pt x="343" y="192"/>
                      </a:cubicBezTo>
                      <a:cubicBezTo>
                        <a:pt x="386" y="118"/>
                        <a:pt x="427" y="139"/>
                        <a:pt x="476" y="117"/>
                      </a:cubicBezTo>
                      <a:cubicBezTo>
                        <a:pt x="525" y="95"/>
                        <a:pt x="628" y="76"/>
                        <a:pt x="635" y="58"/>
                      </a:cubicBezTo>
                      <a:cubicBezTo>
                        <a:pt x="642" y="40"/>
                        <a:pt x="569" y="16"/>
                        <a:pt x="518" y="8"/>
                      </a:cubicBezTo>
                      <a:cubicBezTo>
                        <a:pt x="467" y="0"/>
                        <a:pt x="378" y="2"/>
                        <a:pt x="326" y="8"/>
                      </a:cubicBezTo>
                      <a:cubicBezTo>
                        <a:pt x="274" y="14"/>
                        <a:pt x="259" y="0"/>
                        <a:pt x="209" y="42"/>
                      </a:cubicBezTo>
                      <a:close/>
                    </a:path>
                  </a:pathLst>
                </a:custGeom>
                <a:gradFill rotWithShape="0">
                  <a:gsLst>
                    <a:gs pos="0">
                      <a:schemeClr val="accent1">
                        <a:gamma/>
                        <a:shade val="75686"/>
                        <a:invGamma/>
                      </a:schemeClr>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35" name="Freeform 95">
                  <a:extLst>
                    <a:ext uri="{FF2B5EF4-FFF2-40B4-BE49-F238E27FC236}">
                      <a16:creationId xmlns:a16="http://schemas.microsoft.com/office/drawing/2014/main" id="{F3456069-C03E-9A5C-F93A-9111E1AC2B94}"/>
                    </a:ext>
                  </a:extLst>
                </p:cNvPr>
                <p:cNvSpPr>
                  <a:spLocks/>
                </p:cNvSpPr>
                <p:nvPr/>
              </p:nvSpPr>
              <p:spPr bwMode="auto">
                <a:xfrm>
                  <a:off x="1196" y="940"/>
                  <a:ext cx="2411" cy="630"/>
                </a:xfrm>
                <a:custGeom>
                  <a:avLst/>
                  <a:gdLst>
                    <a:gd name="T0" fmla="*/ 11 w 2411"/>
                    <a:gd name="T1" fmla="*/ 117 h 630"/>
                    <a:gd name="T2" fmla="*/ 250 w 2411"/>
                    <a:gd name="T3" fmla="*/ 10 h 630"/>
                    <a:gd name="T4" fmla="*/ 765 w 2411"/>
                    <a:gd name="T5" fmla="*/ 58 h 630"/>
                    <a:gd name="T6" fmla="*/ 1574 w 2411"/>
                    <a:gd name="T7" fmla="*/ 256 h 630"/>
                    <a:gd name="T8" fmla="*/ 2162 w 2411"/>
                    <a:gd name="T9" fmla="*/ 470 h 630"/>
                    <a:gd name="T10" fmla="*/ 2359 w 2411"/>
                    <a:gd name="T11" fmla="*/ 586 h 630"/>
                    <a:gd name="T12" fmla="*/ 2307 w 2411"/>
                    <a:gd name="T13" fmla="*/ 601 h 630"/>
                    <a:gd name="T14" fmla="*/ 1741 w 2411"/>
                    <a:gd name="T15" fmla="*/ 415 h 630"/>
                    <a:gd name="T16" fmla="*/ 874 w 2411"/>
                    <a:gd name="T17" fmla="*/ 212 h 630"/>
                    <a:gd name="T18" fmla="*/ 382 w 2411"/>
                    <a:gd name="T19" fmla="*/ 179 h 630"/>
                    <a:gd name="T20" fmla="*/ 198 w 2411"/>
                    <a:gd name="T21" fmla="*/ 270 h 630"/>
                    <a:gd name="T22" fmla="*/ 31 w 2411"/>
                    <a:gd name="T23" fmla="*/ 187 h 630"/>
                    <a:gd name="T24" fmla="*/ 11 w 2411"/>
                    <a:gd name="T25" fmla="*/ 117 h 6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11" h="630">
                      <a:moveTo>
                        <a:pt x="11" y="117"/>
                      </a:moveTo>
                      <a:cubicBezTo>
                        <a:pt x="41" y="92"/>
                        <a:pt x="124" y="20"/>
                        <a:pt x="250" y="10"/>
                      </a:cubicBezTo>
                      <a:cubicBezTo>
                        <a:pt x="375" y="0"/>
                        <a:pt x="545" y="18"/>
                        <a:pt x="765" y="58"/>
                      </a:cubicBezTo>
                      <a:cubicBezTo>
                        <a:pt x="986" y="100"/>
                        <a:pt x="1341" y="187"/>
                        <a:pt x="1574" y="256"/>
                      </a:cubicBezTo>
                      <a:cubicBezTo>
                        <a:pt x="1807" y="324"/>
                        <a:pt x="2032" y="415"/>
                        <a:pt x="2162" y="470"/>
                      </a:cubicBezTo>
                      <a:cubicBezTo>
                        <a:pt x="2293" y="525"/>
                        <a:pt x="2336" y="565"/>
                        <a:pt x="2359" y="586"/>
                      </a:cubicBezTo>
                      <a:cubicBezTo>
                        <a:pt x="2383" y="607"/>
                        <a:pt x="2411" y="630"/>
                        <a:pt x="2307" y="601"/>
                      </a:cubicBezTo>
                      <a:cubicBezTo>
                        <a:pt x="2204" y="573"/>
                        <a:pt x="1980" y="481"/>
                        <a:pt x="1741" y="415"/>
                      </a:cubicBezTo>
                      <a:cubicBezTo>
                        <a:pt x="1502" y="351"/>
                        <a:pt x="1100" y="251"/>
                        <a:pt x="874" y="212"/>
                      </a:cubicBezTo>
                      <a:cubicBezTo>
                        <a:pt x="648" y="173"/>
                        <a:pt x="495" y="169"/>
                        <a:pt x="382" y="179"/>
                      </a:cubicBezTo>
                      <a:cubicBezTo>
                        <a:pt x="269" y="189"/>
                        <a:pt x="256" y="269"/>
                        <a:pt x="198" y="270"/>
                      </a:cubicBezTo>
                      <a:cubicBezTo>
                        <a:pt x="140" y="271"/>
                        <a:pt x="62" y="212"/>
                        <a:pt x="31" y="187"/>
                      </a:cubicBezTo>
                      <a:cubicBezTo>
                        <a:pt x="0" y="162"/>
                        <a:pt x="15" y="132"/>
                        <a:pt x="11" y="117"/>
                      </a:cubicBezTo>
                      <a:close/>
                    </a:path>
                  </a:pathLst>
                </a:custGeom>
                <a:gradFill rotWithShape="0">
                  <a:gsLst>
                    <a:gs pos="0">
                      <a:schemeClr val="accent1">
                        <a:gamma/>
                        <a:shade val="75686"/>
                        <a:invGamma/>
                      </a:schemeClr>
                    </a:gs>
                    <a:gs pos="100000">
                      <a:schemeClr val="accent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36" name="Freeform 96">
                  <a:extLst>
                    <a:ext uri="{FF2B5EF4-FFF2-40B4-BE49-F238E27FC236}">
                      <a16:creationId xmlns:a16="http://schemas.microsoft.com/office/drawing/2014/main" id="{4B573BA7-F9FE-991D-D890-E7095CFDD672}"/>
                    </a:ext>
                  </a:extLst>
                </p:cNvPr>
                <p:cNvSpPr>
                  <a:spLocks/>
                </p:cNvSpPr>
                <p:nvPr/>
              </p:nvSpPr>
              <p:spPr bwMode="auto">
                <a:xfrm>
                  <a:off x="1849" y="1637"/>
                  <a:ext cx="1547" cy="1502"/>
                </a:xfrm>
                <a:custGeom>
                  <a:avLst/>
                  <a:gdLst>
                    <a:gd name="T0" fmla="*/ 54 w 1547"/>
                    <a:gd name="T1" fmla="*/ 275 h 1502"/>
                    <a:gd name="T2" fmla="*/ 388 w 1547"/>
                    <a:gd name="T3" fmla="*/ 33 h 1502"/>
                    <a:gd name="T4" fmla="*/ 1323 w 1547"/>
                    <a:gd name="T5" fmla="*/ 74 h 1502"/>
                    <a:gd name="T6" fmla="*/ 1448 w 1547"/>
                    <a:gd name="T7" fmla="*/ 149 h 1502"/>
                    <a:gd name="T8" fmla="*/ 730 w 1547"/>
                    <a:gd name="T9" fmla="*/ 108 h 1502"/>
                    <a:gd name="T10" fmla="*/ 305 w 1547"/>
                    <a:gd name="T11" fmla="*/ 216 h 1502"/>
                    <a:gd name="T12" fmla="*/ 146 w 1547"/>
                    <a:gd name="T13" fmla="*/ 525 h 1502"/>
                    <a:gd name="T14" fmla="*/ 246 w 1547"/>
                    <a:gd name="T15" fmla="*/ 1126 h 1502"/>
                    <a:gd name="T16" fmla="*/ 338 w 1547"/>
                    <a:gd name="T17" fmla="*/ 1435 h 1502"/>
                    <a:gd name="T18" fmla="*/ 280 w 1547"/>
                    <a:gd name="T19" fmla="*/ 1435 h 1502"/>
                    <a:gd name="T20" fmla="*/ 121 w 1547"/>
                    <a:gd name="T21" fmla="*/ 1034 h 1502"/>
                    <a:gd name="T22" fmla="*/ 38 w 1547"/>
                    <a:gd name="T23" fmla="*/ 617 h 1502"/>
                    <a:gd name="T24" fmla="*/ 54 w 1547"/>
                    <a:gd name="T25" fmla="*/ 275 h 1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7" h="1502">
                      <a:moveTo>
                        <a:pt x="54" y="275"/>
                      </a:moveTo>
                      <a:cubicBezTo>
                        <a:pt x="112" y="178"/>
                        <a:pt x="177" y="66"/>
                        <a:pt x="388" y="33"/>
                      </a:cubicBezTo>
                      <a:cubicBezTo>
                        <a:pt x="599" y="0"/>
                        <a:pt x="1146" y="55"/>
                        <a:pt x="1323" y="74"/>
                      </a:cubicBezTo>
                      <a:cubicBezTo>
                        <a:pt x="1500" y="93"/>
                        <a:pt x="1547" y="143"/>
                        <a:pt x="1448" y="149"/>
                      </a:cubicBezTo>
                      <a:cubicBezTo>
                        <a:pt x="1349" y="155"/>
                        <a:pt x="920" y="97"/>
                        <a:pt x="730" y="108"/>
                      </a:cubicBezTo>
                      <a:cubicBezTo>
                        <a:pt x="540" y="119"/>
                        <a:pt x="402" y="147"/>
                        <a:pt x="305" y="216"/>
                      </a:cubicBezTo>
                      <a:cubicBezTo>
                        <a:pt x="208" y="285"/>
                        <a:pt x="156" y="373"/>
                        <a:pt x="146" y="525"/>
                      </a:cubicBezTo>
                      <a:cubicBezTo>
                        <a:pt x="136" y="677"/>
                        <a:pt x="214" y="974"/>
                        <a:pt x="246" y="1126"/>
                      </a:cubicBezTo>
                      <a:cubicBezTo>
                        <a:pt x="278" y="1278"/>
                        <a:pt x="332" y="1383"/>
                        <a:pt x="338" y="1435"/>
                      </a:cubicBezTo>
                      <a:cubicBezTo>
                        <a:pt x="344" y="1487"/>
                        <a:pt x="316" y="1502"/>
                        <a:pt x="280" y="1435"/>
                      </a:cubicBezTo>
                      <a:cubicBezTo>
                        <a:pt x="244" y="1368"/>
                        <a:pt x="161" y="1170"/>
                        <a:pt x="121" y="1034"/>
                      </a:cubicBezTo>
                      <a:cubicBezTo>
                        <a:pt x="81" y="898"/>
                        <a:pt x="49" y="743"/>
                        <a:pt x="38" y="617"/>
                      </a:cubicBezTo>
                      <a:cubicBezTo>
                        <a:pt x="27" y="491"/>
                        <a:pt x="0" y="375"/>
                        <a:pt x="54" y="275"/>
                      </a:cubicBezTo>
                      <a:close/>
                    </a:path>
                  </a:pathLst>
                </a:custGeom>
                <a:gradFill rotWithShape="0">
                  <a:gsLst>
                    <a:gs pos="0">
                      <a:schemeClr val="accent1"/>
                    </a:gs>
                    <a:gs pos="50000">
                      <a:schemeClr val="accent1">
                        <a:gamma/>
                        <a:tint val="15294"/>
                        <a:invGamma/>
                      </a:schemeClr>
                    </a:gs>
                    <a:gs pos="100000">
                      <a:schemeClr val="accent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0337" name="Freeform 97">
                  <a:extLst>
                    <a:ext uri="{FF2B5EF4-FFF2-40B4-BE49-F238E27FC236}">
                      <a16:creationId xmlns:a16="http://schemas.microsoft.com/office/drawing/2014/main" id="{6DC7020E-F668-A9C7-E956-9AEB33BCD316}"/>
                    </a:ext>
                  </a:extLst>
                </p:cNvPr>
                <p:cNvSpPr>
                  <a:spLocks/>
                </p:cNvSpPr>
                <p:nvPr/>
              </p:nvSpPr>
              <p:spPr bwMode="auto">
                <a:xfrm>
                  <a:off x="1633" y="1453"/>
                  <a:ext cx="921" cy="912"/>
                </a:xfrm>
                <a:custGeom>
                  <a:avLst/>
                  <a:gdLst>
                    <a:gd name="T0" fmla="*/ 14 w 921"/>
                    <a:gd name="T1" fmla="*/ 164 h 912"/>
                    <a:gd name="T2" fmla="*/ 216 w 921"/>
                    <a:gd name="T3" fmla="*/ 33 h 912"/>
                    <a:gd name="T4" fmla="*/ 871 w 921"/>
                    <a:gd name="T5" fmla="*/ 217 h 912"/>
                    <a:gd name="T6" fmla="*/ 613 w 921"/>
                    <a:gd name="T7" fmla="*/ 258 h 912"/>
                    <a:gd name="T8" fmla="*/ 396 w 921"/>
                    <a:gd name="T9" fmla="*/ 400 h 912"/>
                    <a:gd name="T10" fmla="*/ 287 w 921"/>
                    <a:gd name="T11" fmla="*/ 576 h 912"/>
                    <a:gd name="T12" fmla="*/ 262 w 921"/>
                    <a:gd name="T13" fmla="*/ 843 h 912"/>
                    <a:gd name="T14" fmla="*/ 14 w 921"/>
                    <a:gd name="T15" fmla="*/ 164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1" h="912">
                      <a:moveTo>
                        <a:pt x="14" y="164"/>
                      </a:moveTo>
                      <a:cubicBezTo>
                        <a:pt x="0" y="66"/>
                        <a:pt x="67" y="0"/>
                        <a:pt x="216" y="33"/>
                      </a:cubicBezTo>
                      <a:cubicBezTo>
                        <a:pt x="419" y="54"/>
                        <a:pt x="487" y="8"/>
                        <a:pt x="871" y="217"/>
                      </a:cubicBezTo>
                      <a:cubicBezTo>
                        <a:pt x="921" y="234"/>
                        <a:pt x="692" y="228"/>
                        <a:pt x="613" y="258"/>
                      </a:cubicBezTo>
                      <a:cubicBezTo>
                        <a:pt x="534" y="288"/>
                        <a:pt x="450" y="347"/>
                        <a:pt x="396" y="400"/>
                      </a:cubicBezTo>
                      <a:cubicBezTo>
                        <a:pt x="342" y="453"/>
                        <a:pt x="309" y="502"/>
                        <a:pt x="287" y="576"/>
                      </a:cubicBezTo>
                      <a:cubicBezTo>
                        <a:pt x="265" y="650"/>
                        <a:pt x="308" y="912"/>
                        <a:pt x="262" y="843"/>
                      </a:cubicBezTo>
                      <a:cubicBezTo>
                        <a:pt x="45" y="626"/>
                        <a:pt x="59" y="295"/>
                        <a:pt x="14" y="164"/>
                      </a:cubicBezTo>
                      <a:close/>
                    </a:path>
                  </a:pathLst>
                </a:custGeom>
                <a:gradFill rotWithShape="0">
                  <a:gsLst>
                    <a:gs pos="0">
                      <a:schemeClr val="accent1"/>
                    </a:gs>
                    <a:gs pos="100000">
                      <a:schemeClr val="accent1">
                        <a:gamma/>
                        <a:tint val="12157"/>
                        <a:invGamma/>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grpSp>
      <p:sp>
        <p:nvSpPr>
          <p:cNvPr id="10353" name="Rectangle 113">
            <a:extLst>
              <a:ext uri="{FF2B5EF4-FFF2-40B4-BE49-F238E27FC236}">
                <a16:creationId xmlns:a16="http://schemas.microsoft.com/office/drawing/2014/main" id="{C2C05E5D-85D1-3C26-68F0-1D73EBB4D670}"/>
              </a:ext>
            </a:extLst>
          </p:cNvPr>
          <p:cNvSpPr>
            <a:spLocks noGrp="1" noChangeArrowheads="1"/>
          </p:cNvSpPr>
          <p:nvPr>
            <p:ph type="ctrTitle" sz="quarter"/>
          </p:nvPr>
        </p:nvSpPr>
        <p:spPr>
          <a:xfrm>
            <a:off x="2540000" y="2209800"/>
            <a:ext cx="9144000" cy="1143000"/>
          </a:xfrm>
        </p:spPr>
        <p:txBody>
          <a:bodyPr/>
          <a:lstStyle>
            <a:lvl1pPr>
              <a:defRPr/>
            </a:lvl1pPr>
          </a:lstStyle>
          <a:p>
            <a:pPr lvl="0"/>
            <a:r>
              <a:rPr lang="en-US" altLang="en-US" noProof="0"/>
              <a:t>Click to edit Master title style</a:t>
            </a:r>
          </a:p>
        </p:txBody>
      </p:sp>
      <p:sp>
        <p:nvSpPr>
          <p:cNvPr id="10354" name="Rectangle 114">
            <a:extLst>
              <a:ext uri="{FF2B5EF4-FFF2-40B4-BE49-F238E27FC236}">
                <a16:creationId xmlns:a16="http://schemas.microsoft.com/office/drawing/2014/main" id="{81114307-58C6-2107-B0FD-69FAA96F76D1}"/>
              </a:ext>
            </a:extLst>
          </p:cNvPr>
          <p:cNvSpPr>
            <a:spLocks noGrp="1" noChangeArrowheads="1"/>
          </p:cNvSpPr>
          <p:nvPr>
            <p:ph type="subTitle" sz="quarter" idx="1"/>
          </p:nvPr>
        </p:nvSpPr>
        <p:spPr>
          <a:xfrm>
            <a:off x="3251200" y="3886200"/>
            <a:ext cx="7112000" cy="1752600"/>
          </a:xfrm>
        </p:spPr>
        <p:txBody>
          <a:bodyPr/>
          <a:lstStyle>
            <a:lvl1pPr marL="0" indent="0">
              <a:buFontTx/>
              <a:buNone/>
              <a:defRPr/>
            </a:lvl1pPr>
          </a:lstStyle>
          <a:p>
            <a:pPr lvl="0"/>
            <a:r>
              <a:rPr lang="en-US" altLang="en-US" noProof="0"/>
              <a:t>Click to edit Master subtitle style</a:t>
            </a:r>
          </a:p>
        </p:txBody>
      </p:sp>
      <p:sp>
        <p:nvSpPr>
          <p:cNvPr id="10355" name="Rectangle 115">
            <a:extLst>
              <a:ext uri="{FF2B5EF4-FFF2-40B4-BE49-F238E27FC236}">
                <a16:creationId xmlns:a16="http://schemas.microsoft.com/office/drawing/2014/main" id="{8B0707DD-0ED8-8E6D-D975-11EDA529385E}"/>
              </a:ext>
            </a:extLst>
          </p:cNvPr>
          <p:cNvSpPr>
            <a:spLocks noGrp="1" noChangeArrowheads="1"/>
          </p:cNvSpPr>
          <p:nvPr>
            <p:ph type="dt" sz="quarter" idx="2"/>
          </p:nvPr>
        </p:nvSpPr>
        <p:spPr/>
        <p:txBody>
          <a:bodyPr/>
          <a:lstStyle>
            <a:lvl1pPr>
              <a:defRPr/>
            </a:lvl1pPr>
          </a:lstStyle>
          <a:p>
            <a:endParaRPr lang="en-US" altLang="en-US"/>
          </a:p>
        </p:txBody>
      </p:sp>
      <p:sp>
        <p:nvSpPr>
          <p:cNvPr id="10356" name="Rectangle 116">
            <a:extLst>
              <a:ext uri="{FF2B5EF4-FFF2-40B4-BE49-F238E27FC236}">
                <a16:creationId xmlns:a16="http://schemas.microsoft.com/office/drawing/2014/main" id="{CB1D4E37-A89B-3826-C290-CE510D7AA1DD}"/>
              </a:ext>
            </a:extLst>
          </p:cNvPr>
          <p:cNvSpPr>
            <a:spLocks noGrp="1" noChangeArrowheads="1"/>
          </p:cNvSpPr>
          <p:nvPr>
            <p:ph type="ftr" sz="quarter" idx="3"/>
          </p:nvPr>
        </p:nvSpPr>
        <p:spPr/>
        <p:txBody>
          <a:bodyPr/>
          <a:lstStyle>
            <a:lvl1pPr>
              <a:defRPr/>
            </a:lvl1pPr>
          </a:lstStyle>
          <a:p>
            <a:endParaRPr lang="en-US" altLang="en-US"/>
          </a:p>
        </p:txBody>
      </p:sp>
      <p:sp>
        <p:nvSpPr>
          <p:cNvPr id="10357" name="Rectangle 117">
            <a:extLst>
              <a:ext uri="{FF2B5EF4-FFF2-40B4-BE49-F238E27FC236}">
                <a16:creationId xmlns:a16="http://schemas.microsoft.com/office/drawing/2014/main" id="{27266863-B74D-1E2E-08BA-0F0159B02FF3}"/>
              </a:ext>
            </a:extLst>
          </p:cNvPr>
          <p:cNvSpPr>
            <a:spLocks noGrp="1" noChangeArrowheads="1"/>
          </p:cNvSpPr>
          <p:nvPr>
            <p:ph type="sldNum" sz="quarter" idx="4"/>
          </p:nvPr>
        </p:nvSpPr>
        <p:spPr/>
        <p:txBody>
          <a:bodyPr/>
          <a:lstStyle>
            <a:lvl1pPr>
              <a:defRPr/>
            </a:lvl1pPr>
          </a:lstStyle>
          <a:p>
            <a:fld id="{BCCC66A5-B248-4455-BB43-6C14A4B82966}" type="slidenum">
              <a:rPr lang="en-US" altLang="en-US"/>
              <a:pPr/>
              <a:t>‹#›</a:t>
            </a:fld>
            <a:endParaRPr lang="en-US" altLang="en-US"/>
          </a:p>
        </p:txBody>
      </p:sp>
    </p:spTree>
    <p:extLst>
      <p:ext uri="{BB962C8B-B14F-4D97-AF65-F5344CB8AC3E}">
        <p14:creationId xmlns:p14="http://schemas.microsoft.com/office/powerpoint/2010/main" val="3729349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EFF80-7912-4815-D827-B87E87FD70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534570-B7BC-37C2-FE07-DD2DDAD1A2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822A0B-D418-1DE8-3561-AC98ED5436D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BF73B4C-47C4-9012-C207-B26C5C22CEC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C881AAC-7420-FF5F-25D1-E989956F6C08}"/>
              </a:ext>
            </a:extLst>
          </p:cNvPr>
          <p:cNvSpPr>
            <a:spLocks noGrp="1"/>
          </p:cNvSpPr>
          <p:nvPr>
            <p:ph type="sldNum" sz="quarter" idx="12"/>
          </p:nvPr>
        </p:nvSpPr>
        <p:spPr/>
        <p:txBody>
          <a:bodyPr/>
          <a:lstStyle>
            <a:lvl1pPr>
              <a:defRPr/>
            </a:lvl1pPr>
          </a:lstStyle>
          <a:p>
            <a:fld id="{017972D7-82BD-4D14-A85F-A4DC37709AC0}" type="slidenum">
              <a:rPr lang="en-US" altLang="en-US"/>
              <a:pPr/>
              <a:t>‹#›</a:t>
            </a:fld>
            <a:endParaRPr lang="en-US" altLang="en-US"/>
          </a:p>
        </p:txBody>
      </p:sp>
    </p:spTree>
    <p:extLst>
      <p:ext uri="{BB962C8B-B14F-4D97-AF65-F5344CB8AC3E}">
        <p14:creationId xmlns:p14="http://schemas.microsoft.com/office/powerpoint/2010/main" val="24839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1413" y="304800"/>
            <a:ext cx="9905998" cy="877888"/>
          </a:xfrm>
        </p:spPr>
        <p:txBody>
          <a:bodyPr>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9F89F774-3FA6-43B8-9241-99959C8FD463}" type="datetime1">
              <a:rPr lang="en-US" smtClean="0"/>
              <a:t>9/11/2025</a:t>
            </a:fld>
            <a:endParaRPr lang="en-US"/>
          </a:p>
        </p:txBody>
      </p:sp>
      <p:sp>
        <p:nvSpPr>
          <p:cNvPr id="5" name="Footer Placeholder 4"/>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6475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A1ECF-6100-9A1C-692D-1475D2CFE1D6}"/>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6E57F6-235D-0D66-AEE6-E85B5DDCC267}"/>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CD5EE72-4311-980F-526C-23A4721ADE6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C699139-44F1-18C4-0471-2DED027D179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F7A4854-238E-30B5-E888-1F50846DAF7E}"/>
              </a:ext>
            </a:extLst>
          </p:cNvPr>
          <p:cNvSpPr>
            <a:spLocks noGrp="1"/>
          </p:cNvSpPr>
          <p:nvPr>
            <p:ph type="sldNum" sz="quarter" idx="12"/>
          </p:nvPr>
        </p:nvSpPr>
        <p:spPr/>
        <p:txBody>
          <a:bodyPr/>
          <a:lstStyle>
            <a:lvl1pPr>
              <a:defRPr/>
            </a:lvl1pPr>
          </a:lstStyle>
          <a:p>
            <a:fld id="{9D534FE2-D90B-4181-ADDE-898ADAAD8E94}" type="slidenum">
              <a:rPr lang="en-US" altLang="en-US"/>
              <a:pPr/>
              <a:t>‹#›</a:t>
            </a:fld>
            <a:endParaRPr lang="en-US" altLang="en-US"/>
          </a:p>
        </p:txBody>
      </p:sp>
    </p:spTree>
    <p:extLst>
      <p:ext uri="{BB962C8B-B14F-4D97-AF65-F5344CB8AC3E}">
        <p14:creationId xmlns:p14="http://schemas.microsoft.com/office/powerpoint/2010/main" val="3145018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9525-C02D-74CB-73CB-DF7B8DA26E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DB6030-8E18-AA5F-81A9-E80500F631B9}"/>
              </a:ext>
            </a:extLst>
          </p:cNvPr>
          <p:cNvSpPr>
            <a:spLocks noGrp="1"/>
          </p:cNvSpPr>
          <p:nvPr>
            <p:ph sz="half" idx="1"/>
          </p:nvPr>
        </p:nvSpPr>
        <p:spPr>
          <a:xfrm>
            <a:off x="9144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9E6A5C-91BB-BD44-ED00-A9C6E2BCB3D6}"/>
              </a:ext>
            </a:extLst>
          </p:cNvPr>
          <p:cNvSpPr>
            <a:spLocks noGrp="1"/>
          </p:cNvSpPr>
          <p:nvPr>
            <p:ph sz="half" idx="2"/>
          </p:nvPr>
        </p:nvSpPr>
        <p:spPr>
          <a:xfrm>
            <a:off x="61976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1B5822-1363-0BE2-14F6-43F336F1D02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D05622A-C0C6-8138-4973-CCE35C6ECFB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C3A3A2B-FF4A-0F52-BA50-7A8A934340EF}"/>
              </a:ext>
            </a:extLst>
          </p:cNvPr>
          <p:cNvSpPr>
            <a:spLocks noGrp="1"/>
          </p:cNvSpPr>
          <p:nvPr>
            <p:ph type="sldNum" sz="quarter" idx="12"/>
          </p:nvPr>
        </p:nvSpPr>
        <p:spPr/>
        <p:txBody>
          <a:bodyPr/>
          <a:lstStyle>
            <a:lvl1pPr>
              <a:defRPr/>
            </a:lvl1pPr>
          </a:lstStyle>
          <a:p>
            <a:fld id="{4878F29F-1E3C-4C03-8868-DB6B8E5BE5DE}" type="slidenum">
              <a:rPr lang="en-US" altLang="en-US"/>
              <a:pPr/>
              <a:t>‹#›</a:t>
            </a:fld>
            <a:endParaRPr lang="en-US" altLang="en-US"/>
          </a:p>
        </p:txBody>
      </p:sp>
    </p:spTree>
    <p:extLst>
      <p:ext uri="{BB962C8B-B14F-4D97-AF65-F5344CB8AC3E}">
        <p14:creationId xmlns:p14="http://schemas.microsoft.com/office/powerpoint/2010/main" val="1443749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2786E-24EF-DA61-2C4B-1543538D2F58}"/>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CC588F-537F-F648-82A9-CA199EC50352}"/>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99E234-4656-192C-830A-656F3A909CBE}"/>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7F0AF8-22C1-2AA9-42D9-8314A407205B}"/>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7BECE8-9669-4397-5E7E-022D7211F49F}"/>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C05B46-8E4B-7A5F-4A22-C9FAD4FEB416}"/>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3F6EF1EA-F5D7-D8E9-1C3F-E4FE7A4AC11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1C3D761B-1F5C-B47E-A0CD-12390B261480}"/>
              </a:ext>
            </a:extLst>
          </p:cNvPr>
          <p:cNvSpPr>
            <a:spLocks noGrp="1"/>
          </p:cNvSpPr>
          <p:nvPr>
            <p:ph type="sldNum" sz="quarter" idx="12"/>
          </p:nvPr>
        </p:nvSpPr>
        <p:spPr/>
        <p:txBody>
          <a:bodyPr/>
          <a:lstStyle>
            <a:lvl1pPr>
              <a:defRPr/>
            </a:lvl1pPr>
          </a:lstStyle>
          <a:p>
            <a:fld id="{9258D5D5-20CB-47F0-A464-EF6FE906B181}" type="slidenum">
              <a:rPr lang="en-US" altLang="en-US"/>
              <a:pPr/>
              <a:t>‹#›</a:t>
            </a:fld>
            <a:endParaRPr lang="en-US" altLang="en-US"/>
          </a:p>
        </p:txBody>
      </p:sp>
    </p:spTree>
    <p:extLst>
      <p:ext uri="{BB962C8B-B14F-4D97-AF65-F5344CB8AC3E}">
        <p14:creationId xmlns:p14="http://schemas.microsoft.com/office/powerpoint/2010/main" val="5394580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93491-E1AA-C258-6283-9FAD4FE064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06D5B4-32A0-8881-0838-AA4B19122BB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5CC1F81-46BF-54C4-BE69-1AB38165C5E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8C223E2-6F55-4443-6CEE-DBC172EE4C2D}"/>
              </a:ext>
            </a:extLst>
          </p:cNvPr>
          <p:cNvSpPr>
            <a:spLocks noGrp="1"/>
          </p:cNvSpPr>
          <p:nvPr>
            <p:ph type="sldNum" sz="quarter" idx="12"/>
          </p:nvPr>
        </p:nvSpPr>
        <p:spPr/>
        <p:txBody>
          <a:bodyPr/>
          <a:lstStyle>
            <a:lvl1pPr>
              <a:defRPr/>
            </a:lvl1pPr>
          </a:lstStyle>
          <a:p>
            <a:fld id="{1B5A9D54-8D02-4692-9ED5-B7E1B2F80710}" type="slidenum">
              <a:rPr lang="en-US" altLang="en-US"/>
              <a:pPr/>
              <a:t>‹#›</a:t>
            </a:fld>
            <a:endParaRPr lang="en-US" altLang="en-US"/>
          </a:p>
        </p:txBody>
      </p:sp>
    </p:spTree>
    <p:extLst>
      <p:ext uri="{BB962C8B-B14F-4D97-AF65-F5344CB8AC3E}">
        <p14:creationId xmlns:p14="http://schemas.microsoft.com/office/powerpoint/2010/main" val="34894635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B03863-65AA-5E23-B1C0-5C07E7C2B0E3}"/>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DCFDB983-FCA9-7C18-5497-0FB743FD566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3710480-5BDD-394F-18CF-9CE735C8B73D}"/>
              </a:ext>
            </a:extLst>
          </p:cNvPr>
          <p:cNvSpPr>
            <a:spLocks noGrp="1"/>
          </p:cNvSpPr>
          <p:nvPr>
            <p:ph type="sldNum" sz="quarter" idx="12"/>
          </p:nvPr>
        </p:nvSpPr>
        <p:spPr/>
        <p:txBody>
          <a:bodyPr/>
          <a:lstStyle>
            <a:lvl1pPr>
              <a:defRPr/>
            </a:lvl1pPr>
          </a:lstStyle>
          <a:p>
            <a:fld id="{504C8885-B690-4093-8BB5-E41B166F25A6}" type="slidenum">
              <a:rPr lang="en-US" altLang="en-US"/>
              <a:pPr/>
              <a:t>‹#›</a:t>
            </a:fld>
            <a:endParaRPr lang="en-US" altLang="en-US"/>
          </a:p>
        </p:txBody>
      </p:sp>
    </p:spTree>
    <p:extLst>
      <p:ext uri="{BB962C8B-B14F-4D97-AF65-F5344CB8AC3E}">
        <p14:creationId xmlns:p14="http://schemas.microsoft.com/office/powerpoint/2010/main" val="2553797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A39E3-5610-E87A-0FD3-74A01D6BFF02}"/>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E1EBAD-E6A1-4886-F2BC-0B0E8352F708}"/>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509C70-350E-D074-24A9-9B5D39EE8FF8}"/>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31AA83-D4E2-4819-D3B6-750079622E8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21EA045-8A3E-F82B-DFF4-90761772D29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FDC13BB-CB7A-74A0-8504-DE28AE25FFC8}"/>
              </a:ext>
            </a:extLst>
          </p:cNvPr>
          <p:cNvSpPr>
            <a:spLocks noGrp="1"/>
          </p:cNvSpPr>
          <p:nvPr>
            <p:ph type="sldNum" sz="quarter" idx="12"/>
          </p:nvPr>
        </p:nvSpPr>
        <p:spPr/>
        <p:txBody>
          <a:bodyPr/>
          <a:lstStyle>
            <a:lvl1pPr>
              <a:defRPr/>
            </a:lvl1pPr>
          </a:lstStyle>
          <a:p>
            <a:fld id="{32DE6993-E521-4052-86B8-CB7FCCC7C8ED}" type="slidenum">
              <a:rPr lang="en-US" altLang="en-US"/>
              <a:pPr/>
              <a:t>‹#›</a:t>
            </a:fld>
            <a:endParaRPr lang="en-US" altLang="en-US"/>
          </a:p>
        </p:txBody>
      </p:sp>
    </p:spTree>
    <p:extLst>
      <p:ext uri="{BB962C8B-B14F-4D97-AF65-F5344CB8AC3E}">
        <p14:creationId xmlns:p14="http://schemas.microsoft.com/office/powerpoint/2010/main" val="34928406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F198D-9CF7-E03F-714D-A0F1CEA25950}"/>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CF174C-D1E8-914C-EF22-2240D7A5B4BD}"/>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D55FF0-8A5F-09D8-1D32-DCBF1D9B5BB2}"/>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FD46D1-B1D3-F7CE-5FEC-EFCF892D24D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F795CCC-4F8E-D665-1F5A-5802C5C5196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607A6F0-1CA8-35F6-EE06-F000F0CFC449}"/>
              </a:ext>
            </a:extLst>
          </p:cNvPr>
          <p:cNvSpPr>
            <a:spLocks noGrp="1"/>
          </p:cNvSpPr>
          <p:nvPr>
            <p:ph type="sldNum" sz="quarter" idx="12"/>
          </p:nvPr>
        </p:nvSpPr>
        <p:spPr/>
        <p:txBody>
          <a:bodyPr/>
          <a:lstStyle>
            <a:lvl1pPr>
              <a:defRPr/>
            </a:lvl1pPr>
          </a:lstStyle>
          <a:p>
            <a:fld id="{0195F5AE-3E2F-4DA8-BC4D-D207D3F1CB49}" type="slidenum">
              <a:rPr lang="en-US" altLang="en-US"/>
              <a:pPr/>
              <a:t>‹#›</a:t>
            </a:fld>
            <a:endParaRPr lang="en-US" altLang="en-US"/>
          </a:p>
        </p:txBody>
      </p:sp>
    </p:spTree>
    <p:extLst>
      <p:ext uri="{BB962C8B-B14F-4D97-AF65-F5344CB8AC3E}">
        <p14:creationId xmlns:p14="http://schemas.microsoft.com/office/powerpoint/2010/main" val="214996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08B1D-74B9-3901-024F-7F7C5881EBC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CCAD5C-D952-CD08-FDE1-415E86D080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92389-23C3-BA4C-E217-35163EB9230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E795FA9-675F-B16E-3A27-CF5CF68E549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009970A-09F2-D6F2-E781-66C87AF56402}"/>
              </a:ext>
            </a:extLst>
          </p:cNvPr>
          <p:cNvSpPr>
            <a:spLocks noGrp="1"/>
          </p:cNvSpPr>
          <p:nvPr>
            <p:ph type="sldNum" sz="quarter" idx="12"/>
          </p:nvPr>
        </p:nvSpPr>
        <p:spPr/>
        <p:txBody>
          <a:bodyPr/>
          <a:lstStyle>
            <a:lvl1pPr>
              <a:defRPr/>
            </a:lvl1pPr>
          </a:lstStyle>
          <a:p>
            <a:fld id="{46285C3F-40A9-46F2-A63E-0583465ADAAB}" type="slidenum">
              <a:rPr lang="en-US" altLang="en-US"/>
              <a:pPr/>
              <a:t>‹#›</a:t>
            </a:fld>
            <a:endParaRPr lang="en-US" altLang="en-US"/>
          </a:p>
        </p:txBody>
      </p:sp>
    </p:spTree>
    <p:extLst>
      <p:ext uri="{BB962C8B-B14F-4D97-AF65-F5344CB8AC3E}">
        <p14:creationId xmlns:p14="http://schemas.microsoft.com/office/powerpoint/2010/main" val="25326592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B26314-D46D-036B-5411-1338B693FD0E}"/>
              </a:ext>
            </a:extLst>
          </p:cNvPr>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C0719B-44AC-AB0E-4FFC-7FBCD60DB246}"/>
              </a:ext>
            </a:extLst>
          </p:cNvPr>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CA1ED-88A4-03EA-EAA9-4FD32E7C661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07F5DA9-8DCB-8A44-72BF-7C67E66439D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AD586C4-2758-635F-5865-244455B1F024}"/>
              </a:ext>
            </a:extLst>
          </p:cNvPr>
          <p:cNvSpPr>
            <a:spLocks noGrp="1"/>
          </p:cNvSpPr>
          <p:nvPr>
            <p:ph type="sldNum" sz="quarter" idx="12"/>
          </p:nvPr>
        </p:nvSpPr>
        <p:spPr/>
        <p:txBody>
          <a:bodyPr/>
          <a:lstStyle>
            <a:lvl1pPr>
              <a:defRPr/>
            </a:lvl1pPr>
          </a:lstStyle>
          <a:p>
            <a:fld id="{B0DE93B2-2844-4C62-9DB9-D46780B0F749}" type="slidenum">
              <a:rPr lang="en-US" altLang="en-US"/>
              <a:pPr/>
              <a:t>‹#›</a:t>
            </a:fld>
            <a:endParaRPr lang="en-US" altLang="en-US"/>
          </a:p>
        </p:txBody>
      </p:sp>
    </p:spTree>
    <p:extLst>
      <p:ext uri="{BB962C8B-B14F-4D97-AF65-F5344CB8AC3E}">
        <p14:creationId xmlns:p14="http://schemas.microsoft.com/office/powerpoint/2010/main" val="262924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F9504452-5DCC-4FE2-A5C9-8A5EF6714D65}" type="datetime1">
              <a:rPr lang="en-US" smtClean="0"/>
              <a:t>9/11/2025</a:t>
            </a:fld>
            <a:endParaRPr lang="en-US"/>
          </a:p>
        </p:txBody>
      </p:sp>
      <p:sp>
        <p:nvSpPr>
          <p:cNvPr id="5" name="Footer Placeholder 4"/>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7778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E579ABC2-0180-4F3A-A895-A85BC724D472}"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12987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456921" y="5883276"/>
            <a:ext cx="2743200" cy="365125"/>
          </a:xfrm>
          <a:prstGeom prst="rect">
            <a:avLst/>
          </a:prstGeom>
        </p:spPr>
        <p:txBody>
          <a:bodyPr/>
          <a:lstStyle/>
          <a:p>
            <a:fld id="{6AEEA9BA-4E8F-439E-BEA4-91FBA01E3F5F}" type="datetime1">
              <a:rPr lang="en-US" smtClean="0"/>
              <a:t>9/11/2025</a:t>
            </a:fld>
            <a:endParaRPr lang="en-US"/>
          </a:p>
        </p:txBody>
      </p:sp>
      <p:sp>
        <p:nvSpPr>
          <p:cNvPr id="8" name="Footer Placeholder 7"/>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011023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BE15BF18-0007-481C-AA29-413124BC3EE7}" type="datetime1">
              <a:rPr lang="en-US" smtClean="0"/>
              <a:t>9/11/2025</a:t>
            </a:fld>
            <a:endParaRPr lang="en-US"/>
          </a:p>
        </p:txBody>
      </p:sp>
      <p:sp>
        <p:nvSpPr>
          <p:cNvPr id="4" name="Footer Placeholder 3"/>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45878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456921" y="5883276"/>
            <a:ext cx="2743200" cy="365125"/>
          </a:xfrm>
          <a:prstGeom prst="rect">
            <a:avLst/>
          </a:prstGeom>
        </p:spPr>
        <p:txBody>
          <a:bodyPr/>
          <a:lstStyle/>
          <a:p>
            <a:fld id="{09BE9870-3748-43AD-B547-02A075CB4A1D}" type="datetime1">
              <a:rPr lang="en-US" smtClean="0"/>
              <a:t>9/11/2025</a:t>
            </a:fld>
            <a:endParaRPr lang="en-US"/>
          </a:p>
        </p:txBody>
      </p:sp>
      <p:sp>
        <p:nvSpPr>
          <p:cNvPr id="3" name="Footer Placeholder 2"/>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3923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558E7897-33C5-4F1A-9307-D068E37F3DC7}"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8515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82E171BA-CC09-47C8-A6DF-F5C5CB59CEEC}" type="datetime1">
              <a:rPr lang="en-US" smtClean="0"/>
              <a:t>9/11/2025</a:t>
            </a:fld>
            <a:endParaRPr lang="en-US"/>
          </a:p>
        </p:txBody>
      </p:sp>
      <p:sp>
        <p:nvSpPr>
          <p:cNvPr id="6" name="Footer Placeholder 5"/>
          <p:cNvSpPr>
            <a:spLocks noGrp="1"/>
          </p:cNvSpPr>
          <p:nvPr>
            <p:ph type="ftr" sz="quarter" idx="11"/>
          </p:nvPr>
        </p:nvSpPr>
        <p:spPr>
          <a:xfrm>
            <a:off x="1141411" y="5883275"/>
            <a:ext cx="6239309"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276321" y="5883274"/>
            <a:ext cx="771089" cy="365125"/>
          </a:xfrm>
          <a:prstGeom prst="rect">
            <a:avLst/>
          </a:prstGeo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9601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5641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1312256"/>
            <a:ext cx="9905999" cy="50567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7434236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06" name="Group 382">
            <a:extLst>
              <a:ext uri="{FF2B5EF4-FFF2-40B4-BE49-F238E27FC236}">
                <a16:creationId xmlns:a16="http://schemas.microsoft.com/office/drawing/2014/main" id="{90302312-747F-F278-93BC-84A18A5C7EFF}"/>
              </a:ext>
            </a:extLst>
          </p:cNvPr>
          <p:cNvGrpSpPr>
            <a:grpSpLocks/>
          </p:cNvGrpSpPr>
          <p:nvPr/>
        </p:nvGrpSpPr>
        <p:grpSpPr bwMode="auto">
          <a:xfrm>
            <a:off x="-338667" y="-50800"/>
            <a:ext cx="12691533" cy="7229475"/>
            <a:chOff x="-160" y="-32"/>
            <a:chExt cx="5996" cy="4554"/>
          </a:xfrm>
        </p:grpSpPr>
        <p:grpSp>
          <p:nvGrpSpPr>
            <p:cNvPr id="1405" name="Group 381">
              <a:extLst>
                <a:ext uri="{FF2B5EF4-FFF2-40B4-BE49-F238E27FC236}">
                  <a16:creationId xmlns:a16="http://schemas.microsoft.com/office/drawing/2014/main" id="{B346B316-371C-1BE9-29E2-DBEFD74E5E8E}"/>
                </a:ext>
              </a:extLst>
            </p:cNvPr>
            <p:cNvGrpSpPr>
              <a:grpSpLocks/>
            </p:cNvGrpSpPr>
            <p:nvPr userDrawn="1"/>
          </p:nvGrpSpPr>
          <p:grpSpPr bwMode="auto">
            <a:xfrm>
              <a:off x="-160" y="-32"/>
              <a:ext cx="5996" cy="4554"/>
              <a:chOff x="-160" y="-32"/>
              <a:chExt cx="5996" cy="4554"/>
            </a:xfrm>
          </p:grpSpPr>
          <p:sp>
            <p:nvSpPr>
              <p:cNvPr id="1324" name="Freeform 300">
                <a:extLst>
                  <a:ext uri="{FF2B5EF4-FFF2-40B4-BE49-F238E27FC236}">
                    <a16:creationId xmlns:a16="http://schemas.microsoft.com/office/drawing/2014/main" id="{7C749AFF-DF5C-F77A-4534-0502020F9DE8}"/>
                  </a:ext>
                </a:extLst>
              </p:cNvPr>
              <p:cNvSpPr>
                <a:spLocks/>
              </p:cNvSpPr>
              <p:nvPr userDrawn="1"/>
            </p:nvSpPr>
            <p:spPr bwMode="hidden">
              <a:xfrm>
                <a:off x="3316" y="297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5" name="Freeform 301">
                <a:extLst>
                  <a:ext uri="{FF2B5EF4-FFF2-40B4-BE49-F238E27FC236}">
                    <a16:creationId xmlns:a16="http://schemas.microsoft.com/office/drawing/2014/main" id="{626325EE-4612-A899-CD00-CCA80465E21D}"/>
                  </a:ext>
                </a:extLst>
              </p:cNvPr>
              <p:cNvSpPr>
                <a:spLocks/>
              </p:cNvSpPr>
              <p:nvPr userDrawn="1"/>
            </p:nvSpPr>
            <p:spPr bwMode="hidden">
              <a:xfrm>
                <a:off x="2202" y="2569"/>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6" name="Freeform 302">
                <a:extLst>
                  <a:ext uri="{FF2B5EF4-FFF2-40B4-BE49-F238E27FC236}">
                    <a16:creationId xmlns:a16="http://schemas.microsoft.com/office/drawing/2014/main" id="{FD4473BB-89AC-C12B-41C7-E80AB5DE6C17}"/>
                  </a:ext>
                </a:extLst>
              </p:cNvPr>
              <p:cNvSpPr>
                <a:spLocks/>
              </p:cNvSpPr>
              <p:nvPr userDrawn="1"/>
            </p:nvSpPr>
            <p:spPr bwMode="hidden">
              <a:xfrm>
                <a:off x="2290" y="3030"/>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7" name="Freeform 303">
                <a:extLst>
                  <a:ext uri="{FF2B5EF4-FFF2-40B4-BE49-F238E27FC236}">
                    <a16:creationId xmlns:a16="http://schemas.microsoft.com/office/drawing/2014/main" id="{D2EA4E05-054B-C3F1-1A47-F3D62C98DC73}"/>
                  </a:ext>
                </a:extLst>
              </p:cNvPr>
              <p:cNvSpPr>
                <a:spLocks/>
              </p:cNvSpPr>
              <p:nvPr userDrawn="1"/>
            </p:nvSpPr>
            <p:spPr bwMode="hidden">
              <a:xfrm>
                <a:off x="2611" y="3541"/>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8" name="Freeform 304">
                <a:extLst>
                  <a:ext uri="{FF2B5EF4-FFF2-40B4-BE49-F238E27FC236}">
                    <a16:creationId xmlns:a16="http://schemas.microsoft.com/office/drawing/2014/main" id="{EB088F6A-8390-8AE1-B11E-DD77F051EF6C}"/>
                  </a:ext>
                </a:extLst>
              </p:cNvPr>
              <p:cNvSpPr>
                <a:spLocks/>
              </p:cNvSpPr>
              <p:nvPr userDrawn="1"/>
            </p:nvSpPr>
            <p:spPr bwMode="hidden">
              <a:xfrm>
                <a:off x="3982" y="1813"/>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9" name="Freeform 305">
                <a:extLst>
                  <a:ext uri="{FF2B5EF4-FFF2-40B4-BE49-F238E27FC236}">
                    <a16:creationId xmlns:a16="http://schemas.microsoft.com/office/drawing/2014/main" id="{CEA29494-18F3-E20D-45ED-3820AD643506}"/>
                  </a:ext>
                </a:extLst>
              </p:cNvPr>
              <p:cNvSpPr>
                <a:spLocks/>
              </p:cNvSpPr>
              <p:nvPr userDrawn="1"/>
            </p:nvSpPr>
            <p:spPr bwMode="hidden">
              <a:xfrm>
                <a:off x="3091" y="2046"/>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0" name="Freeform 306">
                <a:extLst>
                  <a:ext uri="{FF2B5EF4-FFF2-40B4-BE49-F238E27FC236}">
                    <a16:creationId xmlns:a16="http://schemas.microsoft.com/office/drawing/2014/main" id="{F73B74A3-D4E9-1796-B9F6-1B185F6294DC}"/>
                  </a:ext>
                </a:extLst>
              </p:cNvPr>
              <p:cNvSpPr>
                <a:spLocks/>
              </p:cNvSpPr>
              <p:nvPr userDrawn="1"/>
            </p:nvSpPr>
            <p:spPr bwMode="hidden">
              <a:xfrm rot="3318475">
                <a:off x="2256" y="1877"/>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1" name="Freeform 307">
                <a:extLst>
                  <a:ext uri="{FF2B5EF4-FFF2-40B4-BE49-F238E27FC236}">
                    <a16:creationId xmlns:a16="http://schemas.microsoft.com/office/drawing/2014/main" id="{90676230-7B48-FD2C-F9D5-BEF4451E9621}"/>
                  </a:ext>
                </a:extLst>
              </p:cNvPr>
              <p:cNvSpPr>
                <a:spLocks/>
              </p:cNvSpPr>
              <p:nvPr userDrawn="1"/>
            </p:nvSpPr>
            <p:spPr bwMode="hidden">
              <a:xfrm rot="20976686" flipH="1">
                <a:off x="2958" y="3365"/>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2" name="Freeform 308">
                <a:extLst>
                  <a:ext uri="{FF2B5EF4-FFF2-40B4-BE49-F238E27FC236}">
                    <a16:creationId xmlns:a16="http://schemas.microsoft.com/office/drawing/2014/main" id="{AD986BEF-08D2-BEBA-7C41-F12AC693CB40}"/>
                  </a:ext>
                </a:extLst>
              </p:cNvPr>
              <p:cNvSpPr>
                <a:spLocks/>
              </p:cNvSpPr>
              <p:nvPr userDrawn="1"/>
            </p:nvSpPr>
            <p:spPr bwMode="hidden">
              <a:xfrm>
                <a:off x="1823" y="2983"/>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3" name="Freeform 309">
                <a:extLst>
                  <a:ext uri="{FF2B5EF4-FFF2-40B4-BE49-F238E27FC236}">
                    <a16:creationId xmlns:a16="http://schemas.microsoft.com/office/drawing/2014/main" id="{6EFBA40A-C848-E7A5-76B1-864E508C8140}"/>
                  </a:ext>
                </a:extLst>
              </p:cNvPr>
              <p:cNvSpPr>
                <a:spLocks/>
              </p:cNvSpPr>
              <p:nvPr userDrawn="1"/>
            </p:nvSpPr>
            <p:spPr bwMode="hidden">
              <a:xfrm rot="16244410" flipH="1">
                <a:off x="3617" y="3734"/>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4" name="Freeform 310">
                <a:extLst>
                  <a:ext uri="{FF2B5EF4-FFF2-40B4-BE49-F238E27FC236}">
                    <a16:creationId xmlns:a16="http://schemas.microsoft.com/office/drawing/2014/main" id="{812AE30E-814E-F082-2290-BCD259805AEF}"/>
                  </a:ext>
                </a:extLst>
              </p:cNvPr>
              <p:cNvSpPr>
                <a:spLocks/>
              </p:cNvSpPr>
              <p:nvPr userDrawn="1"/>
            </p:nvSpPr>
            <p:spPr bwMode="hidden">
              <a:xfrm rot="6018034">
                <a:off x="1968" y="3558"/>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5" name="Freeform 311">
                <a:extLst>
                  <a:ext uri="{FF2B5EF4-FFF2-40B4-BE49-F238E27FC236}">
                    <a16:creationId xmlns:a16="http://schemas.microsoft.com/office/drawing/2014/main" id="{57485AB8-A18F-46E2-3643-492F56B2C51F}"/>
                  </a:ext>
                </a:extLst>
              </p:cNvPr>
              <p:cNvSpPr>
                <a:spLocks/>
              </p:cNvSpPr>
              <p:nvPr userDrawn="1"/>
            </p:nvSpPr>
            <p:spPr bwMode="hidden">
              <a:xfrm rot="6284068">
                <a:off x="3402" y="304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6" name="Freeform 312">
                <a:extLst>
                  <a:ext uri="{FF2B5EF4-FFF2-40B4-BE49-F238E27FC236}">
                    <a16:creationId xmlns:a16="http://schemas.microsoft.com/office/drawing/2014/main" id="{50CAA722-C106-7B50-5B7F-9E7F5F27CBD2}"/>
                  </a:ext>
                </a:extLst>
              </p:cNvPr>
              <p:cNvSpPr>
                <a:spLocks/>
              </p:cNvSpPr>
              <p:nvPr userDrawn="1"/>
            </p:nvSpPr>
            <p:spPr bwMode="hidden">
              <a:xfrm rot="19272242" flipV="1">
                <a:off x="3190" y="2247"/>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7" name="Freeform 313">
                <a:extLst>
                  <a:ext uri="{FF2B5EF4-FFF2-40B4-BE49-F238E27FC236}">
                    <a16:creationId xmlns:a16="http://schemas.microsoft.com/office/drawing/2014/main" id="{ABB74491-7699-BB8A-FAEA-6483C048BE20}"/>
                  </a:ext>
                </a:extLst>
              </p:cNvPr>
              <p:cNvSpPr>
                <a:spLocks/>
              </p:cNvSpPr>
              <p:nvPr userDrawn="1"/>
            </p:nvSpPr>
            <p:spPr bwMode="hidden">
              <a:xfrm rot="563450" flipH="1">
                <a:off x="1798" y="234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8" name="Freeform 314">
                <a:extLst>
                  <a:ext uri="{FF2B5EF4-FFF2-40B4-BE49-F238E27FC236}">
                    <a16:creationId xmlns:a16="http://schemas.microsoft.com/office/drawing/2014/main" id="{60115F03-095A-D994-9FA4-0BA2BB5E74A7}"/>
                  </a:ext>
                </a:extLst>
              </p:cNvPr>
              <p:cNvSpPr>
                <a:spLocks/>
              </p:cNvSpPr>
              <p:nvPr userDrawn="1"/>
            </p:nvSpPr>
            <p:spPr bwMode="hidden">
              <a:xfrm>
                <a:off x="1229" y="271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39" name="Freeform 315">
                <a:extLst>
                  <a:ext uri="{FF2B5EF4-FFF2-40B4-BE49-F238E27FC236}">
                    <a16:creationId xmlns:a16="http://schemas.microsoft.com/office/drawing/2014/main" id="{33E0C4B0-0BD1-6547-E121-64BFAC7BF25F}"/>
                  </a:ext>
                </a:extLst>
              </p:cNvPr>
              <p:cNvSpPr>
                <a:spLocks/>
              </p:cNvSpPr>
              <p:nvPr userDrawn="1"/>
            </p:nvSpPr>
            <p:spPr bwMode="hidden">
              <a:xfrm>
                <a:off x="115" y="2561"/>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0" name="Freeform 316">
                <a:extLst>
                  <a:ext uri="{FF2B5EF4-FFF2-40B4-BE49-F238E27FC236}">
                    <a16:creationId xmlns:a16="http://schemas.microsoft.com/office/drawing/2014/main" id="{C211199B-150B-ABBA-8C24-D221CD9AC212}"/>
                  </a:ext>
                </a:extLst>
              </p:cNvPr>
              <p:cNvSpPr>
                <a:spLocks/>
              </p:cNvSpPr>
              <p:nvPr userDrawn="1"/>
            </p:nvSpPr>
            <p:spPr bwMode="hidden">
              <a:xfrm>
                <a:off x="155" y="2986"/>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1" name="Freeform 317">
                <a:extLst>
                  <a:ext uri="{FF2B5EF4-FFF2-40B4-BE49-F238E27FC236}">
                    <a16:creationId xmlns:a16="http://schemas.microsoft.com/office/drawing/2014/main" id="{EADF0EEB-8EAF-A83F-5A37-4E6069B4E6CE}"/>
                  </a:ext>
                </a:extLst>
              </p:cNvPr>
              <p:cNvSpPr>
                <a:spLocks/>
              </p:cNvSpPr>
              <p:nvPr userDrawn="1"/>
            </p:nvSpPr>
            <p:spPr bwMode="hidden">
              <a:xfrm rot="-2130091">
                <a:off x="740" y="3725"/>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2" name="Freeform 318">
                <a:extLst>
                  <a:ext uri="{FF2B5EF4-FFF2-40B4-BE49-F238E27FC236}">
                    <a16:creationId xmlns:a16="http://schemas.microsoft.com/office/drawing/2014/main" id="{83403105-FD2A-49F3-2F33-CE2651B4D184}"/>
                  </a:ext>
                </a:extLst>
              </p:cNvPr>
              <p:cNvSpPr>
                <a:spLocks/>
              </p:cNvSpPr>
              <p:nvPr userDrawn="1"/>
            </p:nvSpPr>
            <p:spPr bwMode="hidden">
              <a:xfrm>
                <a:off x="1823" y="1937"/>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3" name="Freeform 319">
                <a:extLst>
                  <a:ext uri="{FF2B5EF4-FFF2-40B4-BE49-F238E27FC236}">
                    <a16:creationId xmlns:a16="http://schemas.microsoft.com/office/drawing/2014/main" id="{ED7FB520-FA6A-1006-6556-E908974AEF69}"/>
                  </a:ext>
                </a:extLst>
              </p:cNvPr>
              <p:cNvSpPr>
                <a:spLocks/>
              </p:cNvSpPr>
              <p:nvPr userDrawn="1"/>
            </p:nvSpPr>
            <p:spPr bwMode="hidden">
              <a:xfrm>
                <a:off x="1004" y="2038"/>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4" name="Freeform 320">
                <a:extLst>
                  <a:ext uri="{FF2B5EF4-FFF2-40B4-BE49-F238E27FC236}">
                    <a16:creationId xmlns:a16="http://schemas.microsoft.com/office/drawing/2014/main" id="{23846D9B-CFFA-B62F-A2E5-B161475174D5}"/>
                  </a:ext>
                </a:extLst>
              </p:cNvPr>
              <p:cNvSpPr>
                <a:spLocks/>
              </p:cNvSpPr>
              <p:nvPr userDrawn="1"/>
            </p:nvSpPr>
            <p:spPr bwMode="hidden">
              <a:xfrm rot="3318475">
                <a:off x="-71" y="198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5" name="Freeform 321">
                <a:extLst>
                  <a:ext uri="{FF2B5EF4-FFF2-40B4-BE49-F238E27FC236}">
                    <a16:creationId xmlns:a16="http://schemas.microsoft.com/office/drawing/2014/main" id="{6BA413E2-6106-4BCE-71BD-FA0AF009EF7F}"/>
                  </a:ext>
                </a:extLst>
              </p:cNvPr>
              <p:cNvSpPr>
                <a:spLocks/>
              </p:cNvSpPr>
              <p:nvPr userDrawn="1"/>
            </p:nvSpPr>
            <p:spPr bwMode="hidden">
              <a:xfrm rot="20976686" flipH="1">
                <a:off x="871" y="3357"/>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6" name="Freeform 322">
                <a:extLst>
                  <a:ext uri="{FF2B5EF4-FFF2-40B4-BE49-F238E27FC236}">
                    <a16:creationId xmlns:a16="http://schemas.microsoft.com/office/drawing/2014/main" id="{D2EFBE21-6F10-7408-051E-EAC72973EA09}"/>
                  </a:ext>
                </a:extLst>
              </p:cNvPr>
              <p:cNvSpPr>
                <a:spLocks/>
              </p:cNvSpPr>
              <p:nvPr userDrawn="1"/>
            </p:nvSpPr>
            <p:spPr bwMode="hidden">
              <a:xfrm>
                <a:off x="-12" y="2939"/>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7" name="Freeform 323">
                <a:extLst>
                  <a:ext uri="{FF2B5EF4-FFF2-40B4-BE49-F238E27FC236}">
                    <a16:creationId xmlns:a16="http://schemas.microsoft.com/office/drawing/2014/main" id="{F11762E1-2507-48E9-5C12-A064F10C7756}"/>
                  </a:ext>
                </a:extLst>
              </p:cNvPr>
              <p:cNvSpPr>
                <a:spLocks/>
              </p:cNvSpPr>
              <p:nvPr userDrawn="1"/>
            </p:nvSpPr>
            <p:spPr bwMode="hidden">
              <a:xfrm rot="16244410" flipH="1">
                <a:off x="1518" y="3710"/>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8" name="Freeform 324">
                <a:extLst>
                  <a:ext uri="{FF2B5EF4-FFF2-40B4-BE49-F238E27FC236}">
                    <a16:creationId xmlns:a16="http://schemas.microsoft.com/office/drawing/2014/main" id="{B89A4A04-E72E-B644-1915-A9DB969AED4A}"/>
                  </a:ext>
                </a:extLst>
              </p:cNvPr>
              <p:cNvSpPr>
                <a:spLocks/>
              </p:cNvSpPr>
              <p:nvPr userDrawn="1"/>
            </p:nvSpPr>
            <p:spPr bwMode="hidden">
              <a:xfrm rot="5508134">
                <a:off x="-23" y="3503"/>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49" name="Freeform 325">
                <a:extLst>
                  <a:ext uri="{FF2B5EF4-FFF2-40B4-BE49-F238E27FC236}">
                    <a16:creationId xmlns:a16="http://schemas.microsoft.com/office/drawing/2014/main" id="{D4FE97A0-DAB6-8380-364E-7B183D6C119C}"/>
                  </a:ext>
                </a:extLst>
              </p:cNvPr>
              <p:cNvSpPr>
                <a:spLocks/>
              </p:cNvSpPr>
              <p:nvPr userDrawn="1"/>
            </p:nvSpPr>
            <p:spPr bwMode="hidden">
              <a:xfrm rot="6284068">
                <a:off x="1171" y="2885"/>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0" name="Freeform 326">
                <a:extLst>
                  <a:ext uri="{FF2B5EF4-FFF2-40B4-BE49-F238E27FC236}">
                    <a16:creationId xmlns:a16="http://schemas.microsoft.com/office/drawing/2014/main" id="{C0C7C972-E280-6CAA-2C18-F0413B18ADD9}"/>
                  </a:ext>
                </a:extLst>
              </p:cNvPr>
              <p:cNvSpPr>
                <a:spLocks/>
              </p:cNvSpPr>
              <p:nvPr userDrawn="1"/>
            </p:nvSpPr>
            <p:spPr bwMode="hidden">
              <a:xfrm rot="19272242" flipV="1">
                <a:off x="947" y="2023"/>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1" name="Freeform 327">
                <a:extLst>
                  <a:ext uri="{FF2B5EF4-FFF2-40B4-BE49-F238E27FC236}">
                    <a16:creationId xmlns:a16="http://schemas.microsoft.com/office/drawing/2014/main" id="{7E7D816A-CB0E-5114-AFE7-1FDE1BC740F1}"/>
                  </a:ext>
                </a:extLst>
              </p:cNvPr>
              <p:cNvSpPr>
                <a:spLocks/>
              </p:cNvSpPr>
              <p:nvPr userDrawn="1"/>
            </p:nvSpPr>
            <p:spPr bwMode="hidden">
              <a:xfrm rot="563450" flipH="1">
                <a:off x="503" y="220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2" name="Freeform 328">
                <a:extLst>
                  <a:ext uri="{FF2B5EF4-FFF2-40B4-BE49-F238E27FC236}">
                    <a16:creationId xmlns:a16="http://schemas.microsoft.com/office/drawing/2014/main" id="{3DF9422C-8785-0968-F4BD-03C080C9D516}"/>
                  </a:ext>
                </a:extLst>
              </p:cNvPr>
              <p:cNvSpPr>
                <a:spLocks/>
              </p:cNvSpPr>
              <p:nvPr userDrawn="1"/>
            </p:nvSpPr>
            <p:spPr bwMode="hidden">
              <a:xfrm>
                <a:off x="1212" y="85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3" name="Freeform 329">
                <a:extLst>
                  <a:ext uri="{FF2B5EF4-FFF2-40B4-BE49-F238E27FC236}">
                    <a16:creationId xmlns:a16="http://schemas.microsoft.com/office/drawing/2014/main" id="{172D586F-5EC2-3145-9778-EB4BD19F9797}"/>
                  </a:ext>
                </a:extLst>
              </p:cNvPr>
              <p:cNvSpPr>
                <a:spLocks/>
              </p:cNvSpPr>
              <p:nvPr userDrawn="1"/>
            </p:nvSpPr>
            <p:spPr bwMode="hidden">
              <a:xfrm>
                <a:off x="98" y="449"/>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4" name="Freeform 330">
                <a:extLst>
                  <a:ext uri="{FF2B5EF4-FFF2-40B4-BE49-F238E27FC236}">
                    <a16:creationId xmlns:a16="http://schemas.microsoft.com/office/drawing/2014/main" id="{615F2DCA-EB7D-A1E9-39B3-3CC6BC0E08D5}"/>
                  </a:ext>
                </a:extLst>
              </p:cNvPr>
              <p:cNvSpPr>
                <a:spLocks/>
              </p:cNvSpPr>
              <p:nvPr userDrawn="1"/>
            </p:nvSpPr>
            <p:spPr bwMode="hidden">
              <a:xfrm>
                <a:off x="-18" y="1102"/>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5" name="Freeform 331">
                <a:extLst>
                  <a:ext uri="{FF2B5EF4-FFF2-40B4-BE49-F238E27FC236}">
                    <a16:creationId xmlns:a16="http://schemas.microsoft.com/office/drawing/2014/main" id="{4942A9E2-18E5-4B54-3D7B-076F458D00C8}"/>
                  </a:ext>
                </a:extLst>
              </p:cNvPr>
              <p:cNvSpPr>
                <a:spLocks/>
              </p:cNvSpPr>
              <p:nvPr userDrawn="1"/>
            </p:nvSpPr>
            <p:spPr bwMode="hidden">
              <a:xfrm>
                <a:off x="723" y="1613"/>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6" name="Freeform 332">
                <a:extLst>
                  <a:ext uri="{FF2B5EF4-FFF2-40B4-BE49-F238E27FC236}">
                    <a16:creationId xmlns:a16="http://schemas.microsoft.com/office/drawing/2014/main" id="{4ECC297C-CB7D-EAE8-11AE-C4CF853CC74E}"/>
                  </a:ext>
                </a:extLst>
              </p:cNvPr>
              <p:cNvSpPr>
                <a:spLocks/>
              </p:cNvSpPr>
              <p:nvPr userDrawn="1"/>
            </p:nvSpPr>
            <p:spPr bwMode="hidden">
              <a:xfrm>
                <a:off x="1806" y="-19"/>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7" name="Freeform 333">
                <a:extLst>
                  <a:ext uri="{FF2B5EF4-FFF2-40B4-BE49-F238E27FC236}">
                    <a16:creationId xmlns:a16="http://schemas.microsoft.com/office/drawing/2014/main" id="{D7CF8A1E-8A92-5030-2D2C-29E26B7C806B}"/>
                  </a:ext>
                </a:extLst>
              </p:cNvPr>
              <p:cNvSpPr>
                <a:spLocks/>
              </p:cNvSpPr>
              <p:nvPr userDrawn="1"/>
            </p:nvSpPr>
            <p:spPr bwMode="hidden">
              <a:xfrm>
                <a:off x="987" y="82"/>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8" name="Freeform 334">
                <a:extLst>
                  <a:ext uri="{FF2B5EF4-FFF2-40B4-BE49-F238E27FC236}">
                    <a16:creationId xmlns:a16="http://schemas.microsoft.com/office/drawing/2014/main" id="{D05F55AD-757C-EB4B-9925-98891BACCE75}"/>
                  </a:ext>
                </a:extLst>
              </p:cNvPr>
              <p:cNvSpPr>
                <a:spLocks/>
              </p:cNvSpPr>
              <p:nvPr userDrawn="1"/>
            </p:nvSpPr>
            <p:spPr bwMode="hidden">
              <a:xfrm rot="3318475">
                <a:off x="188" y="-111"/>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59" name="Freeform 335">
                <a:extLst>
                  <a:ext uri="{FF2B5EF4-FFF2-40B4-BE49-F238E27FC236}">
                    <a16:creationId xmlns:a16="http://schemas.microsoft.com/office/drawing/2014/main" id="{4B01D804-F624-D468-C09F-6F9A45A7B6D5}"/>
                  </a:ext>
                </a:extLst>
              </p:cNvPr>
              <p:cNvSpPr>
                <a:spLocks/>
              </p:cNvSpPr>
              <p:nvPr userDrawn="1"/>
            </p:nvSpPr>
            <p:spPr bwMode="hidden">
              <a:xfrm rot="20976686" flipH="1">
                <a:off x="854" y="1245"/>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0" name="Freeform 336">
                <a:extLst>
                  <a:ext uri="{FF2B5EF4-FFF2-40B4-BE49-F238E27FC236}">
                    <a16:creationId xmlns:a16="http://schemas.microsoft.com/office/drawing/2014/main" id="{67E9189D-6B51-4B8C-C41C-832A75431136}"/>
                  </a:ext>
                </a:extLst>
              </p:cNvPr>
              <p:cNvSpPr>
                <a:spLocks/>
              </p:cNvSpPr>
              <p:nvPr userDrawn="1"/>
            </p:nvSpPr>
            <p:spPr bwMode="hidden">
              <a:xfrm>
                <a:off x="187" y="935"/>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1" name="Freeform 337">
                <a:extLst>
                  <a:ext uri="{FF2B5EF4-FFF2-40B4-BE49-F238E27FC236}">
                    <a16:creationId xmlns:a16="http://schemas.microsoft.com/office/drawing/2014/main" id="{C598A1F7-B791-442D-9DB2-4F7C094E922D}"/>
                  </a:ext>
                </a:extLst>
              </p:cNvPr>
              <p:cNvSpPr>
                <a:spLocks/>
              </p:cNvSpPr>
              <p:nvPr userDrawn="1"/>
            </p:nvSpPr>
            <p:spPr bwMode="hidden">
              <a:xfrm rot="16244410" flipH="1">
                <a:off x="1489" y="1446"/>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2" name="Freeform 338">
                <a:extLst>
                  <a:ext uri="{FF2B5EF4-FFF2-40B4-BE49-F238E27FC236}">
                    <a16:creationId xmlns:a16="http://schemas.microsoft.com/office/drawing/2014/main" id="{EF3E8F7F-9BBD-7ABF-D416-D732CE978873}"/>
                  </a:ext>
                </a:extLst>
              </p:cNvPr>
              <p:cNvSpPr>
                <a:spLocks/>
              </p:cNvSpPr>
              <p:nvPr userDrawn="1"/>
            </p:nvSpPr>
            <p:spPr bwMode="hidden">
              <a:xfrm rot="2428453">
                <a:off x="-160" y="1667"/>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3" name="Freeform 339">
                <a:extLst>
                  <a:ext uri="{FF2B5EF4-FFF2-40B4-BE49-F238E27FC236}">
                    <a16:creationId xmlns:a16="http://schemas.microsoft.com/office/drawing/2014/main" id="{16C22158-DEB4-A53F-1978-21B60C82829B}"/>
                  </a:ext>
                </a:extLst>
              </p:cNvPr>
              <p:cNvSpPr>
                <a:spLocks/>
              </p:cNvSpPr>
              <p:nvPr userDrawn="1"/>
            </p:nvSpPr>
            <p:spPr bwMode="hidden">
              <a:xfrm rot="6284068">
                <a:off x="1298" y="92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4" name="Freeform 340">
                <a:extLst>
                  <a:ext uri="{FF2B5EF4-FFF2-40B4-BE49-F238E27FC236}">
                    <a16:creationId xmlns:a16="http://schemas.microsoft.com/office/drawing/2014/main" id="{DFDB1734-1977-C0B4-E219-CD5F43E55F13}"/>
                  </a:ext>
                </a:extLst>
              </p:cNvPr>
              <p:cNvSpPr>
                <a:spLocks/>
              </p:cNvSpPr>
              <p:nvPr userDrawn="1"/>
            </p:nvSpPr>
            <p:spPr bwMode="hidden">
              <a:xfrm rot="19272242" flipV="1">
                <a:off x="930" y="67"/>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5" name="Freeform 341">
                <a:extLst>
                  <a:ext uri="{FF2B5EF4-FFF2-40B4-BE49-F238E27FC236}">
                    <a16:creationId xmlns:a16="http://schemas.microsoft.com/office/drawing/2014/main" id="{7A3BD736-DDD2-9CDC-59D8-164C29E9925D}"/>
                  </a:ext>
                </a:extLst>
              </p:cNvPr>
              <p:cNvSpPr>
                <a:spLocks/>
              </p:cNvSpPr>
              <p:nvPr userDrawn="1"/>
            </p:nvSpPr>
            <p:spPr bwMode="hidden">
              <a:xfrm rot="563450" flipH="1">
                <a:off x="-18" y="22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6" name="Freeform 342">
                <a:extLst>
                  <a:ext uri="{FF2B5EF4-FFF2-40B4-BE49-F238E27FC236}">
                    <a16:creationId xmlns:a16="http://schemas.microsoft.com/office/drawing/2014/main" id="{5C0F9CCE-E0F4-782B-51D5-C70B10B716EB}"/>
                  </a:ext>
                </a:extLst>
              </p:cNvPr>
              <p:cNvSpPr>
                <a:spLocks/>
              </p:cNvSpPr>
              <p:nvPr userDrawn="1"/>
            </p:nvSpPr>
            <p:spPr bwMode="hidden">
              <a:xfrm>
                <a:off x="3307" y="85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7" name="Freeform 343">
                <a:extLst>
                  <a:ext uri="{FF2B5EF4-FFF2-40B4-BE49-F238E27FC236}">
                    <a16:creationId xmlns:a16="http://schemas.microsoft.com/office/drawing/2014/main" id="{8F616B55-B3A7-6D46-4686-2691D628BA91}"/>
                  </a:ext>
                </a:extLst>
              </p:cNvPr>
              <p:cNvSpPr>
                <a:spLocks/>
              </p:cNvSpPr>
              <p:nvPr userDrawn="1"/>
            </p:nvSpPr>
            <p:spPr bwMode="hidden">
              <a:xfrm>
                <a:off x="2193" y="449"/>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8" name="Freeform 344">
                <a:extLst>
                  <a:ext uri="{FF2B5EF4-FFF2-40B4-BE49-F238E27FC236}">
                    <a16:creationId xmlns:a16="http://schemas.microsoft.com/office/drawing/2014/main" id="{CA2EABFB-A1ED-5101-C0F5-BC0E7853B6EF}"/>
                  </a:ext>
                </a:extLst>
              </p:cNvPr>
              <p:cNvSpPr>
                <a:spLocks/>
              </p:cNvSpPr>
              <p:nvPr userDrawn="1"/>
            </p:nvSpPr>
            <p:spPr bwMode="hidden">
              <a:xfrm>
                <a:off x="2077" y="1102"/>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69" name="Freeform 345">
                <a:extLst>
                  <a:ext uri="{FF2B5EF4-FFF2-40B4-BE49-F238E27FC236}">
                    <a16:creationId xmlns:a16="http://schemas.microsoft.com/office/drawing/2014/main" id="{8EB369A6-4223-1AFC-4486-E680A34285C0}"/>
                  </a:ext>
                </a:extLst>
              </p:cNvPr>
              <p:cNvSpPr>
                <a:spLocks/>
              </p:cNvSpPr>
              <p:nvPr userDrawn="1"/>
            </p:nvSpPr>
            <p:spPr bwMode="hidden">
              <a:xfrm>
                <a:off x="2818" y="1613"/>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0" name="Freeform 346">
                <a:extLst>
                  <a:ext uri="{FF2B5EF4-FFF2-40B4-BE49-F238E27FC236}">
                    <a16:creationId xmlns:a16="http://schemas.microsoft.com/office/drawing/2014/main" id="{80B743CB-A988-20FC-9FA9-3ED741A7D3CA}"/>
                  </a:ext>
                </a:extLst>
              </p:cNvPr>
              <p:cNvSpPr>
                <a:spLocks/>
              </p:cNvSpPr>
              <p:nvPr userDrawn="1"/>
            </p:nvSpPr>
            <p:spPr bwMode="hidden">
              <a:xfrm>
                <a:off x="3901" y="-19"/>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1" name="Freeform 347">
                <a:extLst>
                  <a:ext uri="{FF2B5EF4-FFF2-40B4-BE49-F238E27FC236}">
                    <a16:creationId xmlns:a16="http://schemas.microsoft.com/office/drawing/2014/main" id="{77652EBC-0B03-5D62-9E52-73D7117CE5B1}"/>
                  </a:ext>
                </a:extLst>
              </p:cNvPr>
              <p:cNvSpPr>
                <a:spLocks/>
              </p:cNvSpPr>
              <p:nvPr userDrawn="1"/>
            </p:nvSpPr>
            <p:spPr bwMode="hidden">
              <a:xfrm>
                <a:off x="3082" y="82"/>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2" name="Freeform 348">
                <a:extLst>
                  <a:ext uri="{FF2B5EF4-FFF2-40B4-BE49-F238E27FC236}">
                    <a16:creationId xmlns:a16="http://schemas.microsoft.com/office/drawing/2014/main" id="{422D4A88-045D-8972-E173-2593F6EA1B48}"/>
                  </a:ext>
                </a:extLst>
              </p:cNvPr>
              <p:cNvSpPr>
                <a:spLocks/>
              </p:cNvSpPr>
              <p:nvPr userDrawn="1"/>
            </p:nvSpPr>
            <p:spPr bwMode="hidden">
              <a:xfrm rot="3318475">
                <a:off x="2007" y="33"/>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3" name="Freeform 349">
                <a:extLst>
                  <a:ext uri="{FF2B5EF4-FFF2-40B4-BE49-F238E27FC236}">
                    <a16:creationId xmlns:a16="http://schemas.microsoft.com/office/drawing/2014/main" id="{6B6AFBAE-0E17-89B0-7AC1-97E9DCEA8853}"/>
                  </a:ext>
                </a:extLst>
              </p:cNvPr>
              <p:cNvSpPr>
                <a:spLocks/>
              </p:cNvSpPr>
              <p:nvPr userDrawn="1"/>
            </p:nvSpPr>
            <p:spPr bwMode="hidden">
              <a:xfrm rot="20976686" flipH="1">
                <a:off x="2949" y="1245"/>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4" name="Freeform 350">
                <a:extLst>
                  <a:ext uri="{FF2B5EF4-FFF2-40B4-BE49-F238E27FC236}">
                    <a16:creationId xmlns:a16="http://schemas.microsoft.com/office/drawing/2014/main" id="{B1687F56-721E-F7A9-66BC-7762B80E8E89}"/>
                  </a:ext>
                </a:extLst>
              </p:cNvPr>
              <p:cNvSpPr>
                <a:spLocks/>
              </p:cNvSpPr>
              <p:nvPr userDrawn="1"/>
            </p:nvSpPr>
            <p:spPr bwMode="hidden">
              <a:xfrm>
                <a:off x="1910" y="1055"/>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5" name="Freeform 351">
                <a:extLst>
                  <a:ext uri="{FF2B5EF4-FFF2-40B4-BE49-F238E27FC236}">
                    <a16:creationId xmlns:a16="http://schemas.microsoft.com/office/drawing/2014/main" id="{C98B3F7A-A673-6FE0-345E-96C7D45C616E}"/>
                  </a:ext>
                </a:extLst>
              </p:cNvPr>
              <p:cNvSpPr>
                <a:spLocks/>
              </p:cNvSpPr>
              <p:nvPr userDrawn="1"/>
            </p:nvSpPr>
            <p:spPr bwMode="hidden">
              <a:xfrm rot="16244410" flipH="1">
                <a:off x="3584" y="1446"/>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6" name="Freeform 352">
                <a:extLst>
                  <a:ext uri="{FF2B5EF4-FFF2-40B4-BE49-F238E27FC236}">
                    <a16:creationId xmlns:a16="http://schemas.microsoft.com/office/drawing/2014/main" id="{B5823CB9-A317-59E5-EAD2-EEC1D1D32A00}"/>
                  </a:ext>
                </a:extLst>
              </p:cNvPr>
              <p:cNvSpPr>
                <a:spLocks/>
              </p:cNvSpPr>
              <p:nvPr userDrawn="1"/>
            </p:nvSpPr>
            <p:spPr bwMode="hidden">
              <a:xfrm rot="2428453">
                <a:off x="1935" y="1667"/>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7" name="Freeform 353">
                <a:extLst>
                  <a:ext uri="{FF2B5EF4-FFF2-40B4-BE49-F238E27FC236}">
                    <a16:creationId xmlns:a16="http://schemas.microsoft.com/office/drawing/2014/main" id="{0AEE121F-F347-2B87-02C1-BC912E70A457}"/>
                  </a:ext>
                </a:extLst>
              </p:cNvPr>
              <p:cNvSpPr>
                <a:spLocks/>
              </p:cNvSpPr>
              <p:nvPr userDrawn="1"/>
            </p:nvSpPr>
            <p:spPr bwMode="hidden">
              <a:xfrm rot="6284068">
                <a:off x="3393" y="929"/>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8" name="Freeform 354">
                <a:extLst>
                  <a:ext uri="{FF2B5EF4-FFF2-40B4-BE49-F238E27FC236}">
                    <a16:creationId xmlns:a16="http://schemas.microsoft.com/office/drawing/2014/main" id="{804690D5-E6D5-1A35-B77B-EB2EDC35036F}"/>
                  </a:ext>
                </a:extLst>
              </p:cNvPr>
              <p:cNvSpPr>
                <a:spLocks/>
              </p:cNvSpPr>
              <p:nvPr userDrawn="1"/>
            </p:nvSpPr>
            <p:spPr bwMode="hidden">
              <a:xfrm rot="19272242" flipV="1">
                <a:off x="3025" y="67"/>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79" name="Freeform 355">
                <a:extLst>
                  <a:ext uri="{FF2B5EF4-FFF2-40B4-BE49-F238E27FC236}">
                    <a16:creationId xmlns:a16="http://schemas.microsoft.com/office/drawing/2014/main" id="{B0051587-219D-6816-C85E-BC842DE63BB8}"/>
                  </a:ext>
                </a:extLst>
              </p:cNvPr>
              <p:cNvSpPr>
                <a:spLocks/>
              </p:cNvSpPr>
              <p:nvPr userDrawn="1"/>
            </p:nvSpPr>
            <p:spPr bwMode="hidden">
              <a:xfrm rot="563450" flipH="1">
                <a:off x="1849" y="221"/>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0" name="Freeform 356">
                <a:extLst>
                  <a:ext uri="{FF2B5EF4-FFF2-40B4-BE49-F238E27FC236}">
                    <a16:creationId xmlns:a16="http://schemas.microsoft.com/office/drawing/2014/main" id="{24085B41-F32A-7AF3-396F-BD2E7729B1EC}"/>
                  </a:ext>
                </a:extLst>
              </p:cNvPr>
              <p:cNvSpPr>
                <a:spLocks/>
              </p:cNvSpPr>
              <p:nvPr userDrawn="1"/>
            </p:nvSpPr>
            <p:spPr bwMode="hidden">
              <a:xfrm flipH="1">
                <a:off x="5077" y="850"/>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1" name="Freeform 357">
                <a:extLst>
                  <a:ext uri="{FF2B5EF4-FFF2-40B4-BE49-F238E27FC236}">
                    <a16:creationId xmlns:a16="http://schemas.microsoft.com/office/drawing/2014/main" id="{25A976E4-3CAA-7880-95D4-0C98E90CCEFD}"/>
                  </a:ext>
                </a:extLst>
              </p:cNvPr>
              <p:cNvSpPr>
                <a:spLocks/>
              </p:cNvSpPr>
              <p:nvPr userDrawn="1"/>
            </p:nvSpPr>
            <p:spPr bwMode="hidden">
              <a:xfrm>
                <a:off x="4289" y="458"/>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2" name="Freeform 358">
                <a:extLst>
                  <a:ext uri="{FF2B5EF4-FFF2-40B4-BE49-F238E27FC236}">
                    <a16:creationId xmlns:a16="http://schemas.microsoft.com/office/drawing/2014/main" id="{CB869F7B-8FB6-7145-8425-820BFA9DDDB6}"/>
                  </a:ext>
                </a:extLst>
              </p:cNvPr>
              <p:cNvSpPr>
                <a:spLocks/>
              </p:cNvSpPr>
              <p:nvPr userDrawn="1"/>
            </p:nvSpPr>
            <p:spPr bwMode="hidden">
              <a:xfrm>
                <a:off x="4173" y="1111"/>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3" name="Freeform 359">
                <a:extLst>
                  <a:ext uri="{FF2B5EF4-FFF2-40B4-BE49-F238E27FC236}">
                    <a16:creationId xmlns:a16="http://schemas.microsoft.com/office/drawing/2014/main" id="{617289F2-58DF-1507-87A6-589094FC863F}"/>
                  </a:ext>
                </a:extLst>
              </p:cNvPr>
              <p:cNvSpPr>
                <a:spLocks/>
              </p:cNvSpPr>
              <p:nvPr userDrawn="1"/>
            </p:nvSpPr>
            <p:spPr bwMode="hidden">
              <a:xfrm>
                <a:off x="5094" y="1562"/>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4" name="Freeform 360">
                <a:extLst>
                  <a:ext uri="{FF2B5EF4-FFF2-40B4-BE49-F238E27FC236}">
                    <a16:creationId xmlns:a16="http://schemas.microsoft.com/office/drawing/2014/main" id="{57B104BF-D64A-C358-EFB6-32DA9373247B}"/>
                  </a:ext>
                </a:extLst>
              </p:cNvPr>
              <p:cNvSpPr>
                <a:spLocks/>
              </p:cNvSpPr>
              <p:nvPr userDrawn="1"/>
            </p:nvSpPr>
            <p:spPr bwMode="hidden">
              <a:xfrm>
                <a:off x="4830" y="7"/>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5" name="Freeform 361">
                <a:extLst>
                  <a:ext uri="{FF2B5EF4-FFF2-40B4-BE49-F238E27FC236}">
                    <a16:creationId xmlns:a16="http://schemas.microsoft.com/office/drawing/2014/main" id="{B6F9AE3E-5B73-9A49-5C73-C304FA06D6C8}"/>
                  </a:ext>
                </a:extLst>
              </p:cNvPr>
              <p:cNvSpPr>
                <a:spLocks/>
              </p:cNvSpPr>
              <p:nvPr userDrawn="1"/>
            </p:nvSpPr>
            <p:spPr bwMode="hidden">
              <a:xfrm rot="3318475">
                <a:off x="4139" y="-66"/>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6" name="Freeform 362">
                <a:extLst>
                  <a:ext uri="{FF2B5EF4-FFF2-40B4-BE49-F238E27FC236}">
                    <a16:creationId xmlns:a16="http://schemas.microsoft.com/office/drawing/2014/main" id="{0BE53BC5-FD3A-E90D-3640-A59092625AA3}"/>
                  </a:ext>
                </a:extLst>
              </p:cNvPr>
              <p:cNvSpPr>
                <a:spLocks/>
              </p:cNvSpPr>
              <p:nvPr userDrawn="1"/>
            </p:nvSpPr>
            <p:spPr bwMode="hidden">
              <a:xfrm rot="20976686" flipH="1">
                <a:off x="5045" y="1254"/>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7" name="Freeform 363">
                <a:extLst>
                  <a:ext uri="{FF2B5EF4-FFF2-40B4-BE49-F238E27FC236}">
                    <a16:creationId xmlns:a16="http://schemas.microsoft.com/office/drawing/2014/main" id="{5A8A0958-6FE9-85BC-EA8D-2B63A5CCAA7A}"/>
                  </a:ext>
                </a:extLst>
              </p:cNvPr>
              <p:cNvSpPr>
                <a:spLocks/>
              </p:cNvSpPr>
              <p:nvPr userDrawn="1"/>
            </p:nvSpPr>
            <p:spPr bwMode="hidden">
              <a:xfrm>
                <a:off x="4330" y="932"/>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8" name="Freeform 364">
                <a:extLst>
                  <a:ext uri="{FF2B5EF4-FFF2-40B4-BE49-F238E27FC236}">
                    <a16:creationId xmlns:a16="http://schemas.microsoft.com/office/drawing/2014/main" id="{964C42EE-C769-A48B-4632-0A7D210EDC7F}"/>
                  </a:ext>
                </a:extLst>
              </p:cNvPr>
              <p:cNvSpPr>
                <a:spLocks/>
              </p:cNvSpPr>
              <p:nvPr userDrawn="1"/>
            </p:nvSpPr>
            <p:spPr bwMode="hidden">
              <a:xfrm rot="16244410" flipH="1">
                <a:off x="5174" y="3195"/>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89" name="Freeform 365">
                <a:extLst>
                  <a:ext uri="{FF2B5EF4-FFF2-40B4-BE49-F238E27FC236}">
                    <a16:creationId xmlns:a16="http://schemas.microsoft.com/office/drawing/2014/main" id="{0B940CEF-8BA1-FA61-1550-917C46BD5744}"/>
                  </a:ext>
                </a:extLst>
              </p:cNvPr>
              <p:cNvSpPr>
                <a:spLocks/>
              </p:cNvSpPr>
              <p:nvPr userDrawn="1"/>
            </p:nvSpPr>
            <p:spPr bwMode="hidden">
              <a:xfrm rot="2428453">
                <a:off x="4163" y="1592"/>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0" name="Freeform 366">
                <a:extLst>
                  <a:ext uri="{FF2B5EF4-FFF2-40B4-BE49-F238E27FC236}">
                    <a16:creationId xmlns:a16="http://schemas.microsoft.com/office/drawing/2014/main" id="{0A97EC99-4966-5D47-0EA1-4A00B0008E62}"/>
                  </a:ext>
                </a:extLst>
              </p:cNvPr>
              <p:cNvSpPr>
                <a:spLocks/>
              </p:cNvSpPr>
              <p:nvPr userDrawn="1"/>
            </p:nvSpPr>
            <p:spPr bwMode="hidden">
              <a:xfrm rot="6284068">
                <a:off x="4901" y="758"/>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1" name="Freeform 367">
                <a:extLst>
                  <a:ext uri="{FF2B5EF4-FFF2-40B4-BE49-F238E27FC236}">
                    <a16:creationId xmlns:a16="http://schemas.microsoft.com/office/drawing/2014/main" id="{9BE4BF54-4B45-6616-F5A7-DE397ACCACCF}"/>
                  </a:ext>
                </a:extLst>
              </p:cNvPr>
              <p:cNvSpPr>
                <a:spLocks/>
              </p:cNvSpPr>
              <p:nvPr userDrawn="1"/>
            </p:nvSpPr>
            <p:spPr bwMode="hidden">
              <a:xfrm rot="21011466" flipV="1">
                <a:off x="5124" y="-8"/>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2" name="Freeform 368">
                <a:extLst>
                  <a:ext uri="{FF2B5EF4-FFF2-40B4-BE49-F238E27FC236}">
                    <a16:creationId xmlns:a16="http://schemas.microsoft.com/office/drawing/2014/main" id="{2E9C0530-BCD8-C5EF-8583-FA3FE309A657}"/>
                  </a:ext>
                </a:extLst>
              </p:cNvPr>
              <p:cNvSpPr>
                <a:spLocks/>
              </p:cNvSpPr>
              <p:nvPr userDrawn="1"/>
            </p:nvSpPr>
            <p:spPr bwMode="hidden">
              <a:xfrm rot="563450" flipH="1">
                <a:off x="3825" y="446"/>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3" name="Freeform 369">
                <a:extLst>
                  <a:ext uri="{FF2B5EF4-FFF2-40B4-BE49-F238E27FC236}">
                    <a16:creationId xmlns:a16="http://schemas.microsoft.com/office/drawing/2014/main" id="{5DEB921F-50FB-44B9-3F93-1713028B3154}"/>
                  </a:ext>
                </a:extLst>
              </p:cNvPr>
              <p:cNvSpPr>
                <a:spLocks/>
              </p:cNvSpPr>
              <p:nvPr userDrawn="1"/>
            </p:nvSpPr>
            <p:spPr bwMode="hidden">
              <a:xfrm rot="6521641">
                <a:off x="5099" y="2938"/>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4" name="Freeform 370">
                <a:extLst>
                  <a:ext uri="{FF2B5EF4-FFF2-40B4-BE49-F238E27FC236}">
                    <a16:creationId xmlns:a16="http://schemas.microsoft.com/office/drawing/2014/main" id="{ECB7D355-A825-B232-6F90-EF23DE775910}"/>
                  </a:ext>
                </a:extLst>
              </p:cNvPr>
              <p:cNvSpPr>
                <a:spLocks/>
              </p:cNvSpPr>
              <p:nvPr userDrawn="1"/>
            </p:nvSpPr>
            <p:spPr bwMode="hidden">
              <a:xfrm>
                <a:off x="4289" y="2570"/>
                <a:ext cx="987" cy="743"/>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5" name="Freeform 371">
                <a:extLst>
                  <a:ext uri="{FF2B5EF4-FFF2-40B4-BE49-F238E27FC236}">
                    <a16:creationId xmlns:a16="http://schemas.microsoft.com/office/drawing/2014/main" id="{11D59684-0B53-D9D7-D56D-4E1E9BBDD6B9}"/>
                  </a:ext>
                </a:extLst>
              </p:cNvPr>
              <p:cNvSpPr>
                <a:spLocks/>
              </p:cNvSpPr>
              <p:nvPr userDrawn="1"/>
            </p:nvSpPr>
            <p:spPr bwMode="hidden">
              <a:xfrm>
                <a:off x="4173" y="3223"/>
                <a:ext cx="650" cy="648"/>
              </a:xfrm>
              <a:custGeom>
                <a:avLst/>
                <a:gdLst>
                  <a:gd name="T0" fmla="*/ 468 w 650"/>
                  <a:gd name="T1" fmla="*/ 114 h 648"/>
                  <a:gd name="T2" fmla="*/ 621 w 650"/>
                  <a:gd name="T3" fmla="*/ 453 h 648"/>
                  <a:gd name="T4" fmla="*/ 522 w 650"/>
                  <a:gd name="T5" fmla="*/ 495 h 648"/>
                  <a:gd name="T6" fmla="*/ 105 w 650"/>
                  <a:gd name="T7" fmla="*/ 519 h 648"/>
                  <a:gd name="T8" fmla="*/ 30 w 650"/>
                  <a:gd name="T9" fmla="*/ 450 h 648"/>
                  <a:gd name="T10" fmla="*/ 231 w 650"/>
                  <a:gd name="T11" fmla="*/ 84 h 648"/>
                  <a:gd name="T12" fmla="*/ 468 w 650"/>
                  <a:gd name="T13" fmla="*/ 114 h 648"/>
                </a:gdLst>
                <a:ahLst/>
                <a:cxnLst>
                  <a:cxn ang="0">
                    <a:pos x="T0" y="T1"/>
                  </a:cxn>
                  <a:cxn ang="0">
                    <a:pos x="T2" y="T3"/>
                  </a:cxn>
                  <a:cxn ang="0">
                    <a:pos x="T4" y="T5"/>
                  </a:cxn>
                  <a:cxn ang="0">
                    <a:pos x="T6" y="T7"/>
                  </a:cxn>
                  <a:cxn ang="0">
                    <a:pos x="T8" y="T9"/>
                  </a:cxn>
                  <a:cxn ang="0">
                    <a:pos x="T10" y="T11"/>
                  </a:cxn>
                  <a:cxn ang="0">
                    <a:pos x="T12" y="T13"/>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6" name="Freeform 372">
                <a:extLst>
                  <a:ext uri="{FF2B5EF4-FFF2-40B4-BE49-F238E27FC236}">
                    <a16:creationId xmlns:a16="http://schemas.microsoft.com/office/drawing/2014/main" id="{D30FB12E-B3BC-4BAB-018D-BADAAE44423A}"/>
                  </a:ext>
                </a:extLst>
              </p:cNvPr>
              <p:cNvSpPr>
                <a:spLocks/>
              </p:cNvSpPr>
              <p:nvPr userDrawn="1"/>
            </p:nvSpPr>
            <p:spPr bwMode="hidden">
              <a:xfrm rot="5844778">
                <a:off x="5046" y="3593"/>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7" name="Freeform 373">
                <a:extLst>
                  <a:ext uri="{FF2B5EF4-FFF2-40B4-BE49-F238E27FC236}">
                    <a16:creationId xmlns:a16="http://schemas.microsoft.com/office/drawing/2014/main" id="{27ADBB83-F66E-0949-02F5-7C324067CEB2}"/>
                  </a:ext>
                </a:extLst>
              </p:cNvPr>
              <p:cNvSpPr>
                <a:spLocks/>
              </p:cNvSpPr>
              <p:nvPr userDrawn="1"/>
            </p:nvSpPr>
            <p:spPr bwMode="hidden">
              <a:xfrm>
                <a:off x="4854" y="2023"/>
                <a:ext cx="687" cy="609"/>
              </a:xfrm>
              <a:custGeom>
                <a:avLst/>
                <a:gdLst>
                  <a:gd name="T0" fmla="*/ 144 w 687"/>
                  <a:gd name="T1" fmla="*/ 45 h 609"/>
                  <a:gd name="T2" fmla="*/ 546 w 687"/>
                  <a:gd name="T3" fmla="*/ 9 h 609"/>
                  <a:gd name="T4" fmla="*/ 582 w 687"/>
                  <a:gd name="T5" fmla="*/ 99 h 609"/>
                  <a:gd name="T6" fmla="*/ 123 w 687"/>
                  <a:gd name="T7" fmla="*/ 462 h 609"/>
                  <a:gd name="T8" fmla="*/ 27 w 687"/>
                  <a:gd name="T9" fmla="*/ 438 h 609"/>
                  <a:gd name="T10" fmla="*/ 12 w 687"/>
                  <a:gd name="T11" fmla="*/ 210 h 609"/>
                  <a:gd name="T12" fmla="*/ 144 w 687"/>
                  <a:gd name="T13" fmla="*/ 45 h 609"/>
                </a:gdLst>
                <a:ahLst/>
                <a:cxnLst>
                  <a:cxn ang="0">
                    <a:pos x="T0" y="T1"/>
                  </a:cxn>
                  <a:cxn ang="0">
                    <a:pos x="T2" y="T3"/>
                  </a:cxn>
                  <a:cxn ang="0">
                    <a:pos x="T4" y="T5"/>
                  </a:cxn>
                  <a:cxn ang="0">
                    <a:pos x="T6" y="T7"/>
                  </a:cxn>
                  <a:cxn ang="0">
                    <a:pos x="T8" y="T9"/>
                  </a:cxn>
                  <a:cxn ang="0">
                    <a:pos x="T10" y="T11"/>
                  </a:cxn>
                  <a:cxn ang="0">
                    <a:pos x="T12" y="T13"/>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8" name="Freeform 374">
                <a:extLst>
                  <a:ext uri="{FF2B5EF4-FFF2-40B4-BE49-F238E27FC236}">
                    <a16:creationId xmlns:a16="http://schemas.microsoft.com/office/drawing/2014/main" id="{EE1D543F-BC04-30FF-9369-1B4B5056D22F}"/>
                  </a:ext>
                </a:extLst>
              </p:cNvPr>
              <p:cNvSpPr>
                <a:spLocks/>
              </p:cNvSpPr>
              <p:nvPr userDrawn="1"/>
            </p:nvSpPr>
            <p:spPr bwMode="hidden">
              <a:xfrm rot="3318475">
                <a:off x="4103" y="1998"/>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99" name="Freeform 375">
                <a:extLst>
                  <a:ext uri="{FF2B5EF4-FFF2-40B4-BE49-F238E27FC236}">
                    <a16:creationId xmlns:a16="http://schemas.microsoft.com/office/drawing/2014/main" id="{45626FFF-B9CD-C3E7-34EE-5F0A023E0F6B}"/>
                  </a:ext>
                </a:extLst>
              </p:cNvPr>
              <p:cNvSpPr>
                <a:spLocks/>
              </p:cNvSpPr>
              <p:nvPr userDrawn="1"/>
            </p:nvSpPr>
            <p:spPr bwMode="hidden">
              <a:xfrm rot="20976686" flipH="1">
                <a:off x="4925" y="3667"/>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400" name="Freeform 376">
                <a:extLst>
                  <a:ext uri="{FF2B5EF4-FFF2-40B4-BE49-F238E27FC236}">
                    <a16:creationId xmlns:a16="http://schemas.microsoft.com/office/drawing/2014/main" id="{CF9636F8-C602-5B8D-2F0A-26CCE053DBF8}"/>
                  </a:ext>
                </a:extLst>
              </p:cNvPr>
              <p:cNvSpPr>
                <a:spLocks/>
              </p:cNvSpPr>
              <p:nvPr userDrawn="1"/>
            </p:nvSpPr>
            <p:spPr bwMode="hidden">
              <a:xfrm>
                <a:off x="4006" y="3176"/>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401" name="Freeform 377">
                <a:extLst>
                  <a:ext uri="{FF2B5EF4-FFF2-40B4-BE49-F238E27FC236}">
                    <a16:creationId xmlns:a16="http://schemas.microsoft.com/office/drawing/2014/main" id="{95687C93-73AC-C9DF-6FF3-AFECE87F1AD1}"/>
                  </a:ext>
                </a:extLst>
              </p:cNvPr>
              <p:cNvSpPr>
                <a:spLocks/>
              </p:cNvSpPr>
              <p:nvPr userDrawn="1"/>
            </p:nvSpPr>
            <p:spPr bwMode="hidden">
              <a:xfrm rot="6820033">
                <a:off x="4163" y="3620"/>
                <a:ext cx="802" cy="706"/>
              </a:xfrm>
              <a:custGeom>
                <a:avLst/>
                <a:gdLst>
                  <a:gd name="T0" fmla="*/ 742 w 987"/>
                  <a:gd name="T1" fmla="*/ 110 h 743"/>
                  <a:gd name="T2" fmla="*/ 958 w 987"/>
                  <a:gd name="T3" fmla="*/ 572 h 743"/>
                  <a:gd name="T4" fmla="*/ 847 w 987"/>
                  <a:gd name="T5" fmla="*/ 638 h 743"/>
                  <a:gd name="T6" fmla="*/ 202 w 987"/>
                  <a:gd name="T7" fmla="*/ 269 h 743"/>
                  <a:gd name="T8" fmla="*/ 163 w 987"/>
                  <a:gd name="T9" fmla="*/ 173 h 743"/>
                  <a:gd name="T10" fmla="*/ 481 w 987"/>
                  <a:gd name="T11" fmla="*/ 35 h 743"/>
                  <a:gd name="T12" fmla="*/ 742 w 987"/>
                  <a:gd name="T13" fmla="*/ 110 h 743"/>
                </a:gdLst>
                <a:ahLst/>
                <a:cxnLst>
                  <a:cxn ang="0">
                    <a:pos x="T0" y="T1"/>
                  </a:cxn>
                  <a:cxn ang="0">
                    <a:pos x="T2" y="T3"/>
                  </a:cxn>
                  <a:cxn ang="0">
                    <a:pos x="T4" y="T5"/>
                  </a:cxn>
                  <a:cxn ang="0">
                    <a:pos x="T6" y="T7"/>
                  </a:cxn>
                  <a:cxn ang="0">
                    <a:pos x="T8" y="T9"/>
                  </a:cxn>
                  <a:cxn ang="0">
                    <a:pos x="T10" y="T11"/>
                  </a:cxn>
                  <a:cxn ang="0">
                    <a:pos x="T12" y="T13"/>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402" name="Freeform 378">
                <a:extLst>
                  <a:ext uri="{FF2B5EF4-FFF2-40B4-BE49-F238E27FC236}">
                    <a16:creationId xmlns:a16="http://schemas.microsoft.com/office/drawing/2014/main" id="{1469641B-4986-56A0-75D4-FF072989D3E8}"/>
                  </a:ext>
                </a:extLst>
              </p:cNvPr>
              <p:cNvSpPr>
                <a:spLocks/>
              </p:cNvSpPr>
              <p:nvPr userDrawn="1"/>
            </p:nvSpPr>
            <p:spPr bwMode="hidden">
              <a:xfrm rot="6284068">
                <a:off x="4589" y="2558"/>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403" name="Freeform 379">
                <a:extLst>
                  <a:ext uri="{FF2B5EF4-FFF2-40B4-BE49-F238E27FC236}">
                    <a16:creationId xmlns:a16="http://schemas.microsoft.com/office/drawing/2014/main" id="{40639571-7A32-3C63-17F5-0732196CA3F4}"/>
                  </a:ext>
                </a:extLst>
              </p:cNvPr>
              <p:cNvSpPr>
                <a:spLocks/>
              </p:cNvSpPr>
              <p:nvPr userDrawn="1"/>
            </p:nvSpPr>
            <p:spPr bwMode="hidden">
              <a:xfrm rot="15949041" flipV="1">
                <a:off x="5118" y="2092"/>
                <a:ext cx="640" cy="797"/>
              </a:xfrm>
              <a:custGeom>
                <a:avLst/>
                <a:gdLst>
                  <a:gd name="T0" fmla="*/ 600 w 640"/>
                  <a:gd name="T1" fmla="*/ 216 h 797"/>
                  <a:gd name="T2" fmla="*/ 598 w 640"/>
                  <a:gd name="T3" fmla="*/ 658 h 797"/>
                  <a:gd name="T4" fmla="*/ 507 w 640"/>
                  <a:gd name="T5" fmla="*/ 691 h 797"/>
                  <a:gd name="T6" fmla="*/ 147 w 640"/>
                  <a:gd name="T7" fmla="*/ 354 h 797"/>
                  <a:gd name="T8" fmla="*/ 84 w 640"/>
                  <a:gd name="T9" fmla="*/ 249 h 797"/>
                  <a:gd name="T10" fmla="*/ 423 w 640"/>
                  <a:gd name="T11" fmla="*/ 96 h 797"/>
                  <a:gd name="T12" fmla="*/ 600 w 640"/>
                  <a:gd name="T13" fmla="*/ 216 h 797"/>
                </a:gdLst>
                <a:ahLst/>
                <a:cxnLst>
                  <a:cxn ang="0">
                    <a:pos x="T0" y="T1"/>
                  </a:cxn>
                  <a:cxn ang="0">
                    <a:pos x="T2" y="T3"/>
                  </a:cxn>
                  <a:cxn ang="0">
                    <a:pos x="T4" y="T5"/>
                  </a:cxn>
                  <a:cxn ang="0">
                    <a:pos x="T6" y="T7"/>
                  </a:cxn>
                  <a:cxn ang="0">
                    <a:pos x="T8" y="T9"/>
                  </a:cxn>
                  <a:cxn ang="0">
                    <a:pos x="T10" y="T11"/>
                  </a:cxn>
                  <a:cxn ang="0">
                    <a:pos x="T12" y="T13"/>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404" name="Freeform 380">
                <a:extLst>
                  <a:ext uri="{FF2B5EF4-FFF2-40B4-BE49-F238E27FC236}">
                    <a16:creationId xmlns:a16="http://schemas.microsoft.com/office/drawing/2014/main" id="{6799B4F8-A22E-72CD-1B39-65148578D844}"/>
                  </a:ext>
                </a:extLst>
              </p:cNvPr>
              <p:cNvSpPr>
                <a:spLocks/>
              </p:cNvSpPr>
              <p:nvPr userDrawn="1"/>
            </p:nvSpPr>
            <p:spPr bwMode="hidden">
              <a:xfrm rot="563450" flipH="1">
                <a:off x="3981" y="2402"/>
                <a:ext cx="535" cy="645"/>
              </a:xfrm>
              <a:custGeom>
                <a:avLst/>
                <a:gdLst>
                  <a:gd name="T0" fmla="*/ 462 w 535"/>
                  <a:gd name="T1" fmla="*/ 423 h 645"/>
                  <a:gd name="T2" fmla="*/ 144 w 535"/>
                  <a:gd name="T3" fmla="*/ 612 h 645"/>
                  <a:gd name="T4" fmla="*/ 87 w 535"/>
                  <a:gd name="T5" fmla="*/ 558 h 645"/>
                  <a:gd name="T6" fmla="*/ 162 w 535"/>
                  <a:gd name="T7" fmla="*/ 117 h 645"/>
                  <a:gd name="T8" fmla="*/ 210 w 535"/>
                  <a:gd name="T9" fmla="*/ 39 h 645"/>
                  <a:gd name="T10" fmla="*/ 441 w 535"/>
                  <a:gd name="T11" fmla="*/ 243 h 645"/>
                  <a:gd name="T12" fmla="*/ 462 w 535"/>
                  <a:gd name="T13" fmla="*/ 423 h 645"/>
                </a:gdLst>
                <a:ahLst/>
                <a:cxnLst>
                  <a:cxn ang="0">
                    <a:pos x="T0" y="T1"/>
                  </a:cxn>
                  <a:cxn ang="0">
                    <a:pos x="T2" y="T3"/>
                  </a:cxn>
                  <a:cxn ang="0">
                    <a:pos x="T4" y="T5"/>
                  </a:cxn>
                  <a:cxn ang="0">
                    <a:pos x="T6" y="T7"/>
                  </a:cxn>
                  <a:cxn ang="0">
                    <a:pos x="T8" y="T9"/>
                  </a:cxn>
                  <a:cxn ang="0">
                    <a:pos x="T10" y="T11"/>
                  </a:cxn>
                  <a:cxn ang="0">
                    <a:pos x="T12" y="T1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nvGrpSpPr>
            <p:cNvPr id="1310" name="Group 286">
              <a:extLst>
                <a:ext uri="{FF2B5EF4-FFF2-40B4-BE49-F238E27FC236}">
                  <a16:creationId xmlns:a16="http://schemas.microsoft.com/office/drawing/2014/main" id="{9FBA1A2B-D65C-F9CA-A260-CEAA5F8288B8}"/>
                </a:ext>
              </a:extLst>
            </p:cNvPr>
            <p:cNvGrpSpPr>
              <a:grpSpLocks/>
            </p:cNvGrpSpPr>
            <p:nvPr userDrawn="1"/>
          </p:nvGrpSpPr>
          <p:grpSpPr bwMode="auto">
            <a:xfrm>
              <a:off x="120" y="298"/>
              <a:ext cx="5509" cy="141"/>
              <a:chOff x="150" y="543"/>
              <a:chExt cx="5309" cy="200"/>
            </a:xfrm>
          </p:grpSpPr>
          <p:sp>
            <p:nvSpPr>
              <p:cNvPr id="1311" name="AutoShape 287">
                <a:extLst>
                  <a:ext uri="{FF2B5EF4-FFF2-40B4-BE49-F238E27FC236}">
                    <a16:creationId xmlns:a16="http://schemas.microsoft.com/office/drawing/2014/main" id="{628AF14B-6F59-F27F-F49D-BB1670F55105}"/>
                  </a:ext>
                </a:extLst>
              </p:cNvPr>
              <p:cNvSpPr>
                <a:spLocks noChangeArrowheads="1"/>
              </p:cNvSpPr>
              <p:nvPr/>
            </p:nvSpPr>
            <p:spPr bwMode="ltGray">
              <a:xfrm>
                <a:off x="150" y="543"/>
                <a:ext cx="5309" cy="200"/>
              </a:xfrm>
              <a:prstGeom prst="roundRect">
                <a:avLst>
                  <a:gd name="adj" fmla="val 50000"/>
                </a:avLst>
              </a:prstGeom>
              <a:solidFill>
                <a:srgbClr val="808080">
                  <a:alpha val="5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12" name="Rectangle 288">
                <a:extLst>
                  <a:ext uri="{FF2B5EF4-FFF2-40B4-BE49-F238E27FC236}">
                    <a16:creationId xmlns:a16="http://schemas.microsoft.com/office/drawing/2014/main" id="{65B456C6-7329-9919-DFF1-F888DE0CF4F1}"/>
                  </a:ext>
                </a:extLst>
              </p:cNvPr>
              <p:cNvSpPr>
                <a:spLocks noChangeArrowheads="1"/>
              </p:cNvSpPr>
              <p:nvPr/>
            </p:nvSpPr>
            <p:spPr bwMode="ltGray">
              <a:xfrm>
                <a:off x="175" y="600"/>
                <a:ext cx="5251" cy="50"/>
              </a:xfrm>
              <a:prstGeom prst="rect">
                <a:avLst/>
              </a:prstGeom>
              <a:solidFill>
                <a:srgbClr val="80808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nvGrpSpPr>
            <p:cNvPr id="1313" name="Group 289">
              <a:extLst>
                <a:ext uri="{FF2B5EF4-FFF2-40B4-BE49-F238E27FC236}">
                  <a16:creationId xmlns:a16="http://schemas.microsoft.com/office/drawing/2014/main" id="{B00AF758-8BE0-10D1-2B1E-476C5BD25A24}"/>
                </a:ext>
              </a:extLst>
            </p:cNvPr>
            <p:cNvGrpSpPr>
              <a:grpSpLocks/>
            </p:cNvGrpSpPr>
            <p:nvPr userDrawn="1"/>
          </p:nvGrpSpPr>
          <p:grpSpPr bwMode="auto">
            <a:xfrm>
              <a:off x="52" y="241"/>
              <a:ext cx="5509" cy="141"/>
              <a:chOff x="150" y="543"/>
              <a:chExt cx="5309" cy="200"/>
            </a:xfrm>
          </p:grpSpPr>
          <p:sp>
            <p:nvSpPr>
              <p:cNvPr id="1314" name="AutoShape 290">
                <a:extLst>
                  <a:ext uri="{FF2B5EF4-FFF2-40B4-BE49-F238E27FC236}">
                    <a16:creationId xmlns:a16="http://schemas.microsoft.com/office/drawing/2014/main" id="{CCD69752-63B1-A478-4013-D5F1BB557020}"/>
                  </a:ext>
                </a:extLst>
              </p:cNvPr>
              <p:cNvSpPr>
                <a:spLocks noChangeArrowheads="1"/>
              </p:cNvSpPr>
              <p:nvPr/>
            </p:nvSpPr>
            <p:spPr bwMode="auto">
              <a:xfrm>
                <a:off x="150" y="543"/>
                <a:ext cx="5309" cy="200"/>
              </a:xfrm>
              <a:prstGeom prst="roundRect">
                <a:avLst>
                  <a:gd name="adj" fmla="val 50000"/>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15" name="Rectangle 291">
                <a:extLst>
                  <a:ext uri="{FF2B5EF4-FFF2-40B4-BE49-F238E27FC236}">
                    <a16:creationId xmlns:a16="http://schemas.microsoft.com/office/drawing/2014/main" id="{8D9CA548-10D1-80C3-BDB9-265E388FA047}"/>
                  </a:ext>
                </a:extLst>
              </p:cNvPr>
              <p:cNvSpPr>
                <a:spLocks noChangeArrowheads="1"/>
              </p:cNvSpPr>
              <p:nvPr/>
            </p:nvSpPr>
            <p:spPr bwMode="auto">
              <a:xfrm>
                <a:off x="175" y="600"/>
                <a:ext cx="5251" cy="50"/>
              </a:xfrm>
              <a:prstGeom prst="rect">
                <a:avLst/>
              </a:prstGeom>
              <a:gradFill rotWithShape="0">
                <a:gsLst>
                  <a:gs pos="0">
                    <a:srgbClr val="B2B2B2"/>
                  </a:gs>
                  <a:gs pos="50000">
                    <a:srgbClr val="B2B2B2">
                      <a:gamma/>
                      <a:tint val="27451"/>
                      <a:invGamma/>
                    </a:srgbClr>
                  </a:gs>
                  <a:gs pos="100000">
                    <a:srgbClr val="B2B2B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sp>
          <p:nvSpPr>
            <p:cNvPr id="1316" name="Freeform 292">
              <a:extLst>
                <a:ext uri="{FF2B5EF4-FFF2-40B4-BE49-F238E27FC236}">
                  <a16:creationId xmlns:a16="http://schemas.microsoft.com/office/drawing/2014/main" id="{646B1E96-9D7F-36EF-6F63-A3E08CF4F4D3}"/>
                </a:ext>
              </a:extLst>
            </p:cNvPr>
            <p:cNvSpPr>
              <a:spLocks/>
            </p:cNvSpPr>
            <p:nvPr userDrawn="1"/>
          </p:nvSpPr>
          <p:spPr bwMode="ltGray">
            <a:xfrm>
              <a:off x="97" y="300"/>
              <a:ext cx="866" cy="795"/>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rgbClr val="808080">
                <a:alpha val="50000"/>
              </a:srgbClr>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nvGrpSpPr>
            <p:cNvPr id="1317" name="Group 293">
              <a:extLst>
                <a:ext uri="{FF2B5EF4-FFF2-40B4-BE49-F238E27FC236}">
                  <a16:creationId xmlns:a16="http://schemas.microsoft.com/office/drawing/2014/main" id="{3C99D1A6-A1EE-6A79-2776-4530D1B4E703}"/>
                </a:ext>
              </a:extLst>
            </p:cNvPr>
            <p:cNvGrpSpPr>
              <a:grpSpLocks/>
            </p:cNvGrpSpPr>
            <p:nvPr userDrawn="1"/>
          </p:nvGrpSpPr>
          <p:grpSpPr bwMode="auto">
            <a:xfrm>
              <a:off x="136" y="94"/>
              <a:ext cx="790" cy="737"/>
              <a:chOff x="138" y="104"/>
              <a:chExt cx="790" cy="737"/>
            </a:xfrm>
          </p:grpSpPr>
          <p:sp>
            <p:nvSpPr>
              <p:cNvPr id="1318" name="Freeform 294">
                <a:extLst>
                  <a:ext uri="{FF2B5EF4-FFF2-40B4-BE49-F238E27FC236}">
                    <a16:creationId xmlns:a16="http://schemas.microsoft.com/office/drawing/2014/main" id="{546D39FB-4C4C-BAC8-AE4D-B6AD4EFC7A16}"/>
                  </a:ext>
                </a:extLst>
              </p:cNvPr>
              <p:cNvSpPr>
                <a:spLocks/>
              </p:cNvSpPr>
              <p:nvPr/>
            </p:nvSpPr>
            <p:spPr bwMode="auto">
              <a:xfrm>
                <a:off x="138" y="115"/>
                <a:ext cx="790" cy="726"/>
              </a:xfrm>
              <a:custGeom>
                <a:avLst/>
                <a:gdLst>
                  <a:gd name="T0" fmla="*/ 17 w 866"/>
                  <a:gd name="T1" fmla="*/ 180 h 795"/>
                  <a:gd name="T2" fmla="*/ 284 w 866"/>
                  <a:gd name="T3" fmla="*/ 720 h 795"/>
                  <a:gd name="T4" fmla="*/ 380 w 866"/>
                  <a:gd name="T5" fmla="*/ 687 h 795"/>
                  <a:gd name="T6" fmla="*/ 647 w 866"/>
                  <a:gd name="T7" fmla="*/ 249 h 795"/>
                  <a:gd name="T8" fmla="*/ 716 w 866"/>
                  <a:gd name="T9" fmla="*/ 138 h 795"/>
                  <a:gd name="T10" fmla="*/ 182 w 866"/>
                  <a:gd name="T11" fmla="*/ 0 h 795"/>
                  <a:gd name="T12" fmla="*/ 17 w 866"/>
                  <a:gd name="T13" fmla="*/ 180 h 795"/>
                </a:gdLst>
                <a:ahLst/>
                <a:cxnLst>
                  <a:cxn ang="0">
                    <a:pos x="T0" y="T1"/>
                  </a:cxn>
                  <a:cxn ang="0">
                    <a:pos x="T2" y="T3"/>
                  </a:cxn>
                  <a:cxn ang="0">
                    <a:pos x="T4" y="T5"/>
                  </a:cxn>
                  <a:cxn ang="0">
                    <a:pos x="T6" y="T7"/>
                  </a:cxn>
                  <a:cxn ang="0">
                    <a:pos x="T8" y="T9"/>
                  </a:cxn>
                  <a:cxn ang="0">
                    <a:pos x="T10" y="T11"/>
                  </a:cxn>
                  <a:cxn ang="0">
                    <a:pos x="T12" y="T13"/>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chemeClr val="accent1"/>
              </a:solidFill>
              <a:ln>
                <a:noFill/>
              </a:ln>
              <a:effectLst/>
              <a:extLst>
                <a:ext uri="{91240B29-F687-4F45-9708-019B960494DF}">
                  <a14:hiddenLine xmlns:a14="http://schemas.microsoft.com/office/drawing/2010/main" w="12700" cmpd="sng">
                    <a:solidFill>
                      <a:schemeClr val="folHlink"/>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19" name="Freeform 295">
                <a:extLst>
                  <a:ext uri="{FF2B5EF4-FFF2-40B4-BE49-F238E27FC236}">
                    <a16:creationId xmlns:a16="http://schemas.microsoft.com/office/drawing/2014/main" id="{42D1DA1E-A4C8-88E4-F749-245DAD76E87F}"/>
                  </a:ext>
                </a:extLst>
              </p:cNvPr>
              <p:cNvSpPr>
                <a:spLocks/>
              </p:cNvSpPr>
              <p:nvPr/>
            </p:nvSpPr>
            <p:spPr bwMode="auto">
              <a:xfrm>
                <a:off x="150" y="119"/>
                <a:ext cx="181" cy="533"/>
              </a:xfrm>
              <a:custGeom>
                <a:avLst/>
                <a:gdLst>
                  <a:gd name="T0" fmla="*/ 60 w 181"/>
                  <a:gd name="T1" fmla="*/ 12 h 533"/>
                  <a:gd name="T2" fmla="*/ 2 w 181"/>
                  <a:gd name="T3" fmla="*/ 153 h 533"/>
                  <a:gd name="T4" fmla="*/ 63 w 181"/>
                  <a:gd name="T5" fmla="*/ 366 h 533"/>
                  <a:gd name="T6" fmla="*/ 146 w 181"/>
                  <a:gd name="T7" fmla="*/ 512 h 533"/>
                  <a:gd name="T8" fmla="*/ 156 w 181"/>
                  <a:gd name="T9" fmla="*/ 489 h 533"/>
                  <a:gd name="T10" fmla="*/ 74 w 181"/>
                  <a:gd name="T11" fmla="*/ 294 h 533"/>
                  <a:gd name="T12" fmla="*/ 63 w 181"/>
                  <a:gd name="T13" fmla="*/ 155 h 533"/>
                  <a:gd name="T14" fmla="*/ 98 w 181"/>
                  <a:gd name="T15" fmla="*/ 53 h 533"/>
                  <a:gd name="T16" fmla="*/ 135 w 181"/>
                  <a:gd name="T17" fmla="*/ 32 h 533"/>
                  <a:gd name="T18" fmla="*/ 179 w 181"/>
                  <a:gd name="T19" fmla="*/ 16 h 533"/>
                  <a:gd name="T20" fmla="*/ 146 w 181"/>
                  <a:gd name="T21" fmla="*/ 2 h 533"/>
                  <a:gd name="T22" fmla="*/ 93 w 181"/>
                  <a:gd name="T23" fmla="*/ 2 h 533"/>
                  <a:gd name="T24" fmla="*/ 60 w 181"/>
                  <a:gd name="T25" fmla="*/ 12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533">
                    <a:moveTo>
                      <a:pt x="60" y="12"/>
                    </a:moveTo>
                    <a:cubicBezTo>
                      <a:pt x="18" y="35"/>
                      <a:pt x="0" y="83"/>
                      <a:pt x="2" y="153"/>
                    </a:cubicBezTo>
                    <a:cubicBezTo>
                      <a:pt x="3" y="212"/>
                      <a:pt x="39" y="306"/>
                      <a:pt x="63" y="366"/>
                    </a:cubicBezTo>
                    <a:cubicBezTo>
                      <a:pt x="87" y="426"/>
                      <a:pt x="131" y="492"/>
                      <a:pt x="146" y="512"/>
                    </a:cubicBezTo>
                    <a:cubicBezTo>
                      <a:pt x="162" y="533"/>
                      <a:pt x="168" y="526"/>
                      <a:pt x="156" y="489"/>
                    </a:cubicBezTo>
                    <a:cubicBezTo>
                      <a:pt x="144" y="453"/>
                      <a:pt x="90" y="350"/>
                      <a:pt x="74" y="294"/>
                    </a:cubicBezTo>
                    <a:cubicBezTo>
                      <a:pt x="59" y="239"/>
                      <a:pt x="59" y="196"/>
                      <a:pt x="63" y="155"/>
                    </a:cubicBezTo>
                    <a:cubicBezTo>
                      <a:pt x="67" y="115"/>
                      <a:pt x="86" y="74"/>
                      <a:pt x="98" y="53"/>
                    </a:cubicBezTo>
                    <a:cubicBezTo>
                      <a:pt x="110" y="33"/>
                      <a:pt x="121" y="39"/>
                      <a:pt x="135" y="32"/>
                    </a:cubicBezTo>
                    <a:cubicBezTo>
                      <a:pt x="148" y="26"/>
                      <a:pt x="177" y="21"/>
                      <a:pt x="179" y="16"/>
                    </a:cubicBezTo>
                    <a:cubicBezTo>
                      <a:pt x="181" y="11"/>
                      <a:pt x="161" y="4"/>
                      <a:pt x="146" y="2"/>
                    </a:cubicBezTo>
                    <a:cubicBezTo>
                      <a:pt x="132" y="0"/>
                      <a:pt x="107" y="1"/>
                      <a:pt x="93" y="2"/>
                    </a:cubicBezTo>
                    <a:cubicBezTo>
                      <a:pt x="78" y="4"/>
                      <a:pt x="74" y="0"/>
                      <a:pt x="60" y="12"/>
                    </a:cubicBezTo>
                    <a:close/>
                  </a:path>
                </a:pathLst>
              </a:custGeom>
              <a:gradFill rotWithShape="0">
                <a:gsLst>
                  <a:gs pos="0">
                    <a:schemeClr val="accent1">
                      <a:gamma/>
                      <a:shade val="75686"/>
                      <a:invGamma/>
                    </a:schemeClr>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0" name="Freeform 296">
                <a:extLst>
                  <a:ext uri="{FF2B5EF4-FFF2-40B4-BE49-F238E27FC236}">
                    <a16:creationId xmlns:a16="http://schemas.microsoft.com/office/drawing/2014/main" id="{8250F469-6470-1235-6479-A51CB253E449}"/>
                  </a:ext>
                </a:extLst>
              </p:cNvPr>
              <p:cNvSpPr>
                <a:spLocks/>
              </p:cNvSpPr>
              <p:nvPr/>
            </p:nvSpPr>
            <p:spPr bwMode="auto">
              <a:xfrm>
                <a:off x="190" y="104"/>
                <a:ext cx="666" cy="195"/>
              </a:xfrm>
              <a:custGeom>
                <a:avLst/>
                <a:gdLst>
                  <a:gd name="T0" fmla="*/ 10 w 666"/>
                  <a:gd name="T1" fmla="*/ 32 h 195"/>
                  <a:gd name="T2" fmla="*/ 72 w 666"/>
                  <a:gd name="T3" fmla="*/ 3 h 195"/>
                  <a:gd name="T4" fmla="*/ 214 w 666"/>
                  <a:gd name="T5" fmla="*/ 16 h 195"/>
                  <a:gd name="T6" fmla="*/ 440 w 666"/>
                  <a:gd name="T7" fmla="*/ 74 h 195"/>
                  <a:gd name="T8" fmla="*/ 604 w 666"/>
                  <a:gd name="T9" fmla="*/ 140 h 195"/>
                  <a:gd name="T10" fmla="*/ 653 w 666"/>
                  <a:gd name="T11" fmla="*/ 182 h 195"/>
                  <a:gd name="T12" fmla="*/ 638 w 666"/>
                  <a:gd name="T13" fmla="*/ 186 h 195"/>
                  <a:gd name="T14" fmla="*/ 483 w 666"/>
                  <a:gd name="T15" fmla="*/ 129 h 195"/>
                  <a:gd name="T16" fmla="*/ 244 w 666"/>
                  <a:gd name="T17" fmla="*/ 64 h 195"/>
                  <a:gd name="T18" fmla="*/ 107 w 666"/>
                  <a:gd name="T19" fmla="*/ 51 h 195"/>
                  <a:gd name="T20" fmla="*/ 55 w 666"/>
                  <a:gd name="T21" fmla="*/ 74 h 195"/>
                  <a:gd name="T22" fmla="*/ 10 w 666"/>
                  <a:gd name="T23" fmla="*/ 50 h 195"/>
                  <a:gd name="T24" fmla="*/ 10 w 666"/>
                  <a:gd name="T25" fmla="*/ 3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66" h="195">
                    <a:moveTo>
                      <a:pt x="10" y="32"/>
                    </a:moveTo>
                    <a:cubicBezTo>
                      <a:pt x="20" y="24"/>
                      <a:pt x="38" y="6"/>
                      <a:pt x="72" y="3"/>
                    </a:cubicBezTo>
                    <a:cubicBezTo>
                      <a:pt x="106" y="0"/>
                      <a:pt x="153" y="4"/>
                      <a:pt x="214" y="16"/>
                    </a:cubicBezTo>
                    <a:cubicBezTo>
                      <a:pt x="275" y="28"/>
                      <a:pt x="375" y="53"/>
                      <a:pt x="440" y="74"/>
                    </a:cubicBezTo>
                    <a:cubicBezTo>
                      <a:pt x="505" y="95"/>
                      <a:pt x="568" y="122"/>
                      <a:pt x="604" y="140"/>
                    </a:cubicBezTo>
                    <a:cubicBezTo>
                      <a:pt x="640" y="158"/>
                      <a:pt x="647" y="174"/>
                      <a:pt x="653" y="182"/>
                    </a:cubicBezTo>
                    <a:cubicBezTo>
                      <a:pt x="659" y="190"/>
                      <a:pt x="666" y="195"/>
                      <a:pt x="638" y="186"/>
                    </a:cubicBezTo>
                    <a:cubicBezTo>
                      <a:pt x="609" y="177"/>
                      <a:pt x="548" y="150"/>
                      <a:pt x="483" y="129"/>
                    </a:cubicBezTo>
                    <a:cubicBezTo>
                      <a:pt x="416" y="109"/>
                      <a:pt x="306" y="78"/>
                      <a:pt x="244" y="64"/>
                    </a:cubicBezTo>
                    <a:cubicBezTo>
                      <a:pt x="181" y="51"/>
                      <a:pt x="139" y="49"/>
                      <a:pt x="107" y="51"/>
                    </a:cubicBezTo>
                    <a:cubicBezTo>
                      <a:pt x="76" y="53"/>
                      <a:pt x="71" y="75"/>
                      <a:pt x="55" y="74"/>
                    </a:cubicBezTo>
                    <a:cubicBezTo>
                      <a:pt x="39" y="74"/>
                      <a:pt x="18" y="57"/>
                      <a:pt x="10" y="50"/>
                    </a:cubicBezTo>
                    <a:cubicBezTo>
                      <a:pt x="2" y="43"/>
                      <a:pt x="0" y="40"/>
                      <a:pt x="10" y="32"/>
                    </a:cubicBezTo>
                    <a:close/>
                  </a:path>
                </a:pathLst>
              </a:custGeom>
              <a:gradFill rotWithShape="0">
                <a:gsLst>
                  <a:gs pos="0">
                    <a:schemeClr val="accent1">
                      <a:gamma/>
                      <a:shade val="75686"/>
                      <a:invGamma/>
                    </a:schemeClr>
                  </a:gs>
                  <a:gs pos="100000">
                    <a:schemeClr val="accent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1" name="Freeform 297">
                <a:extLst>
                  <a:ext uri="{FF2B5EF4-FFF2-40B4-BE49-F238E27FC236}">
                    <a16:creationId xmlns:a16="http://schemas.microsoft.com/office/drawing/2014/main" id="{18AB5061-536C-4CD4-501F-353D4F76111D}"/>
                  </a:ext>
                </a:extLst>
              </p:cNvPr>
              <p:cNvSpPr>
                <a:spLocks/>
              </p:cNvSpPr>
              <p:nvPr/>
            </p:nvSpPr>
            <p:spPr bwMode="auto">
              <a:xfrm>
                <a:off x="369" y="300"/>
                <a:ext cx="430" cy="417"/>
              </a:xfrm>
              <a:custGeom>
                <a:avLst/>
                <a:gdLst>
                  <a:gd name="T0" fmla="*/ 54 w 1547"/>
                  <a:gd name="T1" fmla="*/ 275 h 1502"/>
                  <a:gd name="T2" fmla="*/ 388 w 1547"/>
                  <a:gd name="T3" fmla="*/ 33 h 1502"/>
                  <a:gd name="T4" fmla="*/ 1323 w 1547"/>
                  <a:gd name="T5" fmla="*/ 74 h 1502"/>
                  <a:gd name="T6" fmla="*/ 1448 w 1547"/>
                  <a:gd name="T7" fmla="*/ 149 h 1502"/>
                  <a:gd name="T8" fmla="*/ 730 w 1547"/>
                  <a:gd name="T9" fmla="*/ 108 h 1502"/>
                  <a:gd name="T10" fmla="*/ 305 w 1547"/>
                  <a:gd name="T11" fmla="*/ 216 h 1502"/>
                  <a:gd name="T12" fmla="*/ 146 w 1547"/>
                  <a:gd name="T13" fmla="*/ 525 h 1502"/>
                  <a:gd name="T14" fmla="*/ 246 w 1547"/>
                  <a:gd name="T15" fmla="*/ 1126 h 1502"/>
                  <a:gd name="T16" fmla="*/ 338 w 1547"/>
                  <a:gd name="T17" fmla="*/ 1435 h 1502"/>
                  <a:gd name="T18" fmla="*/ 280 w 1547"/>
                  <a:gd name="T19" fmla="*/ 1435 h 1502"/>
                  <a:gd name="T20" fmla="*/ 121 w 1547"/>
                  <a:gd name="T21" fmla="*/ 1034 h 1502"/>
                  <a:gd name="T22" fmla="*/ 38 w 1547"/>
                  <a:gd name="T23" fmla="*/ 617 h 1502"/>
                  <a:gd name="T24" fmla="*/ 54 w 1547"/>
                  <a:gd name="T25" fmla="*/ 275 h 1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7" h="1502">
                    <a:moveTo>
                      <a:pt x="54" y="275"/>
                    </a:moveTo>
                    <a:cubicBezTo>
                      <a:pt x="112" y="178"/>
                      <a:pt x="177" y="66"/>
                      <a:pt x="388" y="33"/>
                    </a:cubicBezTo>
                    <a:cubicBezTo>
                      <a:pt x="599" y="0"/>
                      <a:pt x="1146" y="55"/>
                      <a:pt x="1323" y="74"/>
                    </a:cubicBezTo>
                    <a:cubicBezTo>
                      <a:pt x="1500" y="93"/>
                      <a:pt x="1547" y="143"/>
                      <a:pt x="1448" y="149"/>
                    </a:cubicBezTo>
                    <a:cubicBezTo>
                      <a:pt x="1349" y="155"/>
                      <a:pt x="920" y="97"/>
                      <a:pt x="730" y="108"/>
                    </a:cubicBezTo>
                    <a:cubicBezTo>
                      <a:pt x="540" y="119"/>
                      <a:pt x="402" y="147"/>
                      <a:pt x="305" y="216"/>
                    </a:cubicBezTo>
                    <a:cubicBezTo>
                      <a:pt x="208" y="285"/>
                      <a:pt x="156" y="373"/>
                      <a:pt x="146" y="525"/>
                    </a:cubicBezTo>
                    <a:cubicBezTo>
                      <a:pt x="136" y="677"/>
                      <a:pt x="214" y="974"/>
                      <a:pt x="246" y="1126"/>
                    </a:cubicBezTo>
                    <a:cubicBezTo>
                      <a:pt x="278" y="1278"/>
                      <a:pt x="332" y="1383"/>
                      <a:pt x="338" y="1435"/>
                    </a:cubicBezTo>
                    <a:cubicBezTo>
                      <a:pt x="344" y="1487"/>
                      <a:pt x="316" y="1502"/>
                      <a:pt x="280" y="1435"/>
                    </a:cubicBezTo>
                    <a:cubicBezTo>
                      <a:pt x="244" y="1368"/>
                      <a:pt x="161" y="1170"/>
                      <a:pt x="121" y="1034"/>
                    </a:cubicBezTo>
                    <a:cubicBezTo>
                      <a:pt x="81" y="898"/>
                      <a:pt x="49" y="743"/>
                      <a:pt x="38" y="617"/>
                    </a:cubicBezTo>
                    <a:cubicBezTo>
                      <a:pt x="27" y="491"/>
                      <a:pt x="0" y="375"/>
                      <a:pt x="54" y="275"/>
                    </a:cubicBezTo>
                    <a:close/>
                  </a:path>
                </a:pathLst>
              </a:custGeom>
              <a:gradFill rotWithShape="0">
                <a:gsLst>
                  <a:gs pos="0">
                    <a:schemeClr val="accent1"/>
                  </a:gs>
                  <a:gs pos="50000">
                    <a:schemeClr val="accent1">
                      <a:gamma/>
                      <a:tint val="15294"/>
                      <a:invGamma/>
                    </a:schemeClr>
                  </a:gs>
                  <a:gs pos="100000">
                    <a:schemeClr val="accent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1322" name="Freeform 298">
                <a:extLst>
                  <a:ext uri="{FF2B5EF4-FFF2-40B4-BE49-F238E27FC236}">
                    <a16:creationId xmlns:a16="http://schemas.microsoft.com/office/drawing/2014/main" id="{56487268-36F0-6CAB-C45E-8079893F0A84}"/>
                  </a:ext>
                </a:extLst>
              </p:cNvPr>
              <p:cNvSpPr>
                <a:spLocks/>
              </p:cNvSpPr>
              <p:nvPr/>
            </p:nvSpPr>
            <p:spPr bwMode="auto">
              <a:xfrm>
                <a:off x="309" y="249"/>
                <a:ext cx="256" cy="254"/>
              </a:xfrm>
              <a:custGeom>
                <a:avLst/>
                <a:gdLst>
                  <a:gd name="T0" fmla="*/ 14 w 921"/>
                  <a:gd name="T1" fmla="*/ 164 h 912"/>
                  <a:gd name="T2" fmla="*/ 216 w 921"/>
                  <a:gd name="T3" fmla="*/ 33 h 912"/>
                  <a:gd name="T4" fmla="*/ 871 w 921"/>
                  <a:gd name="T5" fmla="*/ 217 h 912"/>
                  <a:gd name="T6" fmla="*/ 613 w 921"/>
                  <a:gd name="T7" fmla="*/ 258 h 912"/>
                  <a:gd name="T8" fmla="*/ 396 w 921"/>
                  <a:gd name="T9" fmla="*/ 400 h 912"/>
                  <a:gd name="T10" fmla="*/ 287 w 921"/>
                  <a:gd name="T11" fmla="*/ 576 h 912"/>
                  <a:gd name="T12" fmla="*/ 262 w 921"/>
                  <a:gd name="T13" fmla="*/ 843 h 912"/>
                  <a:gd name="T14" fmla="*/ 14 w 921"/>
                  <a:gd name="T15" fmla="*/ 164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1" h="912">
                    <a:moveTo>
                      <a:pt x="14" y="164"/>
                    </a:moveTo>
                    <a:cubicBezTo>
                      <a:pt x="0" y="66"/>
                      <a:pt x="67" y="0"/>
                      <a:pt x="216" y="33"/>
                    </a:cubicBezTo>
                    <a:cubicBezTo>
                      <a:pt x="419" y="54"/>
                      <a:pt x="487" y="8"/>
                      <a:pt x="871" y="217"/>
                    </a:cubicBezTo>
                    <a:cubicBezTo>
                      <a:pt x="921" y="234"/>
                      <a:pt x="692" y="228"/>
                      <a:pt x="613" y="258"/>
                    </a:cubicBezTo>
                    <a:cubicBezTo>
                      <a:pt x="534" y="288"/>
                      <a:pt x="450" y="347"/>
                      <a:pt x="396" y="400"/>
                    </a:cubicBezTo>
                    <a:cubicBezTo>
                      <a:pt x="342" y="453"/>
                      <a:pt x="309" y="502"/>
                      <a:pt x="287" y="576"/>
                    </a:cubicBezTo>
                    <a:cubicBezTo>
                      <a:pt x="265" y="650"/>
                      <a:pt x="308" y="912"/>
                      <a:pt x="262" y="843"/>
                    </a:cubicBezTo>
                    <a:cubicBezTo>
                      <a:pt x="45" y="626"/>
                      <a:pt x="59" y="295"/>
                      <a:pt x="14" y="164"/>
                    </a:cubicBezTo>
                    <a:close/>
                  </a:path>
                </a:pathLst>
              </a:custGeom>
              <a:gradFill rotWithShape="0">
                <a:gsLst>
                  <a:gs pos="0">
                    <a:schemeClr val="accent1"/>
                  </a:gs>
                  <a:gs pos="100000">
                    <a:schemeClr val="accent1">
                      <a:gamma/>
                      <a:tint val="12157"/>
                      <a:invGamma/>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grpSp>
      </p:grpSp>
      <p:sp>
        <p:nvSpPr>
          <p:cNvPr id="1409" name="Rectangle 385">
            <a:extLst>
              <a:ext uri="{FF2B5EF4-FFF2-40B4-BE49-F238E27FC236}">
                <a16:creationId xmlns:a16="http://schemas.microsoft.com/office/drawing/2014/main" id="{57BFE9DC-5351-60FB-026C-CF7819C17479}"/>
              </a:ext>
            </a:extLst>
          </p:cNvPr>
          <p:cNvSpPr>
            <a:spLocks noGrp="1" noChangeArrowheads="1"/>
          </p:cNvSpPr>
          <p:nvPr>
            <p:ph type="title"/>
          </p:nvPr>
        </p:nvSpPr>
        <p:spPr bwMode="auto">
          <a:xfrm>
            <a:off x="1117600" y="609600"/>
            <a:ext cx="1016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410" name="Rectangle 386">
            <a:extLst>
              <a:ext uri="{FF2B5EF4-FFF2-40B4-BE49-F238E27FC236}">
                <a16:creationId xmlns:a16="http://schemas.microsoft.com/office/drawing/2014/main" id="{FF7EFAEA-CBDB-E707-0E3F-08A56F714E1D}"/>
              </a:ext>
            </a:extLst>
          </p:cNvPr>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11" name="Rectangle 387">
            <a:extLst>
              <a:ext uri="{FF2B5EF4-FFF2-40B4-BE49-F238E27FC236}">
                <a16:creationId xmlns:a16="http://schemas.microsoft.com/office/drawing/2014/main" id="{1081D840-0565-9445-66A9-5CB83C444763}"/>
              </a:ext>
            </a:extLst>
          </p:cNvPr>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412" name="Rectangle 388">
            <a:extLst>
              <a:ext uri="{FF2B5EF4-FFF2-40B4-BE49-F238E27FC236}">
                <a16:creationId xmlns:a16="http://schemas.microsoft.com/office/drawing/2014/main" id="{A16BA9A0-C48B-D0BA-450E-0EEAF74DF49F}"/>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413" name="Rectangle 389">
            <a:extLst>
              <a:ext uri="{FF2B5EF4-FFF2-40B4-BE49-F238E27FC236}">
                <a16:creationId xmlns:a16="http://schemas.microsoft.com/office/drawing/2014/main" id="{70503FD5-CA08-B238-EBCB-E314AB7D3241}"/>
              </a:ext>
            </a:extLst>
          </p:cNvPr>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3192BE6-C415-48D5-8964-D803F7433B66}" type="slidenum">
              <a:rPr lang="en-US" altLang="en-US"/>
              <a:pPr/>
              <a:t>‹#›</a:t>
            </a:fld>
            <a:endParaRPr lang="en-US" altLang="en-US"/>
          </a:p>
        </p:txBody>
      </p:sp>
    </p:spTree>
    <p:extLst>
      <p:ext uri="{BB962C8B-B14F-4D97-AF65-F5344CB8AC3E}">
        <p14:creationId xmlns:p14="http://schemas.microsoft.com/office/powerpoint/2010/main" val="375126150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fontAlgn="base">
        <a:spcBef>
          <a:spcPct val="0"/>
        </a:spcBef>
        <a:spcAft>
          <a:spcPct val="0"/>
        </a:spcAft>
        <a:defRPr sz="4400" kern="1200">
          <a:solidFill>
            <a:schemeClr val="folHlink"/>
          </a:solidFill>
          <a:latin typeface="+mj-lt"/>
          <a:ea typeface="+mj-ea"/>
          <a:cs typeface="+mj-cs"/>
        </a:defRPr>
      </a:lvl1pPr>
      <a:lvl2pPr algn="l" rtl="0" fontAlgn="base">
        <a:spcBef>
          <a:spcPct val="0"/>
        </a:spcBef>
        <a:spcAft>
          <a:spcPct val="0"/>
        </a:spcAft>
        <a:defRPr sz="4400">
          <a:solidFill>
            <a:schemeClr val="folHlink"/>
          </a:solidFill>
          <a:latin typeface="Arial Narrow" panose="020B0606020202030204" pitchFamily="34" charset="0"/>
        </a:defRPr>
      </a:lvl2pPr>
      <a:lvl3pPr algn="l" rtl="0" fontAlgn="base">
        <a:spcBef>
          <a:spcPct val="0"/>
        </a:spcBef>
        <a:spcAft>
          <a:spcPct val="0"/>
        </a:spcAft>
        <a:defRPr sz="4400">
          <a:solidFill>
            <a:schemeClr val="folHlink"/>
          </a:solidFill>
          <a:latin typeface="Arial Narrow" panose="020B0606020202030204" pitchFamily="34" charset="0"/>
        </a:defRPr>
      </a:lvl3pPr>
      <a:lvl4pPr algn="l" rtl="0" fontAlgn="base">
        <a:spcBef>
          <a:spcPct val="0"/>
        </a:spcBef>
        <a:spcAft>
          <a:spcPct val="0"/>
        </a:spcAft>
        <a:defRPr sz="4400">
          <a:solidFill>
            <a:schemeClr val="folHlink"/>
          </a:solidFill>
          <a:latin typeface="Arial Narrow" panose="020B0606020202030204" pitchFamily="34" charset="0"/>
        </a:defRPr>
      </a:lvl4pPr>
      <a:lvl5pPr algn="l" rtl="0" fontAlgn="base">
        <a:spcBef>
          <a:spcPct val="0"/>
        </a:spcBef>
        <a:spcAft>
          <a:spcPct val="0"/>
        </a:spcAft>
        <a:defRPr sz="4400">
          <a:solidFill>
            <a:schemeClr val="folHlink"/>
          </a:solidFill>
          <a:latin typeface="Arial Narrow" panose="020B0606020202030204" pitchFamily="34" charset="0"/>
        </a:defRPr>
      </a:lvl5pPr>
      <a:lvl6pPr marL="457200" algn="l" rtl="0" fontAlgn="base">
        <a:spcBef>
          <a:spcPct val="0"/>
        </a:spcBef>
        <a:spcAft>
          <a:spcPct val="0"/>
        </a:spcAft>
        <a:defRPr sz="4400">
          <a:solidFill>
            <a:schemeClr val="folHlink"/>
          </a:solidFill>
          <a:latin typeface="Arial Narrow" panose="020B0606020202030204" pitchFamily="34" charset="0"/>
        </a:defRPr>
      </a:lvl6pPr>
      <a:lvl7pPr marL="914400" algn="l" rtl="0" fontAlgn="base">
        <a:spcBef>
          <a:spcPct val="0"/>
        </a:spcBef>
        <a:spcAft>
          <a:spcPct val="0"/>
        </a:spcAft>
        <a:defRPr sz="4400">
          <a:solidFill>
            <a:schemeClr val="folHlink"/>
          </a:solidFill>
          <a:latin typeface="Arial Narrow" panose="020B0606020202030204" pitchFamily="34" charset="0"/>
        </a:defRPr>
      </a:lvl7pPr>
      <a:lvl8pPr marL="1371600" algn="l" rtl="0" fontAlgn="base">
        <a:spcBef>
          <a:spcPct val="0"/>
        </a:spcBef>
        <a:spcAft>
          <a:spcPct val="0"/>
        </a:spcAft>
        <a:defRPr sz="4400">
          <a:solidFill>
            <a:schemeClr val="folHlink"/>
          </a:solidFill>
          <a:latin typeface="Arial Narrow" panose="020B0606020202030204" pitchFamily="34" charset="0"/>
        </a:defRPr>
      </a:lvl8pPr>
      <a:lvl9pPr marL="1828800" algn="l" rtl="0" fontAlgn="base">
        <a:spcBef>
          <a:spcPct val="0"/>
        </a:spcBef>
        <a:spcAft>
          <a:spcPct val="0"/>
        </a:spcAft>
        <a:defRPr sz="4400">
          <a:solidFill>
            <a:schemeClr val="folHlink"/>
          </a:solidFill>
          <a:latin typeface="Arial Narrow" panose="020B060602020203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A494F-2895-818F-A5BA-833ED5359725}"/>
              </a:ext>
            </a:extLst>
          </p:cNvPr>
          <p:cNvSpPr>
            <a:spLocks noGrp="1"/>
          </p:cNvSpPr>
          <p:nvPr>
            <p:ph type="ctrTitle"/>
          </p:nvPr>
        </p:nvSpPr>
        <p:spPr>
          <a:xfrm>
            <a:off x="1876424" y="1122363"/>
            <a:ext cx="9477376" cy="2387600"/>
          </a:xfrm>
        </p:spPr>
        <p:txBody>
          <a:bodyPr/>
          <a:lstStyle/>
          <a:p>
            <a:r>
              <a:rPr lang="en-US"/>
              <a:t>COMP 1600</a:t>
            </a:r>
            <a:br>
              <a:rPr lang="en-US"/>
            </a:br>
            <a:r>
              <a:rPr lang="en-US"/>
              <a:t>Introduction to Programming</a:t>
            </a:r>
          </a:p>
        </p:txBody>
      </p:sp>
      <p:sp>
        <p:nvSpPr>
          <p:cNvPr id="3" name="Subtitle 2">
            <a:extLst>
              <a:ext uri="{FF2B5EF4-FFF2-40B4-BE49-F238E27FC236}">
                <a16:creationId xmlns:a16="http://schemas.microsoft.com/office/drawing/2014/main" id="{F354CF19-68BD-3962-780F-6DDE9D565C5D}"/>
              </a:ext>
            </a:extLst>
          </p:cNvPr>
          <p:cNvSpPr>
            <a:spLocks noGrp="1"/>
          </p:cNvSpPr>
          <p:nvPr>
            <p:ph type="subTitle" idx="1"/>
          </p:nvPr>
        </p:nvSpPr>
        <p:spPr/>
        <p:txBody>
          <a:bodyPr/>
          <a:lstStyle/>
          <a:p>
            <a:r>
              <a:rPr lang="en-US"/>
              <a:t>David J Stucki</a:t>
            </a:r>
          </a:p>
          <a:p>
            <a:r>
              <a:rPr lang="en-US"/>
              <a:t>Fall 2025</a:t>
            </a:r>
          </a:p>
        </p:txBody>
      </p:sp>
    </p:spTree>
    <p:extLst>
      <p:ext uri="{BB962C8B-B14F-4D97-AF65-F5344CB8AC3E}">
        <p14:creationId xmlns:p14="http://schemas.microsoft.com/office/powerpoint/2010/main" val="3855045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DNA</a:t>
            </a:r>
          </a:p>
        </p:txBody>
      </p:sp>
      <p:sp>
        <p:nvSpPr>
          <p:cNvPr id="3" name="Content Placeholder 2"/>
          <p:cNvSpPr>
            <a:spLocks noGrp="1"/>
          </p:cNvSpPr>
          <p:nvPr>
            <p:ph idx="1"/>
          </p:nvPr>
        </p:nvSpPr>
        <p:spPr/>
        <p:txBody>
          <a:bodyPr>
            <a:normAutofit fontScale="92500"/>
          </a:bodyPr>
          <a:lstStyle/>
          <a:p>
            <a:pPr>
              <a:lnSpc>
                <a:spcPct val="110000"/>
              </a:lnSpc>
            </a:pPr>
            <a:r>
              <a:rPr lang="en-US" dirty="0"/>
              <a:t>Assume that you have a variable called </a:t>
            </a:r>
            <a:r>
              <a:rPr lang="en-US" b="1" dirty="0">
                <a:latin typeface="Courier New" pitchFamily="49" charset="0"/>
                <a:cs typeface="Courier New" pitchFamily="49" charset="0"/>
              </a:rPr>
              <a:t>base</a:t>
            </a:r>
            <a:r>
              <a:rPr lang="en-US" dirty="0"/>
              <a:t> of type </a:t>
            </a:r>
            <a:r>
              <a:rPr lang="en-US" b="1" dirty="0">
                <a:latin typeface="Courier New" pitchFamily="49" charset="0"/>
                <a:cs typeface="Courier New" pitchFamily="49" charset="0"/>
              </a:rPr>
              <a:t>char</a:t>
            </a:r>
          </a:p>
          <a:p>
            <a:pPr>
              <a:lnSpc>
                <a:spcPct val="110000"/>
              </a:lnSpc>
            </a:pPr>
            <a:r>
              <a:rPr lang="en-US" dirty="0"/>
              <a:t>Let </a:t>
            </a:r>
            <a:r>
              <a:rPr lang="en-US" b="1" dirty="0">
                <a:latin typeface="Courier New" pitchFamily="49" charset="0"/>
                <a:cs typeface="Courier New" pitchFamily="49" charset="0"/>
              </a:rPr>
              <a:t>base</a:t>
            </a:r>
            <a:r>
              <a:rPr lang="en-US" dirty="0"/>
              <a:t> contain one of: </a:t>
            </a:r>
            <a:r>
              <a:rPr lang="en-US" b="1" dirty="0">
                <a:solidFill>
                  <a:srgbClr val="C00000"/>
                </a:solidFill>
                <a:latin typeface="Courier New" pitchFamily="49" charset="0"/>
                <a:cs typeface="Courier New" pitchFamily="49" charset="0"/>
              </a:rPr>
              <a:t>'A'</a:t>
            </a:r>
            <a:r>
              <a:rPr lang="en-US" dirty="0"/>
              <a:t>, </a:t>
            </a:r>
            <a:r>
              <a:rPr lang="en-US" b="1" dirty="0">
                <a:solidFill>
                  <a:srgbClr val="C00000"/>
                </a:solidFill>
                <a:latin typeface="Courier New" pitchFamily="49" charset="0"/>
                <a:cs typeface="Courier New" pitchFamily="49" charset="0"/>
              </a:rPr>
              <a:t>'C'</a:t>
            </a:r>
            <a:r>
              <a:rPr lang="en-US" dirty="0"/>
              <a:t>, </a:t>
            </a:r>
            <a:r>
              <a:rPr lang="en-US" b="1" dirty="0">
                <a:solidFill>
                  <a:srgbClr val="C00000"/>
                </a:solidFill>
                <a:latin typeface="Courier New" pitchFamily="49" charset="0"/>
                <a:cs typeface="Courier New" pitchFamily="49" charset="0"/>
              </a:rPr>
              <a:t>'G'</a:t>
            </a:r>
            <a:r>
              <a:rPr lang="en-US" dirty="0"/>
              <a:t>, </a:t>
            </a:r>
            <a:r>
              <a:rPr lang="en-US" b="1" dirty="0">
                <a:solidFill>
                  <a:srgbClr val="C00000"/>
                </a:solidFill>
                <a:latin typeface="Courier New" pitchFamily="49" charset="0"/>
                <a:cs typeface="Courier New" pitchFamily="49" charset="0"/>
              </a:rPr>
              <a:t>'T'</a:t>
            </a:r>
          </a:p>
          <a:p>
            <a:pPr>
              <a:lnSpc>
                <a:spcPct val="110000"/>
              </a:lnSpc>
            </a:pPr>
            <a:r>
              <a:rPr lang="en-US" dirty="0"/>
              <a:t>Write a series of </a:t>
            </a:r>
            <a:r>
              <a:rPr lang="en-US" b="1" dirty="0">
                <a:latin typeface="Courier New" pitchFamily="49" charset="0"/>
                <a:cs typeface="Courier New" pitchFamily="49" charset="0"/>
              </a:rPr>
              <a:t>if</a:t>
            </a:r>
            <a:r>
              <a:rPr lang="en-US" dirty="0"/>
              <a:t>- and </a:t>
            </a:r>
            <a:r>
              <a:rPr lang="en-US" b="1" dirty="0">
                <a:latin typeface="Courier New" pitchFamily="49" charset="0"/>
                <a:cs typeface="Courier New" pitchFamily="49" charset="0"/>
              </a:rPr>
              <a:t>else</a:t>
            </a:r>
            <a:r>
              <a:rPr lang="en-US" dirty="0"/>
              <a:t>-statements that will print out the chemical name of the base denoted by the corresponding character</a:t>
            </a:r>
          </a:p>
          <a:p>
            <a:pPr lvl="1">
              <a:lnSpc>
                <a:spcPct val="110000"/>
              </a:lnSpc>
            </a:pPr>
            <a:r>
              <a:rPr lang="en-US" b="1" dirty="0">
                <a:solidFill>
                  <a:schemeClr val="accent1">
                    <a:lumMod val="60000"/>
                    <a:lumOff val="40000"/>
                  </a:schemeClr>
                </a:solidFill>
              </a:rPr>
              <a:t>A -&gt; Adenine</a:t>
            </a:r>
          </a:p>
          <a:p>
            <a:pPr lvl="1">
              <a:lnSpc>
                <a:spcPct val="110000"/>
              </a:lnSpc>
            </a:pPr>
            <a:r>
              <a:rPr lang="en-US" b="1" dirty="0">
                <a:solidFill>
                  <a:schemeClr val="accent2">
                    <a:lumMod val="60000"/>
                    <a:lumOff val="40000"/>
                  </a:schemeClr>
                </a:solidFill>
              </a:rPr>
              <a:t>C -&gt; Cytosine</a:t>
            </a:r>
          </a:p>
          <a:p>
            <a:pPr lvl="1">
              <a:lnSpc>
                <a:spcPct val="110000"/>
              </a:lnSpc>
            </a:pPr>
            <a:r>
              <a:rPr lang="en-US" b="1" dirty="0">
                <a:solidFill>
                  <a:schemeClr val="accent5">
                    <a:lumMod val="60000"/>
                    <a:lumOff val="40000"/>
                  </a:schemeClr>
                </a:solidFill>
              </a:rPr>
              <a:t>G -&gt; Guanine</a:t>
            </a:r>
          </a:p>
          <a:p>
            <a:pPr lvl="1">
              <a:lnSpc>
                <a:spcPct val="110000"/>
              </a:lnSpc>
            </a:pPr>
            <a:r>
              <a:rPr lang="en-US" b="1" dirty="0">
                <a:solidFill>
                  <a:schemeClr val="accent4">
                    <a:lumMod val="60000"/>
                    <a:lumOff val="40000"/>
                  </a:schemeClr>
                </a:solidFill>
              </a:rPr>
              <a:t>T -&gt; Thymine</a:t>
            </a:r>
          </a:p>
        </p:txBody>
      </p:sp>
      <p:pic>
        <p:nvPicPr>
          <p:cNvPr id="1026" name="Picture 2" descr="C:\Users\Barry\AppData\Local\Microsoft\Windows\Temporary Internet Files\Content.IE5\OJHXWPDM\MPj03373480000[1].jpg"/>
          <p:cNvPicPr>
            <a:picLocks noChangeAspect="1" noChangeArrowheads="1"/>
          </p:cNvPicPr>
          <p:nvPr/>
        </p:nvPicPr>
        <p:blipFill>
          <a:blip r:embed="rId2" cstate="print">
            <a:clrChange>
              <a:clrFrom>
                <a:srgbClr val="030303"/>
              </a:clrFrom>
              <a:clrTo>
                <a:srgbClr val="030303">
                  <a:alpha val="0"/>
                </a:srgbClr>
              </a:clrTo>
            </a:clrChange>
          </a:blip>
          <a:srcRect t="6569" b="9343"/>
          <a:stretch>
            <a:fillRect/>
          </a:stretch>
        </p:blipFill>
        <p:spPr bwMode="auto">
          <a:xfrm>
            <a:off x="7543800" y="3886200"/>
            <a:ext cx="2286000" cy="1371600"/>
          </a:xfrm>
          <a:prstGeom prst="rect">
            <a:avLst/>
          </a:prstGeom>
          <a:noFill/>
          <a:effectLst>
            <a:reflection blurRad="6350" stA="50000" endA="300" endPos="5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Printing DNA bases</a:t>
            </a:r>
          </a:p>
        </p:txBody>
      </p:sp>
      <p:sp>
        <p:nvSpPr>
          <p:cNvPr id="3" name="Content Placeholder 2"/>
          <p:cNvSpPr>
            <a:spLocks noGrp="1"/>
          </p:cNvSpPr>
          <p:nvPr>
            <p:ph idx="1"/>
          </p:nvPr>
        </p:nvSpPr>
        <p:spPr>
          <a:xfrm>
            <a:off x="1141412" y="1775193"/>
            <a:ext cx="10440987" cy="4701808"/>
          </a:xfrm>
        </p:spPr>
        <p:txBody>
          <a:bodyPr>
            <a:normAutofit fontScale="550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5100" dirty="0"/>
              <a:t>What if you want to take care of upper and lower cases?</a:t>
            </a:r>
          </a:p>
        </p:txBody>
      </p:sp>
      <p:sp>
        <p:nvSpPr>
          <p:cNvPr id="4" name="Content Placeholder 2"/>
          <p:cNvSpPr txBox="1">
            <a:spLocks/>
          </p:cNvSpPr>
          <p:nvPr/>
        </p:nvSpPr>
        <p:spPr>
          <a:xfrm>
            <a:off x="1141413" y="1524000"/>
            <a:ext cx="9905998" cy="41148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925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"Adenine"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 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"Cytosine"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 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'G' </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"Guanine"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 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"Thymine"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t>
            </a:r>
            <a:r>
              <a:rPr lang="en-US" sz="2200" b="1" dirty="0">
                <a:solidFill>
                  <a:srgbClr val="C00000"/>
                </a:solidFill>
                <a:latin typeface="Courier New" pitchFamily="49" charset="0"/>
                <a:cs typeface="Courier New" pitchFamily="49" charset="0"/>
              </a:rPr>
              <a:t>Your base doesn't belong to us</a:t>
            </a:r>
            <a:r>
              <a:rPr lang="en-US" sz="2700" b="1" dirty="0">
                <a:solidFill>
                  <a:srgbClr val="C00000"/>
                </a:solidFill>
                <a:latin typeface="Courier New" pitchFamily="49" charset="0"/>
                <a:cs typeface="Courier New" pitchFamily="49" charset="0"/>
              </a:rPr>
              <a:t>"</a:t>
            </a:r>
            <a:r>
              <a:rPr lang="en-US" sz="2700" b="1" dirty="0">
                <a:latin typeface="Courier New" pitchFamily="49" charset="0"/>
                <a:cs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04800"/>
            <a:ext cx="10059987" cy="877888"/>
          </a:xfrm>
        </p:spPr>
        <p:txBody>
          <a:bodyPr>
            <a:normAutofit fontScale="90000"/>
          </a:bodyPr>
          <a:lstStyle/>
          <a:p>
            <a:r>
              <a:rPr lang="en-US" dirty="0"/>
              <a:t>Upper and lower case bases using logic</a:t>
            </a:r>
          </a:p>
        </p:txBody>
      </p:sp>
      <p:sp>
        <p:nvSpPr>
          <p:cNvPr id="3" name="Content Placeholder 2"/>
          <p:cNvSpPr>
            <a:spLocks noGrp="1"/>
          </p:cNvSpPr>
          <p:nvPr>
            <p:ph idx="1"/>
          </p:nvPr>
        </p:nvSpPr>
        <p:spPr>
          <a:xfrm>
            <a:off x="1141412" y="1775192"/>
            <a:ext cx="10440987" cy="4930408"/>
          </a:xfrm>
        </p:spPr>
        <p:txBody>
          <a:bodyPr>
            <a:normAutofit fontScale="92500" lnSpcReduction="10000"/>
          </a:bodyPr>
          <a:lstStyle/>
          <a:p>
            <a:endParaRPr lang="en-US" dirty="0"/>
          </a:p>
          <a:p>
            <a:endParaRPr lang="en-US" dirty="0"/>
          </a:p>
          <a:p>
            <a:endParaRPr lang="en-US" dirty="0"/>
          </a:p>
          <a:p>
            <a:endParaRPr lang="en-US" sz="2600" dirty="0"/>
          </a:p>
          <a:p>
            <a:endParaRPr lang="en-US" sz="2600" dirty="0"/>
          </a:p>
          <a:p>
            <a:pPr marL="0" indent="0">
              <a:buNone/>
            </a:pPr>
            <a:endParaRPr lang="en-US" sz="2600" dirty="0"/>
          </a:p>
          <a:p>
            <a:endParaRPr lang="en-US" dirty="0"/>
          </a:p>
          <a:p>
            <a:r>
              <a:rPr lang="en-US" sz="3500" dirty="0"/>
              <a:t>Is there a simpler way?</a:t>
            </a:r>
          </a:p>
        </p:txBody>
      </p:sp>
      <p:sp>
        <p:nvSpPr>
          <p:cNvPr id="4" name="Content Placeholder 2"/>
          <p:cNvSpPr txBox="1">
            <a:spLocks/>
          </p:cNvSpPr>
          <p:nvPr/>
        </p:nvSpPr>
        <p:spPr>
          <a:xfrm>
            <a:off x="1141413" y="1524000"/>
            <a:ext cx="9905998" cy="41148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925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 base ==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"Adenine"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 base ==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"Cytosine"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'G' </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'g'</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"Guanine"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 base ==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"Thymine"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t>
            </a:r>
            <a:r>
              <a:rPr lang="en-US" sz="2200" b="1" dirty="0">
                <a:solidFill>
                  <a:srgbClr val="C00000"/>
                </a:solidFill>
                <a:latin typeface="Courier New" pitchFamily="49" charset="0"/>
                <a:cs typeface="Courier New" pitchFamily="49" charset="0"/>
              </a:rPr>
              <a:t>Your base doesn't belong to </a:t>
            </a:r>
            <a:r>
              <a:rPr lang="en-US" sz="2200" b="1">
                <a:solidFill>
                  <a:srgbClr val="C00000"/>
                </a:solidFill>
                <a:latin typeface="Courier New" pitchFamily="49" charset="0"/>
                <a:cs typeface="Courier New" pitchFamily="49" charset="0"/>
              </a:rPr>
              <a:t>us</a:t>
            </a:r>
            <a:r>
              <a:rPr lang="en-US" sz="2700" b="1">
                <a:solidFill>
                  <a:srgbClr val="C00000"/>
                </a:solidFill>
                <a:latin typeface="Courier New" pitchFamily="49" charset="0"/>
                <a:cs typeface="Courier New" pitchFamily="49" charset="0"/>
              </a:rPr>
              <a:t>"</a:t>
            </a:r>
            <a:r>
              <a:rPr lang="en-US" sz="2700" b="1">
                <a:latin typeface="Courier New" pitchFamily="49" charset="0"/>
                <a:cs typeface="Courier New" pitchFamily="49" charset="0"/>
              </a:rPr>
              <a:t>);</a:t>
            </a:r>
            <a:endParaRPr lang="en-US" sz="2700" b="1" dirty="0">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using </a:t>
            </a:r>
            <a:r>
              <a:rPr lang="en-US" dirty="0"/>
              <a:t>character conversion</a:t>
            </a:r>
          </a:p>
        </p:txBody>
      </p:sp>
      <p:sp>
        <p:nvSpPr>
          <p:cNvPr id="4" name="Content Placeholder 2"/>
          <p:cNvSpPr txBox="1">
            <a:spLocks/>
          </p:cNvSpPr>
          <p:nvPr/>
        </p:nvSpPr>
        <p:spPr>
          <a:xfrm>
            <a:off x="1141412" y="1524000"/>
            <a:ext cx="9905999" cy="48768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92500"/>
          </a:bodyPr>
          <a:lstStyle/>
          <a:p>
            <a:pPr marL="438912" indent="-320040">
              <a:buClr>
                <a:schemeClr val="accent1"/>
              </a:buClr>
              <a:buSzPct val="80000"/>
              <a:defRPr/>
            </a:pPr>
            <a:r>
              <a:rPr lang="en-US" sz="2700" b="1" dirty="0">
                <a:latin typeface="Courier New" pitchFamily="49" charset="0"/>
                <a:cs typeface="Courier New" pitchFamily="49" charset="0"/>
              </a:rPr>
              <a:t>base = </a:t>
            </a:r>
            <a:r>
              <a:rPr lang="en-US" sz="2700" b="1" dirty="0" err="1">
                <a:latin typeface="Courier New" pitchFamily="49" charset="0"/>
                <a:cs typeface="Courier New" pitchFamily="49" charset="0"/>
              </a:rPr>
              <a:t>Character.toUpperCase</a:t>
            </a:r>
            <a:r>
              <a:rPr lang="en-US" sz="2700" b="1" dirty="0">
                <a:latin typeface="Courier New" pitchFamily="49" charset="0"/>
                <a:cs typeface="Courier New" pitchFamily="49" charset="0"/>
              </a:rPr>
              <a:t>( base );</a:t>
            </a:r>
          </a:p>
          <a:p>
            <a:pPr marL="438912" indent="-320040">
              <a:buClr>
                <a:schemeClr val="accent1"/>
              </a:buClr>
              <a:buSzPct val="80000"/>
              <a:defRPr/>
            </a:pPr>
            <a:endParaRPr lang="en-US" sz="2700" b="1" dirty="0">
              <a:solidFill>
                <a:schemeClr val="accent1"/>
              </a:solidFill>
              <a:latin typeface="Courier New" pitchFamily="49" charset="0"/>
              <a:cs typeface="Courier New" pitchFamily="49" charset="0"/>
            </a:endParaRP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"Adenine"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"Cytosine"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'G'</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"Guanine"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if</a:t>
            </a:r>
            <a:r>
              <a:rPr lang="en-US" sz="2700" b="1" dirty="0">
                <a:latin typeface="Courier New" pitchFamily="49" charset="0"/>
                <a:cs typeface="Courier New" pitchFamily="49" charset="0"/>
              </a:rPr>
              <a:t>( base ==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"Thymine"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t>
            </a:r>
            <a:r>
              <a:rPr lang="en-US" sz="2200" b="1" dirty="0">
                <a:solidFill>
                  <a:srgbClr val="C00000"/>
                </a:solidFill>
                <a:latin typeface="Courier New" pitchFamily="49" charset="0"/>
                <a:cs typeface="Courier New" pitchFamily="49" charset="0"/>
              </a:rPr>
              <a:t>Your base doesn't belong to us</a:t>
            </a:r>
            <a:r>
              <a:rPr lang="en-US" sz="2700" b="1" dirty="0">
                <a:solidFill>
                  <a:srgbClr val="C00000"/>
                </a:solidFill>
                <a:latin typeface="Courier New" pitchFamily="49" charset="0"/>
                <a:cs typeface="Courier New" pitchFamily="49" charset="0"/>
              </a:rPr>
              <a:t>"</a:t>
            </a:r>
            <a:r>
              <a:rPr lang="en-US" sz="2700" b="1" dirty="0">
                <a:latin typeface="Courier New" pitchFamily="49" charset="0"/>
                <a:cs typeface="Courier New" pitchFamily="49" charset="0"/>
              </a:rPr>
              <a:t>);</a:t>
            </a: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none" dirty="0">
                <a:latin typeface="Courier New" pitchFamily="49" charset="0"/>
                <a:cs typeface="Courier New" pitchFamily="49" charset="0"/>
              </a:rPr>
              <a:t>if</a:t>
            </a:r>
            <a:r>
              <a:rPr lang="en-US" dirty="0"/>
              <a:t> statements are okay…</a:t>
            </a:r>
          </a:p>
        </p:txBody>
      </p:sp>
      <p:sp>
        <p:nvSpPr>
          <p:cNvPr id="5" name="Content Placeholder 4"/>
          <p:cNvSpPr>
            <a:spLocks noGrp="1"/>
          </p:cNvSpPr>
          <p:nvPr>
            <p:ph idx="1"/>
          </p:nvPr>
        </p:nvSpPr>
        <p:spPr/>
        <p:txBody>
          <a:bodyPr/>
          <a:lstStyle/>
          <a:p>
            <a:r>
              <a:rPr lang="en-US" dirty="0"/>
              <a:t>But, didn't that DNA example seem a little clunky?</a:t>
            </a:r>
          </a:p>
          <a:p>
            <a:r>
              <a:rPr lang="en-US" dirty="0"/>
              <a:t>Surely,  there is a cleaner way to express a list of possibilities</a:t>
            </a:r>
          </a:p>
          <a:p>
            <a:r>
              <a:rPr lang="en-US"/>
              <a:t>Presenting: </a:t>
            </a:r>
            <a:r>
              <a:rPr lang="en-US" dirty="0"/>
              <a:t>the </a:t>
            </a:r>
            <a:r>
              <a:rPr lang="en-US" b="1" dirty="0">
                <a:latin typeface="Courier New" pitchFamily="49" charset="0"/>
                <a:cs typeface="Courier New" pitchFamily="49" charset="0"/>
              </a:rPr>
              <a:t>switch</a:t>
            </a:r>
            <a:r>
              <a:rPr lang="en-US" dirty="0"/>
              <a:t> statement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657600" y="2895600"/>
            <a:ext cx="2590800" cy="381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7" name="Rectangle 16"/>
          <p:cNvSpPr/>
          <p:nvPr/>
        </p:nvSpPr>
        <p:spPr>
          <a:xfrm>
            <a:off x="3657600" y="3733800"/>
            <a:ext cx="2590800" cy="381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8" name="Rectangle 17"/>
          <p:cNvSpPr/>
          <p:nvPr/>
        </p:nvSpPr>
        <p:spPr>
          <a:xfrm>
            <a:off x="3657600" y="5029200"/>
            <a:ext cx="2590800" cy="381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9" name="Rectangle 18"/>
          <p:cNvSpPr/>
          <p:nvPr/>
        </p:nvSpPr>
        <p:spPr>
          <a:xfrm>
            <a:off x="3618345" y="5867400"/>
            <a:ext cx="3925455" cy="381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Rectangle 13"/>
          <p:cNvSpPr/>
          <p:nvPr/>
        </p:nvSpPr>
        <p:spPr>
          <a:xfrm>
            <a:off x="4302368" y="3276600"/>
            <a:ext cx="1371600" cy="381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Rectangle 14"/>
          <p:cNvSpPr/>
          <p:nvPr/>
        </p:nvSpPr>
        <p:spPr>
          <a:xfrm>
            <a:off x="4302368" y="4572000"/>
            <a:ext cx="1371600" cy="381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9" name="Rectangle 8"/>
          <p:cNvSpPr/>
          <p:nvPr/>
        </p:nvSpPr>
        <p:spPr>
          <a:xfrm>
            <a:off x="3124200" y="3276600"/>
            <a:ext cx="10668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1" name="Rectangle 10"/>
          <p:cNvSpPr/>
          <p:nvPr/>
        </p:nvSpPr>
        <p:spPr>
          <a:xfrm>
            <a:off x="3124200" y="4572000"/>
            <a:ext cx="10668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2" name="Rectangle 11"/>
          <p:cNvSpPr/>
          <p:nvPr/>
        </p:nvSpPr>
        <p:spPr>
          <a:xfrm>
            <a:off x="3124200" y="5410200"/>
            <a:ext cx="16002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8" name="Rectangle 7"/>
          <p:cNvSpPr/>
          <p:nvPr/>
        </p:nvSpPr>
        <p:spPr>
          <a:xfrm>
            <a:off x="3124200" y="2438400"/>
            <a:ext cx="10668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Anatomy of a </a:t>
            </a:r>
            <a:r>
              <a:rPr lang="en-US" cap="none" dirty="0">
                <a:latin typeface="Courier New" pitchFamily="49" charset="0"/>
                <a:cs typeface="Courier New" pitchFamily="49" charset="0"/>
              </a:rPr>
              <a:t>switch</a:t>
            </a:r>
            <a:r>
              <a:rPr lang="en-US" dirty="0"/>
              <a:t> statement</a:t>
            </a:r>
            <a:endParaRPr lang="en-US" dirty="0">
              <a:latin typeface="+mn-lt"/>
              <a:cs typeface="Courier New" pitchFamily="49" charset="0"/>
            </a:endParaRPr>
          </a:p>
        </p:txBody>
      </p:sp>
      <p:sp>
        <p:nvSpPr>
          <p:cNvPr id="7" name="Rectangle 6"/>
          <p:cNvSpPr/>
          <p:nvPr/>
        </p:nvSpPr>
        <p:spPr>
          <a:xfrm>
            <a:off x="2667000" y="1600200"/>
            <a:ext cx="14478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0" name="Rectangle 9"/>
          <p:cNvSpPr/>
          <p:nvPr/>
        </p:nvSpPr>
        <p:spPr>
          <a:xfrm>
            <a:off x="4343400" y="1600201"/>
            <a:ext cx="990600" cy="3810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13" name="Rectangle 12"/>
          <p:cNvSpPr/>
          <p:nvPr/>
        </p:nvSpPr>
        <p:spPr>
          <a:xfrm>
            <a:off x="4302368" y="2438400"/>
            <a:ext cx="1371600" cy="381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5" name="TextBox 4"/>
          <p:cNvSpPr txBox="1"/>
          <p:nvPr/>
        </p:nvSpPr>
        <p:spPr>
          <a:xfrm>
            <a:off x="2667000" y="1524001"/>
            <a:ext cx="7315200" cy="5262979"/>
          </a:xfrm>
          <a:prstGeom prst="rect">
            <a:avLst/>
          </a:prstGeom>
          <a:noFill/>
        </p:spPr>
        <p:txBody>
          <a:bodyPr wrap="square" rtlCol="0">
            <a:spAutoFit/>
          </a:bodyPr>
          <a:lstStyle/>
          <a:p>
            <a:r>
              <a:rPr lang="en-US" sz="2800" b="1" dirty="0">
                <a:latin typeface="Courier New" pitchFamily="49" charset="0"/>
                <a:cs typeface="Courier New" pitchFamily="49" charset="0"/>
              </a:rPr>
              <a:t>switch( data ){ </a:t>
            </a:r>
          </a:p>
          <a:p>
            <a:endParaRPr lang="en-US" sz="2800" b="1" dirty="0">
              <a:latin typeface="Courier New" pitchFamily="49" charset="0"/>
              <a:cs typeface="Courier New" pitchFamily="49" charset="0"/>
            </a:endParaRPr>
          </a:p>
          <a:p>
            <a:r>
              <a:rPr lang="en-US" sz="2800" b="1" dirty="0">
                <a:latin typeface="Courier New" pitchFamily="49" charset="0"/>
                <a:cs typeface="Courier New" pitchFamily="49" charset="0"/>
              </a:rPr>
              <a:t>	case value1:</a:t>
            </a:r>
          </a:p>
          <a:p>
            <a:r>
              <a:rPr lang="en-US" sz="2800" b="1" dirty="0">
                <a:latin typeface="Courier New" pitchFamily="49" charset="0"/>
                <a:cs typeface="Courier New" pitchFamily="49" charset="0"/>
              </a:rPr>
              <a:t>		statements 1;</a:t>
            </a:r>
          </a:p>
          <a:p>
            <a:r>
              <a:rPr lang="en-US" sz="2800" b="1" dirty="0">
                <a:latin typeface="Courier New" pitchFamily="49" charset="0"/>
                <a:cs typeface="Courier New" pitchFamily="49" charset="0"/>
              </a:rPr>
              <a:t>	case value2:</a:t>
            </a:r>
          </a:p>
          <a:p>
            <a:r>
              <a:rPr lang="en-US" sz="2800" b="1" dirty="0">
                <a:latin typeface="Courier New" pitchFamily="49" charset="0"/>
                <a:cs typeface="Courier New" pitchFamily="49" charset="0"/>
              </a:rPr>
              <a:t>		statements 2;</a:t>
            </a:r>
          </a:p>
          <a:p>
            <a:r>
              <a:rPr lang="en-US" sz="2800" b="1" dirty="0">
                <a:latin typeface="Courier New" pitchFamily="49" charset="0"/>
                <a:cs typeface="Courier New" pitchFamily="49" charset="0"/>
              </a:rPr>
              <a:t>	…</a:t>
            </a:r>
          </a:p>
          <a:p>
            <a:r>
              <a:rPr lang="en-US" sz="2800" b="1" dirty="0">
                <a:latin typeface="Courier New" pitchFamily="49" charset="0"/>
                <a:cs typeface="Courier New" pitchFamily="49" charset="0"/>
              </a:rPr>
              <a:t>	</a:t>
            </a:r>
            <a:r>
              <a:rPr lang="en-US" sz="2800" b="1">
                <a:latin typeface="Courier New" pitchFamily="49" charset="0"/>
                <a:cs typeface="Courier New" pitchFamily="49" charset="0"/>
              </a:rPr>
              <a:t>case value</a:t>
            </a:r>
            <a:r>
              <a:rPr lang="en-US" sz="2800" b="1" i="1">
                <a:latin typeface="Courier New" pitchFamily="49" charset="0"/>
                <a:cs typeface="Courier New" pitchFamily="49" charset="0"/>
              </a:rPr>
              <a:t>N</a:t>
            </a:r>
            <a:r>
              <a:rPr lang="en-US" sz="2800" b="1">
                <a:latin typeface="Courier New" pitchFamily="49" charset="0"/>
                <a:cs typeface="Courier New" pitchFamily="49" charset="0"/>
              </a:rPr>
              <a:t>:</a:t>
            </a:r>
            <a:endParaRPr lang="en-US" sz="2800" b="1" dirty="0">
              <a:latin typeface="Courier New" pitchFamily="49" charset="0"/>
              <a:cs typeface="Courier New" pitchFamily="49" charset="0"/>
            </a:endParaRPr>
          </a:p>
          <a:p>
            <a:r>
              <a:rPr lang="en-US" sz="2800" b="1" dirty="0">
                <a:latin typeface="Courier New" pitchFamily="49" charset="0"/>
                <a:cs typeface="Courier New" pitchFamily="49" charset="0"/>
              </a:rPr>
              <a:t>		</a:t>
            </a:r>
            <a:r>
              <a:rPr lang="en-US" sz="2800" b="1">
                <a:latin typeface="Courier New" pitchFamily="49" charset="0"/>
                <a:cs typeface="Courier New" pitchFamily="49" charset="0"/>
              </a:rPr>
              <a:t>statements </a:t>
            </a:r>
            <a:r>
              <a:rPr lang="en-US" sz="2800" b="1" i="1">
                <a:latin typeface="Courier New" pitchFamily="49" charset="0"/>
                <a:cs typeface="Courier New" pitchFamily="49" charset="0"/>
              </a:rPr>
              <a:t>N</a:t>
            </a:r>
            <a:r>
              <a:rPr lang="en-US" sz="2800" b="1">
                <a:latin typeface="Courier New" pitchFamily="49" charset="0"/>
                <a:cs typeface="Courier New" pitchFamily="49" charset="0"/>
              </a:rPr>
              <a:t>;</a:t>
            </a:r>
            <a:endParaRPr lang="en-US" sz="2800" b="1" dirty="0">
              <a:latin typeface="Courier New" pitchFamily="49" charset="0"/>
              <a:cs typeface="Courier New" pitchFamily="49" charset="0"/>
            </a:endParaRPr>
          </a:p>
          <a:p>
            <a:r>
              <a:rPr lang="en-US" sz="2800" b="1" dirty="0">
                <a:latin typeface="Courier New" pitchFamily="49" charset="0"/>
                <a:cs typeface="Courier New" pitchFamily="49" charset="0"/>
              </a:rPr>
              <a:t>	default:</a:t>
            </a:r>
          </a:p>
          <a:p>
            <a:r>
              <a:rPr lang="en-US" sz="2800" b="1" dirty="0">
                <a:latin typeface="Courier New" pitchFamily="49" charset="0"/>
                <a:cs typeface="Courier New" pitchFamily="49" charset="0"/>
              </a:rPr>
              <a:t>		default statements;</a:t>
            </a:r>
          </a:p>
          <a:p>
            <a:r>
              <a:rPr lang="en-US" sz="2800" b="1" dirty="0">
                <a:latin typeface="Courier New" pitchFamily="49" charset="0"/>
                <a:cs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14" grpId="0" animBg="1"/>
      <p:bldP spid="15" grpId="0" animBg="1"/>
      <p:bldP spid="9" grpId="0" animBg="1"/>
      <p:bldP spid="11" grpId="0" animBg="1"/>
      <p:bldP spid="12" grpId="0" animBg="1"/>
      <p:bldP spid="8" grpId="0" animBg="1"/>
      <p:bldP spid="7" grpId="0" animBg="1"/>
      <p:bldP spid="10"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DNA </a:t>
            </a:r>
            <a:r>
              <a:rPr lang="en-US" dirty="0" err="1"/>
              <a:t>hittin</a:t>
            </a:r>
            <a:r>
              <a:rPr lang="en-US" dirty="0"/>
              <a:t>' </a:t>
            </a:r>
            <a:r>
              <a:rPr lang="en-US" cap="none" dirty="0">
                <a:latin typeface="Courier New" pitchFamily="49" charset="0"/>
                <a:cs typeface="Courier New" pitchFamily="49" charset="0"/>
              </a:rPr>
              <a:t>switch</a:t>
            </a:r>
            <a:r>
              <a:rPr lang="en-US" dirty="0"/>
              <a:t>es</a:t>
            </a:r>
          </a:p>
        </p:txBody>
      </p:sp>
      <p:sp>
        <p:nvSpPr>
          <p:cNvPr id="4" name="Content Placeholder 2"/>
          <p:cNvSpPr txBox="1">
            <a:spLocks/>
          </p:cNvSpPr>
          <p:nvPr/>
        </p:nvSpPr>
        <p:spPr>
          <a:xfrm>
            <a:off x="1141412" y="1066800"/>
            <a:ext cx="9905999" cy="53340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lnSpcReduction="100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switch</a:t>
            </a:r>
            <a:r>
              <a:rPr lang="en-US" sz="2700" b="1" dirty="0">
                <a:latin typeface="Courier New" pitchFamily="49" charset="0"/>
                <a:cs typeface="Courier New" pitchFamily="49" charset="0"/>
              </a:rPr>
              <a:t>( base )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"Adenine"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"Cytosine"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'G'</a:t>
            </a: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"Guanine"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"Thymine"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default</a:t>
            </a:r>
            <a:r>
              <a:rPr lang="en-US" sz="2700" b="1" dirty="0">
                <a:latin typeface="Courier New" pitchFamily="49" charset="0"/>
                <a:cs typeface="Courier New" pitchFamily="49" charset="0"/>
              </a:rPr>
              <a:t>:</a:t>
            </a:r>
            <a:r>
              <a:rPr lang="en-US" sz="2700" b="1" dirty="0">
                <a:solidFill>
                  <a:schemeClr val="accent1"/>
                </a:solidFill>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t>
            </a:r>
            <a:r>
              <a:rPr lang="en-US" sz="2700" b="1">
                <a:solidFill>
                  <a:srgbClr val="C00000"/>
                </a:solidFill>
                <a:latin typeface="Courier New" pitchFamily="49" charset="0"/>
                <a:cs typeface="Courier New" pitchFamily="49" charset="0"/>
              </a:rPr>
              <a:t>Your base " </a:t>
            </a:r>
            <a:r>
              <a:rPr lang="en-US" sz="2700" b="1">
                <a:solidFill>
                  <a:schemeClr val="tx1"/>
                </a:solidFill>
                <a:latin typeface="Courier New" pitchFamily="49" charset="0"/>
                <a:cs typeface="Courier New" pitchFamily="49" charset="0"/>
              </a:rPr>
              <a:t>+</a:t>
            </a:r>
            <a:r>
              <a:rPr lang="en-US" sz="2700" b="1">
                <a:solidFill>
                  <a:srgbClr val="C00000"/>
                </a:solidFill>
                <a:latin typeface="Courier New" pitchFamily="49" charset="0"/>
                <a:cs typeface="Courier New" pitchFamily="49" charset="0"/>
              </a:rPr>
              <a:t> </a:t>
            </a:r>
          </a:p>
          <a:p>
            <a:pPr marL="438912" indent="-320040">
              <a:buClr>
                <a:schemeClr val="accent1"/>
              </a:buClr>
              <a:buSzPct val="80000"/>
              <a:defRPr/>
            </a:pPr>
            <a:r>
              <a:rPr lang="en-US" sz="2700" b="1">
                <a:solidFill>
                  <a:srgbClr val="C00000"/>
                </a:solidFill>
                <a:latin typeface="Courier New" pitchFamily="49" charset="0"/>
                <a:cs typeface="Courier New" pitchFamily="49" charset="0"/>
              </a:rPr>
              <a:t>							"doesn't belong </a:t>
            </a:r>
            <a:r>
              <a:rPr lang="en-US" sz="2700" b="1" dirty="0">
                <a:solidFill>
                  <a:srgbClr val="C00000"/>
                </a:solidFill>
                <a:latin typeface="Courier New" pitchFamily="49" charset="0"/>
                <a:cs typeface="Courier New" pitchFamily="49" charset="0"/>
              </a:rPr>
              <a:t>to us"</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 </a:t>
            </a:r>
            <a:r>
              <a:rPr lang="en-US" sz="2700" b="1" dirty="0">
                <a:solidFill>
                  <a:schemeClr val="accent6">
                    <a:lumMod val="50000"/>
                  </a:schemeClr>
                </a:solidFill>
                <a:latin typeface="Courier New" pitchFamily="49" charset="0"/>
                <a:cs typeface="Courier New" pitchFamily="49" charset="0"/>
              </a:rPr>
              <a:t>// unnecessary</a:t>
            </a:r>
          </a:p>
          <a:p>
            <a:pPr marL="438912" indent="-320040">
              <a:buClr>
                <a:schemeClr val="accent1"/>
              </a:buClr>
              <a:buSzPct val="80000"/>
              <a:defRPr/>
            </a:pPr>
            <a:r>
              <a:rPr lang="en-US" sz="2700" b="1" dirty="0">
                <a:latin typeface="Courier New" pitchFamily="49" charset="0"/>
                <a:cs typeface="Courier New" pitchFamily="49" charset="0"/>
              </a:rPr>
              <a:t>}</a:t>
            </a: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Peculiarities of </a:t>
            </a:r>
            <a:r>
              <a:rPr lang="en-US" cap="none" dirty="0">
                <a:latin typeface="Courier New" pitchFamily="49" charset="0"/>
                <a:cs typeface="Courier New" pitchFamily="49" charset="0"/>
              </a:rPr>
              <a:t>switch</a:t>
            </a:r>
          </a:p>
        </p:txBody>
      </p:sp>
      <p:sp>
        <p:nvSpPr>
          <p:cNvPr id="4" name="TextBox 3"/>
          <p:cNvSpPr txBox="1"/>
          <p:nvPr/>
        </p:nvSpPr>
        <p:spPr>
          <a:xfrm>
            <a:off x="2743200" y="1214926"/>
            <a:ext cx="8534400" cy="4154984"/>
          </a:xfrm>
          <a:prstGeom prst="rect">
            <a:avLst/>
          </a:prstGeom>
          <a:noFill/>
        </p:spPr>
        <p:txBody>
          <a:bodyPr wrap="square" rtlCol="0">
            <a:spAutoFit/>
          </a:bodyPr>
          <a:lstStyle/>
          <a:p>
            <a:r>
              <a:rPr lang="en-US" sz="2400" b="1" dirty="0" err="1">
                <a:solidFill>
                  <a:schemeClr val="accent4"/>
                </a:solidFill>
                <a:latin typeface="Courier New" pitchFamily="49" charset="0"/>
                <a:cs typeface="Courier New" pitchFamily="49" charset="0"/>
              </a:rPr>
              <a:t>int</a:t>
            </a:r>
            <a:r>
              <a:rPr lang="en-US" sz="2400" b="1" dirty="0">
                <a:latin typeface="Courier New" pitchFamily="49" charset="0"/>
                <a:cs typeface="Courier New" pitchFamily="49" charset="0"/>
              </a:rPr>
              <a:t> data = 3;</a:t>
            </a:r>
          </a:p>
          <a:p>
            <a:r>
              <a:rPr lang="en-US" sz="2400" b="1" dirty="0">
                <a:solidFill>
                  <a:srgbClr val="0070C0"/>
                </a:solidFill>
                <a:latin typeface="Courier New" pitchFamily="49" charset="0"/>
                <a:cs typeface="Courier New" pitchFamily="49" charset="0"/>
              </a:rPr>
              <a:t>switch</a:t>
            </a:r>
            <a:r>
              <a:rPr lang="en-US" sz="2400" b="1" dirty="0">
                <a:latin typeface="Courier New" pitchFamily="49" charset="0"/>
                <a:cs typeface="Courier New" pitchFamily="49" charset="0"/>
              </a:rPr>
              <a:t>( data ) { </a:t>
            </a:r>
          </a:p>
          <a:p>
            <a:endParaRPr lang="en-US" sz="2400" b="1" dirty="0">
              <a:latin typeface="Courier New" pitchFamily="49" charset="0"/>
              <a:cs typeface="Courier New" pitchFamily="49" charset="0"/>
            </a:endParaRPr>
          </a:p>
          <a:p>
            <a:r>
              <a:rPr lang="en-US" sz="2400" b="1" dirty="0">
                <a:latin typeface="Courier New" pitchFamily="49" charset="0"/>
                <a:cs typeface="Courier New" pitchFamily="49" charset="0"/>
              </a:rPr>
              <a:t>	</a:t>
            </a:r>
            <a:r>
              <a:rPr lang="en-US" sz="2400" b="1" dirty="0">
                <a:solidFill>
                  <a:srgbClr val="0070C0"/>
                </a:solidFill>
                <a:latin typeface="Courier New" pitchFamily="49" charset="0"/>
                <a:cs typeface="Courier New" pitchFamily="49" charset="0"/>
              </a:rPr>
              <a:t>case</a:t>
            </a:r>
            <a:r>
              <a:rPr lang="en-US" sz="2400" b="1" dirty="0">
                <a:latin typeface="Courier New" pitchFamily="49" charset="0"/>
                <a:cs typeface="Courier New" pitchFamily="49" charset="0"/>
              </a:rPr>
              <a:t> 3:									</a:t>
            </a:r>
            <a:r>
              <a:rPr lang="en-US" sz="2400" b="1" dirty="0" err="1">
                <a:latin typeface="Courier New" pitchFamily="49" charset="0"/>
                <a:cs typeface="Courier New" pitchFamily="49" charset="0"/>
              </a:rPr>
              <a:t>System.out.println</a:t>
            </a:r>
            <a:r>
              <a:rPr lang="en-US" sz="2400" b="1" dirty="0">
                <a:latin typeface="Courier New" pitchFamily="49" charset="0"/>
                <a:cs typeface="Courier New" pitchFamily="49" charset="0"/>
              </a:rPr>
              <a:t>(</a:t>
            </a:r>
            <a:r>
              <a:rPr lang="en-US" sz="2400" b="1" dirty="0">
                <a:solidFill>
                  <a:srgbClr val="C00000"/>
                </a:solidFill>
                <a:latin typeface="Courier New" pitchFamily="49" charset="0"/>
                <a:cs typeface="Courier New" pitchFamily="49" charset="0"/>
              </a:rPr>
              <a:t>"Three"</a:t>
            </a:r>
            <a:r>
              <a:rPr lang="en-US" sz="2400" b="1" dirty="0">
                <a:latin typeface="Courier New" pitchFamily="49" charset="0"/>
                <a:cs typeface="Courier New" pitchFamily="49" charset="0"/>
              </a:rPr>
              <a:t>);</a:t>
            </a:r>
          </a:p>
          <a:p>
            <a:r>
              <a:rPr lang="en-US" sz="2400" b="1" dirty="0">
                <a:latin typeface="Courier New" pitchFamily="49" charset="0"/>
                <a:cs typeface="Courier New" pitchFamily="49" charset="0"/>
              </a:rPr>
              <a:t>	</a:t>
            </a:r>
            <a:r>
              <a:rPr lang="en-US" sz="2400" b="1" dirty="0">
                <a:solidFill>
                  <a:srgbClr val="0070C0"/>
                </a:solidFill>
                <a:latin typeface="Courier New" pitchFamily="49" charset="0"/>
                <a:cs typeface="Courier New" pitchFamily="49" charset="0"/>
              </a:rPr>
              <a:t>case</a:t>
            </a:r>
            <a:r>
              <a:rPr lang="en-US" sz="2400" b="1" dirty="0">
                <a:latin typeface="Courier New" pitchFamily="49" charset="0"/>
                <a:cs typeface="Courier New" pitchFamily="49" charset="0"/>
              </a:rPr>
              <a:t> 4:</a:t>
            </a:r>
          </a:p>
          <a:p>
            <a:r>
              <a:rPr lang="en-US" sz="2400" b="1" dirty="0">
                <a:latin typeface="Courier New" pitchFamily="49" charset="0"/>
                <a:cs typeface="Courier New" pitchFamily="49" charset="0"/>
              </a:rPr>
              <a:t>		</a:t>
            </a:r>
            <a:r>
              <a:rPr lang="en-US" sz="2400" b="1" dirty="0" err="1">
                <a:latin typeface="Courier New" pitchFamily="49" charset="0"/>
                <a:cs typeface="Courier New" pitchFamily="49" charset="0"/>
              </a:rPr>
              <a:t>System.out.println</a:t>
            </a:r>
            <a:r>
              <a:rPr lang="en-US" sz="2400" b="1" dirty="0">
                <a:latin typeface="Courier New" pitchFamily="49" charset="0"/>
                <a:cs typeface="Courier New" pitchFamily="49" charset="0"/>
              </a:rPr>
              <a:t>(</a:t>
            </a:r>
            <a:r>
              <a:rPr lang="en-US" sz="2400" b="1" dirty="0">
                <a:solidFill>
                  <a:srgbClr val="C00000"/>
                </a:solidFill>
                <a:latin typeface="Courier New" pitchFamily="49" charset="0"/>
                <a:cs typeface="Courier New" pitchFamily="49" charset="0"/>
              </a:rPr>
              <a:t>"Four"</a:t>
            </a:r>
            <a:r>
              <a:rPr lang="en-US" sz="2400" b="1" dirty="0">
                <a:latin typeface="Courier New" pitchFamily="49" charset="0"/>
                <a:cs typeface="Courier New" pitchFamily="49" charset="0"/>
              </a:rPr>
              <a:t>);</a:t>
            </a:r>
          </a:p>
          <a:p>
            <a:r>
              <a:rPr lang="en-US" sz="2400" b="1" dirty="0">
                <a:latin typeface="Courier New" pitchFamily="49" charset="0"/>
                <a:cs typeface="Courier New" pitchFamily="49" charset="0"/>
              </a:rPr>
              <a:t>		</a:t>
            </a:r>
            <a:r>
              <a:rPr lang="en-US" sz="2400" b="1" dirty="0">
                <a:solidFill>
                  <a:srgbClr val="0070C0"/>
                </a:solidFill>
                <a:latin typeface="Courier New" pitchFamily="49" charset="0"/>
                <a:cs typeface="Courier New" pitchFamily="49" charset="0"/>
              </a:rPr>
              <a:t>break</a:t>
            </a:r>
            <a:r>
              <a:rPr lang="en-US" sz="2400" b="1" dirty="0">
                <a:latin typeface="Courier New" pitchFamily="49" charset="0"/>
                <a:cs typeface="Courier New" pitchFamily="49" charset="0"/>
              </a:rPr>
              <a:t>;</a:t>
            </a:r>
          </a:p>
          <a:p>
            <a:r>
              <a:rPr lang="en-US" sz="2400" b="1" dirty="0">
                <a:latin typeface="Courier New" pitchFamily="49" charset="0"/>
                <a:cs typeface="Courier New" pitchFamily="49" charset="0"/>
              </a:rPr>
              <a:t>	</a:t>
            </a:r>
            <a:r>
              <a:rPr lang="en-US" sz="2400" b="1" dirty="0">
                <a:solidFill>
                  <a:srgbClr val="0070C0"/>
                </a:solidFill>
                <a:latin typeface="Courier New" pitchFamily="49" charset="0"/>
                <a:cs typeface="Courier New" pitchFamily="49" charset="0"/>
              </a:rPr>
              <a:t>case</a:t>
            </a:r>
            <a:r>
              <a:rPr lang="en-US" sz="2400" b="1" dirty="0">
                <a:latin typeface="Courier New" pitchFamily="49" charset="0"/>
                <a:cs typeface="Courier New" pitchFamily="49" charset="0"/>
              </a:rPr>
              <a:t> 5:</a:t>
            </a:r>
          </a:p>
          <a:p>
            <a:r>
              <a:rPr lang="en-US" sz="2400" b="1" dirty="0">
                <a:latin typeface="Courier New" pitchFamily="49" charset="0"/>
                <a:cs typeface="Courier New" pitchFamily="49" charset="0"/>
              </a:rPr>
              <a:t>		</a:t>
            </a:r>
            <a:r>
              <a:rPr lang="en-US" sz="2400" b="1" dirty="0" err="1">
                <a:latin typeface="Courier New" pitchFamily="49" charset="0"/>
                <a:cs typeface="Courier New" pitchFamily="49" charset="0"/>
              </a:rPr>
              <a:t>System.out.println</a:t>
            </a:r>
            <a:r>
              <a:rPr lang="en-US" sz="2400" b="1" dirty="0">
                <a:latin typeface="Courier New" pitchFamily="49" charset="0"/>
                <a:cs typeface="Courier New" pitchFamily="49" charset="0"/>
              </a:rPr>
              <a:t>(</a:t>
            </a:r>
            <a:r>
              <a:rPr lang="en-US" sz="2400" b="1" dirty="0">
                <a:solidFill>
                  <a:srgbClr val="C00000"/>
                </a:solidFill>
                <a:latin typeface="Courier New" pitchFamily="49" charset="0"/>
                <a:cs typeface="Courier New" pitchFamily="49" charset="0"/>
              </a:rPr>
              <a:t>"Five"</a:t>
            </a:r>
            <a:r>
              <a:rPr lang="en-US" sz="2400" b="1" dirty="0">
                <a:latin typeface="Courier New" pitchFamily="49" charset="0"/>
                <a:cs typeface="Courier New" pitchFamily="49" charset="0"/>
              </a:rPr>
              <a:t>);</a:t>
            </a:r>
          </a:p>
          <a:p>
            <a:r>
              <a:rPr lang="en-US" sz="2400" b="1" dirty="0">
                <a:latin typeface="Courier New" pitchFamily="49" charset="0"/>
                <a:cs typeface="Courier New" pitchFamily="49" charset="0"/>
              </a:rPr>
              <a:t>}</a:t>
            </a:r>
          </a:p>
        </p:txBody>
      </p:sp>
      <p:grpSp>
        <p:nvGrpSpPr>
          <p:cNvPr id="3" name="Group 17"/>
          <p:cNvGrpSpPr/>
          <p:nvPr/>
        </p:nvGrpSpPr>
        <p:grpSpPr>
          <a:xfrm>
            <a:off x="7086600" y="1066800"/>
            <a:ext cx="2895600" cy="2362200"/>
            <a:chOff x="6019800" y="1676400"/>
            <a:chExt cx="2895600" cy="2362200"/>
          </a:xfrm>
        </p:grpSpPr>
        <p:cxnSp>
          <p:nvCxnSpPr>
            <p:cNvPr id="10" name="Straight Arrow Connector 9"/>
            <p:cNvCxnSpPr/>
            <p:nvPr/>
          </p:nvCxnSpPr>
          <p:spPr>
            <a:xfrm rot="5400000">
              <a:off x="6819900" y="3238500"/>
              <a:ext cx="1066800" cy="533400"/>
            </a:xfrm>
            <a:prstGeom prst="straightConnector1">
              <a:avLst/>
            </a:prstGeom>
            <a:ln w="50800">
              <a:solidFill>
                <a:schemeClr val="accent5">
                  <a:lumMod val="75000"/>
                </a:schemeClr>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hape 11"/>
            <p:cNvCxnSpPr>
              <a:stCxn id="6" idx="1"/>
            </p:cNvCxnSpPr>
            <p:nvPr/>
          </p:nvCxnSpPr>
          <p:spPr>
            <a:xfrm rot="10800000" flipV="1">
              <a:off x="6019800" y="2324100"/>
              <a:ext cx="381000" cy="876300"/>
            </a:xfrm>
            <a:prstGeom prst="bentConnector2">
              <a:avLst/>
            </a:prstGeom>
            <a:ln w="50800">
              <a:solidFill>
                <a:schemeClr val="accent5">
                  <a:lumMod val="75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400800" y="1676400"/>
              <a:ext cx="2514600" cy="12954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t>Both </a:t>
              </a:r>
              <a:r>
                <a:rPr lang="en-US" sz="2800" b="1" dirty="0">
                  <a:latin typeface="Courier New" pitchFamily="49" charset="0"/>
                  <a:cs typeface="Courier New" pitchFamily="49" charset="0"/>
                </a:rPr>
                <a:t>"Three"</a:t>
              </a:r>
              <a:r>
                <a:rPr lang="en-US" sz="2800" dirty="0"/>
                <a:t> and </a:t>
              </a:r>
              <a:r>
                <a:rPr lang="en-US" sz="2800" b="1" dirty="0">
                  <a:latin typeface="Courier New" pitchFamily="49" charset="0"/>
                  <a:cs typeface="Courier New" pitchFamily="49" charset="0"/>
                </a:rPr>
                <a:t>"Four" </a:t>
              </a:r>
              <a:r>
                <a:rPr lang="en-US" sz="2800" dirty="0"/>
                <a:t>are printed</a:t>
              </a:r>
            </a:p>
          </p:txBody>
        </p:sp>
      </p:grpSp>
      <p:grpSp>
        <p:nvGrpSpPr>
          <p:cNvPr id="5" name="Group 18"/>
          <p:cNvGrpSpPr/>
          <p:nvPr/>
        </p:nvGrpSpPr>
        <p:grpSpPr>
          <a:xfrm>
            <a:off x="4800600" y="4343400"/>
            <a:ext cx="5638800" cy="1905000"/>
            <a:chOff x="3276600" y="4572000"/>
            <a:chExt cx="5638800" cy="1905000"/>
          </a:xfrm>
        </p:grpSpPr>
        <p:cxnSp>
          <p:nvCxnSpPr>
            <p:cNvPr id="15" name="Shape 14"/>
            <p:cNvCxnSpPr>
              <a:stCxn id="13" idx="0"/>
            </p:cNvCxnSpPr>
            <p:nvPr/>
          </p:nvCxnSpPr>
          <p:spPr>
            <a:xfrm rot="16200000" flipV="1">
              <a:off x="5429250" y="2419350"/>
              <a:ext cx="457200" cy="4762500"/>
            </a:xfrm>
            <a:prstGeom prst="bentConnector2">
              <a:avLst/>
            </a:prstGeom>
            <a:ln w="57150">
              <a:tailEnd type="triangle" w="med" len="med"/>
            </a:ln>
          </p:spPr>
          <p:style>
            <a:lnRef idx="1">
              <a:schemeClr val="accent2"/>
            </a:lnRef>
            <a:fillRef idx="3">
              <a:schemeClr val="accent2"/>
            </a:fillRef>
            <a:effectRef idx="2">
              <a:schemeClr val="accent2"/>
            </a:effectRef>
            <a:fontRef idx="minor">
              <a:schemeClr val="lt1"/>
            </a:fontRef>
          </p:style>
        </p:cxnSp>
        <p:sp>
          <p:nvSpPr>
            <p:cNvPr id="13" name="Rectangle 12"/>
            <p:cNvSpPr/>
            <p:nvPr/>
          </p:nvSpPr>
          <p:spPr>
            <a:xfrm>
              <a:off x="7162800" y="5029200"/>
              <a:ext cx="1752600" cy="1447800"/>
            </a:xfrm>
            <a:prstGeom prst="rect">
              <a:avLst/>
            </a:prstGeom>
            <a:ln w="57150"/>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800" dirty="0"/>
                <a:t>The </a:t>
              </a:r>
              <a:r>
                <a:rPr lang="en-US" sz="2800" b="1" dirty="0">
                  <a:latin typeface="Courier New" pitchFamily="49" charset="0"/>
                  <a:cs typeface="Courier New" pitchFamily="49" charset="0"/>
                </a:rPr>
                <a:t>break</a:t>
              </a:r>
              <a:r>
                <a:rPr lang="en-US" sz="2800" dirty="0"/>
                <a:t> is optional</a:t>
              </a:r>
            </a:p>
          </p:txBody>
        </p:sp>
      </p:grpSp>
      <p:sp>
        <p:nvSpPr>
          <p:cNvPr id="20" name="Rectangle 19"/>
          <p:cNvSpPr/>
          <p:nvPr/>
        </p:nvSpPr>
        <p:spPr>
          <a:xfrm>
            <a:off x="2438400" y="5562600"/>
            <a:ext cx="2438400" cy="11430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dirty="0"/>
              <a:t>The </a:t>
            </a:r>
            <a:r>
              <a:rPr lang="en-US" sz="2800" b="1" dirty="0">
                <a:latin typeface="Courier New" pitchFamily="49" charset="0"/>
                <a:cs typeface="Courier New" pitchFamily="49" charset="0"/>
              </a:rPr>
              <a:t>default</a:t>
            </a:r>
            <a:r>
              <a:rPr lang="en-US" sz="2800" dirty="0"/>
              <a:t> is optional too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for </a:t>
            </a:r>
            <a:r>
              <a:rPr lang="en-US" cap="none" dirty="0">
                <a:latin typeface="Courier New" pitchFamily="49" charset="0"/>
                <a:cs typeface="Courier New" pitchFamily="49" charset="0"/>
              </a:rPr>
              <a:t>switch</a:t>
            </a:r>
          </a:p>
        </p:txBody>
      </p:sp>
      <p:sp>
        <p:nvSpPr>
          <p:cNvPr id="3" name="Content Placeholder 2"/>
          <p:cNvSpPr>
            <a:spLocks noGrp="1"/>
          </p:cNvSpPr>
          <p:nvPr>
            <p:ph idx="1"/>
          </p:nvPr>
        </p:nvSpPr>
        <p:spPr/>
        <p:txBody>
          <a:bodyPr>
            <a:normAutofit/>
          </a:bodyPr>
          <a:lstStyle/>
          <a:p>
            <a:pPr marL="633222" indent="-514350">
              <a:lnSpc>
                <a:spcPct val="110000"/>
              </a:lnSpc>
              <a:buFont typeface="+mj-lt"/>
              <a:buAutoNum type="arabicPeriod"/>
            </a:pPr>
            <a:r>
              <a:rPr lang="en-US" dirty="0"/>
              <a:t>The data that you are performing your </a:t>
            </a:r>
            <a:r>
              <a:rPr lang="en-US" b="1" dirty="0">
                <a:latin typeface="Courier New" pitchFamily="49" charset="0"/>
                <a:cs typeface="Courier New" pitchFamily="49" charset="0"/>
              </a:rPr>
              <a:t>switch</a:t>
            </a:r>
            <a:r>
              <a:rPr lang="en-US" dirty="0"/>
              <a:t> on must be an </a:t>
            </a:r>
            <a:r>
              <a:rPr lang="en-US" b="1" dirty="0" err="1">
                <a:latin typeface="Courier New" pitchFamily="49" charset="0"/>
                <a:cs typeface="Courier New" pitchFamily="49" charset="0"/>
              </a:rPr>
              <a:t>int</a:t>
            </a:r>
            <a:r>
              <a:rPr lang="en-US" dirty="0"/>
              <a:t>, a </a:t>
            </a:r>
            <a:r>
              <a:rPr lang="en-US" b="1" dirty="0">
                <a:latin typeface="Courier New" pitchFamily="49" charset="0"/>
                <a:cs typeface="Courier New" pitchFamily="49" charset="0"/>
              </a:rPr>
              <a:t>char</a:t>
            </a:r>
            <a:r>
              <a:rPr lang="en-US" dirty="0"/>
              <a:t>, or a</a:t>
            </a:r>
            <a:r>
              <a:rPr lang="en-US" b="1" dirty="0">
                <a:latin typeface="Courier New" pitchFamily="49" charset="0"/>
                <a:cs typeface="Courier New" pitchFamily="49" charset="0"/>
              </a:rPr>
              <a:t> String</a:t>
            </a:r>
          </a:p>
          <a:p>
            <a:pPr marL="633222" indent="-514350">
              <a:lnSpc>
                <a:spcPct val="110000"/>
              </a:lnSpc>
              <a:buFont typeface="+mj-lt"/>
              <a:buAutoNum type="arabicPeriod"/>
            </a:pPr>
            <a:r>
              <a:rPr lang="en-US" dirty="0"/>
              <a:t>The value for each </a:t>
            </a:r>
            <a:r>
              <a:rPr lang="en-US" b="1" dirty="0">
                <a:latin typeface="Courier New" pitchFamily="49" charset="0"/>
                <a:cs typeface="Courier New" pitchFamily="49" charset="0"/>
              </a:rPr>
              <a:t>case</a:t>
            </a:r>
            <a:r>
              <a:rPr lang="en-US" dirty="0"/>
              <a:t> must be a literal</a:t>
            </a:r>
          </a:p>
          <a:p>
            <a:pPr marL="633222" indent="-514350">
              <a:lnSpc>
                <a:spcPct val="110000"/>
              </a:lnSpc>
              <a:buFont typeface="+mj-lt"/>
              <a:buAutoNum type="arabicPeriod"/>
            </a:pPr>
            <a:r>
              <a:rPr lang="en-US" dirty="0"/>
              <a:t>Execution will jump to the </a:t>
            </a:r>
            <a:r>
              <a:rPr lang="en-US" b="1" dirty="0">
                <a:latin typeface="Courier New" pitchFamily="49" charset="0"/>
                <a:cs typeface="Courier New" pitchFamily="49" charset="0"/>
              </a:rPr>
              <a:t>case</a:t>
            </a:r>
            <a:r>
              <a:rPr lang="en-US" dirty="0"/>
              <a:t> that matches</a:t>
            </a:r>
          </a:p>
          <a:p>
            <a:pPr marL="633222" indent="-514350">
              <a:lnSpc>
                <a:spcPct val="110000"/>
              </a:lnSpc>
              <a:buFont typeface="+mj-lt"/>
              <a:buAutoNum type="arabicPeriod"/>
            </a:pPr>
            <a:r>
              <a:rPr lang="en-US" dirty="0"/>
              <a:t>If no </a:t>
            </a:r>
            <a:r>
              <a:rPr lang="en-US" b="1" dirty="0">
                <a:latin typeface="Courier New" pitchFamily="49" charset="0"/>
                <a:cs typeface="Courier New" pitchFamily="49" charset="0"/>
              </a:rPr>
              <a:t>case</a:t>
            </a:r>
            <a:r>
              <a:rPr lang="en-US" dirty="0"/>
              <a:t> matches, it will go to </a:t>
            </a:r>
            <a:r>
              <a:rPr lang="en-US" b="1" dirty="0">
                <a:latin typeface="Courier New" pitchFamily="49" charset="0"/>
                <a:cs typeface="Courier New" pitchFamily="49" charset="0"/>
              </a:rPr>
              <a:t>default</a:t>
            </a:r>
          </a:p>
          <a:p>
            <a:pPr marL="633222" indent="-514350">
              <a:lnSpc>
                <a:spcPct val="110000"/>
              </a:lnSpc>
              <a:buFont typeface="+mj-lt"/>
              <a:buAutoNum type="arabicPeriod"/>
            </a:pPr>
            <a:r>
              <a:rPr lang="en-US" dirty="0"/>
              <a:t>If there is no </a:t>
            </a:r>
            <a:r>
              <a:rPr lang="en-US" b="1" dirty="0">
                <a:latin typeface="Courier New" pitchFamily="49" charset="0"/>
                <a:cs typeface="Courier New" pitchFamily="49" charset="0"/>
              </a:rPr>
              <a:t>default</a:t>
            </a:r>
            <a:r>
              <a:rPr lang="en-US" dirty="0"/>
              <a:t>, it will skip the whole </a:t>
            </a:r>
            <a:r>
              <a:rPr lang="en-US" b="1" dirty="0">
                <a:latin typeface="Courier New" pitchFamily="49" charset="0"/>
                <a:cs typeface="Courier New" pitchFamily="49" charset="0"/>
              </a:rPr>
              <a:t>switch</a:t>
            </a:r>
            <a:r>
              <a:rPr lang="en-US" dirty="0"/>
              <a:t> block</a:t>
            </a:r>
          </a:p>
          <a:p>
            <a:pPr marL="633222" indent="-514350">
              <a:lnSpc>
                <a:spcPct val="110000"/>
              </a:lnSpc>
              <a:buFont typeface="+mj-lt"/>
              <a:buAutoNum type="arabicPeriod"/>
            </a:pPr>
            <a:r>
              <a:rPr lang="en-US" dirty="0"/>
              <a:t>Execution will continue until it hits </a:t>
            </a:r>
            <a:r>
              <a:rPr lang="en-US"/>
              <a:t>a </a:t>
            </a:r>
            <a:r>
              <a:rPr lang="en-US" b="1">
                <a:latin typeface="Courier New" pitchFamily="49" charset="0"/>
                <a:cs typeface="Courier New" pitchFamily="49" charset="0"/>
              </a:rPr>
              <a:t>break</a:t>
            </a:r>
            <a:endParaRPr lang="en-US" b="1" dirty="0">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DNA with upper and lower case</a:t>
            </a:r>
          </a:p>
        </p:txBody>
      </p:sp>
      <p:sp>
        <p:nvSpPr>
          <p:cNvPr id="4" name="Content Placeholder 2"/>
          <p:cNvSpPr txBox="1">
            <a:spLocks/>
          </p:cNvSpPr>
          <p:nvPr/>
        </p:nvSpPr>
        <p:spPr>
          <a:xfrm>
            <a:off x="1141413" y="1371600"/>
            <a:ext cx="9983788" cy="53340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85000" lnSpcReduction="200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switch</a:t>
            </a:r>
            <a:r>
              <a:rPr lang="en-US" sz="2700" b="1" dirty="0">
                <a:latin typeface="Courier New" pitchFamily="49" charset="0"/>
                <a:cs typeface="Courier New" pitchFamily="49" charset="0"/>
              </a:rPr>
              <a:t>( base )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'a'</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"Adenine"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'c'</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"Cytosine"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'G'</a:t>
            </a: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'g'</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"Guanine"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solidFill>
                  <a:schemeClr val="accent1"/>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case</a:t>
            </a:r>
            <a:r>
              <a:rPr lang="en-US" sz="2700" b="1" dirty="0">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't'</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"Thymine"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chemeClr val="accent1"/>
                </a:solidFill>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default</a:t>
            </a:r>
            <a:r>
              <a:rPr lang="en-US" sz="2700" b="1" dirty="0">
                <a:latin typeface="Courier New" pitchFamily="49" charset="0"/>
                <a:cs typeface="Courier New" pitchFamily="49" charset="0"/>
              </a:rPr>
              <a:t>:</a:t>
            </a:r>
            <a:r>
              <a:rPr lang="en-US" sz="2700" b="1" dirty="0">
                <a:solidFill>
                  <a:schemeClr val="accent1"/>
                </a:solidFill>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"Your base doesn't "</a:t>
            </a:r>
            <a:r>
              <a:rPr lang="en-US" sz="2700" b="1" dirty="0">
                <a:latin typeface="Courier New" pitchFamily="49" charset="0"/>
                <a:cs typeface="Courier New" pitchFamily="49" charset="0"/>
              </a:rPr>
              <a:t> </a:t>
            </a:r>
            <a:r>
              <a:rPr lang="en-US" sz="2700" b="1" dirty="0">
                <a:solidFill>
                  <a:schemeClr val="tx1"/>
                </a:solidFill>
                <a:latin typeface="Courier New" pitchFamily="49" charset="0"/>
                <a:cs typeface="Courier New" pitchFamily="49" charset="0"/>
              </a:rPr>
              <a:t>+</a:t>
            </a:r>
            <a:r>
              <a:rPr lang="en-US" sz="2700" b="1" dirty="0">
                <a:latin typeface="Courier New" pitchFamily="49" charset="0"/>
                <a:cs typeface="Courier New" pitchFamily="49" charset="0"/>
              </a:rPr>
              <a:t> </a:t>
            </a:r>
          </a:p>
          <a:p>
            <a:pPr marL="438912" indent="-320040">
              <a:buClr>
                <a:schemeClr val="accent1"/>
              </a:buClr>
              <a:buSzPct val="80000"/>
              <a:defRPr/>
            </a:pPr>
            <a:r>
              <a:rPr lang="en-US" sz="2700" b="1" dirty="0">
                <a:solidFill>
                  <a:srgbClr val="C00000"/>
                </a:solidFill>
                <a:latin typeface="Courier New" pitchFamily="49" charset="0"/>
                <a:cs typeface="Courier New" pitchFamily="49" charset="0"/>
              </a:rPr>
              <a:t>			</a:t>
            </a:r>
            <a:r>
              <a:rPr lang="en-US" sz="2700" b="1">
                <a:solidFill>
                  <a:srgbClr val="C00000"/>
                </a:solidFill>
                <a:latin typeface="Courier New" pitchFamily="49" charset="0"/>
                <a:cs typeface="Courier New" pitchFamily="49" charset="0"/>
              </a:rPr>
              <a:t>			"</a:t>
            </a:r>
            <a:r>
              <a:rPr lang="en-US" sz="2700" b="1" dirty="0">
                <a:solidFill>
                  <a:srgbClr val="C00000"/>
                </a:solidFill>
                <a:latin typeface="Courier New" pitchFamily="49" charset="0"/>
                <a:cs typeface="Courier New" pitchFamily="49" charset="0"/>
              </a:rPr>
              <a:t>belong to us"</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rgbClr val="0070C0"/>
                </a:solidFill>
                <a:latin typeface="Courier New" pitchFamily="49" charset="0"/>
                <a:cs typeface="Courier New" pitchFamily="49" charset="0"/>
              </a:rPr>
              <a:t>break</a:t>
            </a:r>
            <a:r>
              <a:rPr lang="en-US" sz="2700" b="1" dirty="0">
                <a:latin typeface="Courier New" pitchFamily="49" charset="0"/>
                <a:cs typeface="Courier New" pitchFamily="49" charset="0"/>
              </a:rPr>
              <a:t>; </a:t>
            </a:r>
            <a:r>
              <a:rPr lang="en-US" sz="2700" b="1" dirty="0">
                <a:solidFill>
                  <a:schemeClr val="accent6">
                    <a:lumMod val="50000"/>
                  </a:schemeClr>
                </a:solidFill>
                <a:latin typeface="Courier New" pitchFamily="49" charset="0"/>
                <a:cs typeface="Courier New" pitchFamily="49" charset="0"/>
              </a:rPr>
              <a:t>// unnecessary</a:t>
            </a:r>
          </a:p>
          <a:p>
            <a:pPr marL="438912" indent="-320040">
              <a:buClr>
                <a:schemeClr val="accent1"/>
              </a:buClr>
              <a:buSzPct val="80000"/>
              <a:defRPr/>
            </a:pPr>
            <a:r>
              <a:rPr lang="en-US" sz="2700" b="1" dirty="0">
                <a:latin typeface="Courier New" pitchFamily="49" charset="0"/>
                <a:cs typeface="Courier New" pitchFamily="49" charset="0"/>
              </a:rPr>
              <a:t>}</a:t>
            </a: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C58C18C-01A5-52B0-7EEF-FD5D570880F6}"/>
              </a:ext>
            </a:extLst>
          </p:cNvPr>
          <p:cNvSpPr>
            <a:spLocks noGrp="1" noChangeArrowheads="1"/>
          </p:cNvSpPr>
          <p:nvPr>
            <p:ph type="title"/>
          </p:nvPr>
        </p:nvSpPr>
        <p:spPr>
          <a:xfrm>
            <a:off x="2362200" y="914400"/>
            <a:ext cx="7620000" cy="4572000"/>
          </a:xfrm>
        </p:spPr>
        <p:txBody>
          <a:bodyPr/>
          <a:lstStyle/>
          <a:p>
            <a:pPr algn="ctr"/>
            <a:r>
              <a:rPr lang="en-US" altLang="en-US">
                <a:latin typeface="Architecture" panose="020D0506020203030B03" pitchFamily="34" charset="0"/>
              </a:rPr>
              <a:t>It goes against the grain of modern education to teach students to program. What fun is there to making plans, acquiring discipline, organizing thoughts, devoting attention to detail, and</a:t>
            </a:r>
            <a:br>
              <a:rPr lang="en-US" altLang="en-US">
                <a:latin typeface="Architecture" panose="020D0506020203030B03" pitchFamily="34" charset="0"/>
              </a:rPr>
            </a:br>
            <a:r>
              <a:rPr lang="en-US" altLang="en-US">
                <a:latin typeface="Architecture" panose="020D0506020203030B03" pitchFamily="34" charset="0"/>
              </a:rPr>
              <a:t> learning to be self critical.</a:t>
            </a:r>
          </a:p>
        </p:txBody>
      </p:sp>
      <p:sp>
        <p:nvSpPr>
          <p:cNvPr id="48131" name="Text Box 3">
            <a:extLst>
              <a:ext uri="{FF2B5EF4-FFF2-40B4-BE49-F238E27FC236}">
                <a16:creationId xmlns:a16="http://schemas.microsoft.com/office/drawing/2014/main" id="{F1119FDB-4200-65B0-1DFC-D846938B2E2C}"/>
              </a:ext>
            </a:extLst>
          </p:cNvPr>
          <p:cNvSpPr txBox="1">
            <a:spLocks noChangeArrowheads="1"/>
          </p:cNvSpPr>
          <p:nvPr/>
        </p:nvSpPr>
        <p:spPr bwMode="auto">
          <a:xfrm>
            <a:off x="4708525" y="5257801"/>
            <a:ext cx="26368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914400" fontAlgn="base">
              <a:spcBef>
                <a:spcPct val="0"/>
              </a:spcBef>
              <a:spcAft>
                <a:spcPct val="0"/>
              </a:spcAft>
            </a:pPr>
            <a:r>
              <a:rPr lang="en-US" altLang="en-US" sz="4000">
                <a:solidFill>
                  <a:srgbClr val="0064F8"/>
                </a:solidFill>
                <a:latin typeface="Tempus Sans ITC" panose="04020404030D07020202" pitchFamily="82" charset="0"/>
              </a:rPr>
              <a:t>— A. Perlis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caution about </a:t>
            </a:r>
            <a:r>
              <a:rPr lang="en-US" cap="none" dirty="0">
                <a:latin typeface="Courier New" pitchFamily="49" charset="0"/>
                <a:cs typeface="Courier New" pitchFamily="49" charset="0"/>
              </a:rPr>
              <a:t>switch</a:t>
            </a:r>
          </a:p>
        </p:txBody>
      </p:sp>
      <p:sp>
        <p:nvSpPr>
          <p:cNvPr id="3" name="Content Placeholder 2"/>
          <p:cNvSpPr>
            <a:spLocks noGrp="1"/>
          </p:cNvSpPr>
          <p:nvPr>
            <p:ph idx="1"/>
          </p:nvPr>
        </p:nvSpPr>
        <p:spPr/>
        <p:txBody>
          <a:bodyPr/>
          <a:lstStyle/>
          <a:p>
            <a:r>
              <a:rPr lang="en-US" dirty="0"/>
              <a:t>Using </a:t>
            </a:r>
            <a:r>
              <a:rPr lang="en-US" b="1" dirty="0">
                <a:latin typeface="Courier New" pitchFamily="49" charset="0"/>
                <a:cs typeface="Courier New" pitchFamily="49" charset="0"/>
              </a:rPr>
              <a:t>if</a:t>
            </a:r>
            <a:r>
              <a:rPr lang="en-US" dirty="0"/>
              <a:t>-statements is usually safer</a:t>
            </a:r>
          </a:p>
          <a:p>
            <a:r>
              <a:rPr lang="en-US" b="1" dirty="0">
                <a:latin typeface="Courier New" pitchFamily="49" charset="0"/>
                <a:cs typeface="Courier New" pitchFamily="49" charset="0"/>
              </a:rPr>
              <a:t>if</a:t>
            </a:r>
            <a:r>
              <a:rPr lang="en-US" dirty="0"/>
              <a:t>-statements are generally clearer and more flexible</a:t>
            </a:r>
          </a:p>
          <a:p>
            <a:r>
              <a:rPr lang="en-US" b="1" dirty="0">
                <a:latin typeface="Courier New" pitchFamily="49" charset="0"/>
                <a:cs typeface="Courier New" pitchFamily="49" charset="0"/>
              </a:rPr>
              <a:t>switch</a:t>
            </a:r>
            <a:r>
              <a:rPr lang="en-US" dirty="0"/>
              <a:t> statements are only for long lists of specific cases</a:t>
            </a:r>
          </a:p>
          <a:p>
            <a:r>
              <a:rPr lang="en-US" dirty="0"/>
              <a:t>Be careful about inconsistent use of </a:t>
            </a:r>
            <a:r>
              <a:rPr lang="en-US" b="1" dirty="0">
                <a:latin typeface="Courier New" pitchFamily="49" charset="0"/>
                <a:cs typeface="Courier New" pitchFamily="49" charset="0"/>
              </a:rPr>
              <a:t>break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F9F25-E5AC-D458-BA0D-A4DF73E44257}"/>
              </a:ext>
            </a:extLst>
          </p:cNvPr>
          <p:cNvSpPr>
            <a:spLocks noGrp="1"/>
          </p:cNvSpPr>
          <p:nvPr>
            <p:ph type="title"/>
          </p:nvPr>
        </p:nvSpPr>
        <p:spPr/>
        <p:txBody>
          <a:bodyPr/>
          <a:lstStyle/>
          <a:p>
            <a:r>
              <a:rPr lang="en-US"/>
              <a:t>POP Quiz 3</a:t>
            </a:r>
          </a:p>
        </p:txBody>
      </p:sp>
      <p:sp>
        <p:nvSpPr>
          <p:cNvPr id="3" name="Text Placeholder 2">
            <a:extLst>
              <a:ext uri="{FF2B5EF4-FFF2-40B4-BE49-F238E27FC236}">
                <a16:creationId xmlns:a16="http://schemas.microsoft.com/office/drawing/2014/main" id="{FED6D786-3063-C971-3E5C-4F047663615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55894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lstStyle/>
          <a:p>
            <a:r>
              <a:rPr lang="en-US"/>
              <a:t>On Monday,</a:t>
            </a:r>
          </a:p>
          <a:p>
            <a:pPr lvl="1"/>
            <a:r>
              <a:rPr lang="en-US"/>
              <a:t>Exam review session</a:t>
            </a:r>
          </a:p>
        </p:txBody>
      </p:sp>
    </p:spTree>
    <p:extLst>
      <p:ext uri="{BB962C8B-B14F-4D97-AF65-F5344CB8AC3E}">
        <p14:creationId xmlns:p14="http://schemas.microsoft.com/office/powerpoint/2010/main" val="341315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B561-E3DC-F72F-B616-F9785B74127F}"/>
              </a:ext>
            </a:extLst>
          </p:cNvPr>
          <p:cNvSpPr>
            <a:spLocks noGrp="1"/>
          </p:cNvSpPr>
          <p:nvPr>
            <p:ph type="title"/>
          </p:nvPr>
        </p:nvSpPr>
        <p:spPr/>
        <p:txBody>
          <a:bodyPr/>
          <a:lstStyle/>
          <a:p>
            <a:r>
              <a:rPr lang="en-US"/>
              <a:t>Alerts</a:t>
            </a:r>
          </a:p>
        </p:txBody>
      </p:sp>
      <p:sp>
        <p:nvSpPr>
          <p:cNvPr id="3" name="Content Placeholder 2">
            <a:extLst>
              <a:ext uri="{FF2B5EF4-FFF2-40B4-BE49-F238E27FC236}">
                <a16:creationId xmlns:a16="http://schemas.microsoft.com/office/drawing/2014/main" id="{FF2342DB-E5E5-88CE-CC69-4C92571A81F6}"/>
              </a:ext>
            </a:extLst>
          </p:cNvPr>
          <p:cNvSpPr>
            <a:spLocks noGrp="1"/>
          </p:cNvSpPr>
          <p:nvPr>
            <p:ph idx="1"/>
          </p:nvPr>
        </p:nvSpPr>
        <p:spPr>
          <a:xfrm>
            <a:off x="1141412" y="1312256"/>
            <a:ext cx="10136188" cy="5056794"/>
          </a:xfrm>
        </p:spPr>
        <p:txBody>
          <a:bodyPr>
            <a:normAutofit lnSpcReduction="10000"/>
          </a:bodyPr>
          <a:lstStyle/>
          <a:p>
            <a:pPr>
              <a:lnSpc>
                <a:spcPct val="100000"/>
              </a:lnSpc>
            </a:pPr>
            <a:r>
              <a:rPr lang="en-US"/>
              <a:t>Read chapter 5 for next week</a:t>
            </a:r>
          </a:p>
          <a:p>
            <a:pPr>
              <a:lnSpc>
                <a:spcPct val="100000"/>
              </a:lnSpc>
            </a:pPr>
            <a:r>
              <a:rPr lang="en-US"/>
              <a:t>Project 1</a:t>
            </a:r>
          </a:p>
          <a:p>
            <a:pPr lvl="1">
              <a:lnSpc>
                <a:spcPct val="100000"/>
              </a:lnSpc>
            </a:pPr>
            <a:r>
              <a:rPr lang="en-US"/>
              <a:t>Due today!</a:t>
            </a:r>
          </a:p>
          <a:p>
            <a:pPr>
              <a:lnSpc>
                <a:spcPct val="100000"/>
              </a:lnSpc>
            </a:pPr>
            <a:r>
              <a:rPr lang="en-US"/>
              <a:t>Project 2 is available</a:t>
            </a:r>
          </a:p>
          <a:p>
            <a:pPr>
              <a:lnSpc>
                <a:spcPct val="100000"/>
              </a:lnSpc>
            </a:pPr>
            <a:r>
              <a:rPr lang="en-US"/>
              <a:t>Midterm I is next Wednesday (</a:t>
            </a:r>
            <a:r>
              <a:rPr lang="en-US">
                <a:solidFill>
                  <a:srgbClr val="C00000"/>
                </a:solidFill>
              </a:rPr>
              <a:t>review on Monday</a:t>
            </a:r>
            <a:r>
              <a:rPr lang="en-US"/>
              <a:t>)</a:t>
            </a:r>
          </a:p>
          <a:p>
            <a:pPr lvl="1">
              <a:lnSpc>
                <a:spcPct val="100000"/>
              </a:lnSpc>
            </a:pPr>
            <a:r>
              <a:rPr lang="en-US"/>
              <a:t>True/False</a:t>
            </a:r>
          </a:p>
          <a:p>
            <a:pPr lvl="1">
              <a:lnSpc>
                <a:spcPct val="100000"/>
              </a:lnSpc>
            </a:pPr>
            <a:r>
              <a:rPr lang="en-US"/>
              <a:t>Multiple Choice</a:t>
            </a:r>
          </a:p>
          <a:p>
            <a:pPr lvl="1">
              <a:lnSpc>
                <a:spcPct val="100000"/>
              </a:lnSpc>
            </a:pPr>
            <a:r>
              <a:rPr lang="en-US"/>
              <a:t>Short Answer</a:t>
            </a:r>
          </a:p>
          <a:p>
            <a:pPr lvl="1">
              <a:lnSpc>
                <a:spcPct val="100000"/>
              </a:lnSpc>
            </a:pPr>
            <a:r>
              <a:rPr lang="en-US"/>
              <a:t>Problems</a:t>
            </a:r>
          </a:p>
          <a:p>
            <a:pPr lvl="1">
              <a:lnSpc>
                <a:spcPct val="100000"/>
              </a:lnSpc>
            </a:pPr>
            <a:r>
              <a:rPr lang="en-US"/>
              <a:t>Essays</a:t>
            </a:r>
          </a:p>
        </p:txBody>
      </p:sp>
    </p:spTree>
    <p:extLst>
      <p:ext uri="{BB962C8B-B14F-4D97-AF65-F5344CB8AC3E}">
        <p14:creationId xmlns:p14="http://schemas.microsoft.com/office/powerpoint/2010/main" val="367282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80B7F-5E13-07C3-8309-C0C7ECFDA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66B48-39E6-913D-8C1D-A1962BDAD9BB}"/>
              </a:ext>
            </a:extLst>
          </p:cNvPr>
          <p:cNvSpPr>
            <a:spLocks noGrp="1"/>
          </p:cNvSpPr>
          <p:nvPr>
            <p:ph type="title"/>
          </p:nvPr>
        </p:nvSpPr>
        <p:spPr/>
        <p:txBody>
          <a:bodyPr/>
          <a:lstStyle/>
          <a:p>
            <a:r>
              <a:rPr lang="en-US"/>
              <a:t>Review</a:t>
            </a:r>
          </a:p>
        </p:txBody>
      </p:sp>
      <p:sp>
        <p:nvSpPr>
          <p:cNvPr id="3" name="Content Placeholder 2">
            <a:extLst>
              <a:ext uri="{FF2B5EF4-FFF2-40B4-BE49-F238E27FC236}">
                <a16:creationId xmlns:a16="http://schemas.microsoft.com/office/drawing/2014/main" id="{74D4F379-43EA-2015-49C9-53A0B4D1236B}"/>
              </a:ext>
            </a:extLst>
          </p:cNvPr>
          <p:cNvSpPr>
            <a:spLocks noGrp="1"/>
          </p:cNvSpPr>
          <p:nvPr>
            <p:ph idx="1"/>
          </p:nvPr>
        </p:nvSpPr>
        <p:spPr>
          <a:xfrm>
            <a:off x="1141412" y="1312256"/>
            <a:ext cx="10136188" cy="5056794"/>
          </a:xfrm>
        </p:spPr>
        <p:txBody>
          <a:bodyPr>
            <a:normAutofit/>
          </a:bodyPr>
          <a:lstStyle/>
          <a:p>
            <a:r>
              <a:rPr lang="en-US"/>
              <a:t>Last time we learned a little about</a:t>
            </a:r>
          </a:p>
          <a:p>
            <a:pPr lvl="1"/>
            <a:r>
              <a:rPr lang="en-US"/>
              <a:t>Conditionals</a:t>
            </a:r>
          </a:p>
          <a:p>
            <a:pPr lvl="1"/>
            <a:r>
              <a:rPr lang="en-US"/>
              <a:t>Best practices</a:t>
            </a:r>
          </a:p>
          <a:p>
            <a:pPr lvl="1"/>
            <a:r>
              <a:rPr lang="en-US">
                <a:latin typeface="Courier New" panose="02070309020205020404" pitchFamily="49" charset="0"/>
                <a:cs typeface="Courier New" panose="02070309020205020404" pitchFamily="49" charset="0"/>
              </a:rPr>
              <a:t>if-else</a:t>
            </a:r>
          </a:p>
          <a:p>
            <a:pPr lvl="1"/>
            <a:r>
              <a:rPr lang="en-US"/>
              <a:t>Nesting control structures</a:t>
            </a:r>
          </a:p>
          <a:p>
            <a:pPr lvl="1"/>
            <a:r>
              <a:rPr lang="en-US">
                <a:latin typeface="Courier New" panose="02070309020205020404" pitchFamily="49" charset="0"/>
                <a:cs typeface="Courier New" panose="02070309020205020404" pitchFamily="49" charset="0"/>
              </a:rPr>
              <a:t>else if</a:t>
            </a:r>
          </a:p>
        </p:txBody>
      </p:sp>
    </p:spTree>
    <p:extLst>
      <p:ext uri="{BB962C8B-B14F-4D97-AF65-F5344CB8AC3E}">
        <p14:creationId xmlns:p14="http://schemas.microsoft.com/office/powerpoint/2010/main" val="1048236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Watch out!</a:t>
            </a:r>
          </a:p>
        </p:txBody>
      </p:sp>
      <p:sp>
        <p:nvSpPr>
          <p:cNvPr id="5" name="Content Placeholder 4"/>
          <p:cNvSpPr>
            <a:spLocks noGrp="1"/>
          </p:cNvSpPr>
          <p:nvPr>
            <p:ph idx="1"/>
          </p:nvPr>
        </p:nvSpPr>
        <p:spPr/>
        <p:txBody>
          <a:bodyPr/>
          <a:lstStyle/>
          <a:p>
            <a:pPr>
              <a:lnSpc>
                <a:spcPct val="100000"/>
              </a:lnSpc>
            </a:pPr>
            <a:r>
              <a:rPr lang="en-US" dirty="0"/>
              <a:t>Now you are controlling the flow of execution in your program</a:t>
            </a:r>
          </a:p>
          <a:p>
            <a:pPr>
              <a:lnSpc>
                <a:spcPct val="100000"/>
              </a:lnSpc>
            </a:pPr>
            <a:r>
              <a:rPr lang="en-US" dirty="0"/>
              <a:t>There is a wider range of mistakes you can make when giving instructions</a:t>
            </a:r>
          </a:p>
          <a:p>
            <a:pPr>
              <a:lnSpc>
                <a:spcPct val="100000"/>
              </a:lnSpc>
            </a:pPr>
            <a:r>
              <a:rPr lang="en-US" dirty="0"/>
              <a:t>Huge chunks of code can be executed or skipped by mistake</a:t>
            </a:r>
          </a:p>
          <a:p>
            <a:pPr>
              <a:lnSpc>
                <a:spcPct val="100000"/>
              </a:lnSpc>
            </a:pPr>
            <a:r>
              <a:rPr lang="en-US" dirty="0"/>
              <a:t>Here are a few things to watch out for</a:t>
            </a:r>
          </a:p>
        </p:txBody>
      </p:sp>
    </p:spTree>
    <p:extLst>
      <p:ext uri="{BB962C8B-B14F-4D97-AF65-F5344CB8AC3E}">
        <p14:creationId xmlns:p14="http://schemas.microsoft.com/office/powerpoint/2010/main" val="100914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statements</a:t>
            </a:r>
          </a:p>
        </p:txBody>
      </p:sp>
      <p:sp>
        <p:nvSpPr>
          <p:cNvPr id="3" name="Content Placeholder 2"/>
          <p:cNvSpPr>
            <a:spLocks noGrp="1"/>
          </p:cNvSpPr>
          <p:nvPr>
            <p:ph idx="1"/>
          </p:nvPr>
        </p:nvSpPr>
        <p:spPr/>
        <p:txBody>
          <a:bodyPr/>
          <a:lstStyle/>
          <a:p>
            <a:r>
              <a:rPr lang="en-US" dirty="0"/>
              <a:t>Remember that an </a:t>
            </a:r>
            <a:r>
              <a:rPr lang="en-US" b="1" dirty="0">
                <a:latin typeface="Courier New" pitchFamily="49" charset="0"/>
                <a:cs typeface="Courier New" pitchFamily="49" charset="0"/>
              </a:rPr>
              <a:t>if</a:t>
            </a:r>
            <a:r>
              <a:rPr lang="en-US" dirty="0"/>
              <a:t>-statement is not a regular statement</a:t>
            </a:r>
          </a:p>
          <a:p>
            <a:r>
              <a:rPr lang="en-US" dirty="0"/>
              <a:t>It does </a:t>
            </a:r>
            <a:r>
              <a:rPr lang="en-US" b="1" dirty="0"/>
              <a:t>not</a:t>
            </a:r>
            <a:r>
              <a:rPr lang="en-US" dirty="0"/>
              <a:t> end with a semicolon</a:t>
            </a:r>
          </a:p>
        </p:txBody>
      </p:sp>
      <p:sp>
        <p:nvSpPr>
          <p:cNvPr id="4" name="Content Placeholder 2"/>
          <p:cNvSpPr txBox="1">
            <a:spLocks/>
          </p:cNvSpPr>
          <p:nvPr/>
        </p:nvSpPr>
        <p:spPr>
          <a:xfrm>
            <a:off x="1141412" y="3276600"/>
            <a:ext cx="9905999" cy="23622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 </a:t>
            </a:r>
            <a:r>
              <a:rPr lang="en-US" sz="2700" b="1" dirty="0">
                <a:latin typeface="Courier New" pitchFamily="49" charset="0"/>
                <a:cs typeface="Courier New" pitchFamily="49" charset="0"/>
              </a:rPr>
              <a:t>(balance &lt; 0)</a:t>
            </a:r>
            <a:r>
              <a:rPr lang="en-US" sz="2700" b="1" dirty="0">
                <a:solidFill>
                  <a:srgbClr val="FFFF00"/>
                </a:solidFill>
                <a:latin typeface="Courier New" pitchFamily="49" charset="0"/>
                <a:cs typeface="Courier New" pitchFamily="49" charset="0"/>
              </a:rPr>
              <a:t>;</a:t>
            </a:r>
            <a:r>
              <a:rPr lang="en-US" sz="2700" b="1" dirty="0">
                <a:latin typeface="Courier New" pitchFamily="49" charset="0"/>
                <a:cs typeface="Courier New" pitchFamily="49" charset="0"/>
              </a:rPr>
              <a:t>  </a:t>
            </a:r>
            <a:r>
              <a:rPr lang="en-US" sz="2700" b="1" dirty="0">
                <a:solidFill>
                  <a:schemeClr val="accent6">
                    <a:lumMod val="50000"/>
                  </a:schemeClr>
                </a:solidFill>
                <a:latin typeface="Courier New" pitchFamily="49" charset="0"/>
                <a:cs typeface="Courier New" pitchFamily="49" charset="0"/>
              </a:rPr>
              <a:t>// empty statement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a:solidFill>
                  <a:schemeClr val="accent6">
                    <a:lumMod val="50000"/>
                  </a:schemeClr>
                </a:solidFill>
                <a:latin typeface="Courier New" pitchFamily="49" charset="0"/>
                <a:cs typeface="Courier New" pitchFamily="49" charset="0"/>
              </a:rPr>
              <a:t>// this block always runs</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"You owe a fee!"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balance -= 15;  </a:t>
            </a:r>
          </a:p>
          <a:p>
            <a:pPr marL="438912" indent="-320040">
              <a:buClr>
                <a:schemeClr val="accent1"/>
              </a:buClr>
              <a:buSzPct val="80000"/>
              <a:defRPr/>
            </a:pPr>
            <a:r>
              <a:rPr lang="en-US" sz="2700" b="1">
                <a:latin typeface="Courier New" pitchFamily="49" charset="0"/>
                <a:cs typeface="Courier New" pitchFamily="49" charset="0"/>
              </a:rPr>
              <a:t>} </a:t>
            </a:r>
            <a:r>
              <a:rPr lang="en-US" sz="2700" b="1">
                <a:solidFill>
                  <a:schemeClr val="accent6">
                    <a:lumMod val="50000"/>
                  </a:schemeClr>
                </a:solidFill>
                <a:latin typeface="Courier New" pitchFamily="49" charset="0"/>
                <a:cs typeface="Courier New" pitchFamily="49" charset="0"/>
              </a:rPr>
              <a:t>// you also don't need ; after } </a:t>
            </a: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Tree>
    <p:extLst>
      <p:ext uri="{BB962C8B-B14F-4D97-AF65-F5344CB8AC3E}">
        <p14:creationId xmlns:p14="http://schemas.microsoft.com/office/powerpoint/2010/main" val="192179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Confusing indentation</a:t>
            </a:r>
          </a:p>
        </p:txBody>
      </p:sp>
      <p:sp>
        <p:nvSpPr>
          <p:cNvPr id="3" name="Content Placeholder 2"/>
          <p:cNvSpPr>
            <a:spLocks noGrp="1"/>
          </p:cNvSpPr>
          <p:nvPr>
            <p:ph idx="1"/>
          </p:nvPr>
        </p:nvSpPr>
        <p:spPr>
          <a:xfrm>
            <a:off x="1141412" y="1295400"/>
            <a:ext cx="9905999" cy="5056794"/>
          </a:xfrm>
        </p:spPr>
        <p:txBody>
          <a:bodyPr>
            <a:normAutofit/>
          </a:bodyPr>
          <a:lstStyle/>
          <a:p>
            <a:r>
              <a:rPr lang="en-US" dirty="0"/>
              <a:t>In some languages, indentation actually matters</a:t>
            </a:r>
          </a:p>
          <a:p>
            <a:r>
              <a:rPr lang="en-US" b="1" dirty="0"/>
              <a:t>Java</a:t>
            </a:r>
            <a:r>
              <a:rPr lang="en-US" dirty="0"/>
              <a:t> ignores whitespace</a:t>
            </a:r>
          </a:p>
          <a:p>
            <a:endParaRPr lang="en-US" dirty="0"/>
          </a:p>
          <a:p>
            <a:endParaRPr lang="en-US"/>
          </a:p>
          <a:p>
            <a:pPr marL="0" indent="0">
              <a:buNone/>
            </a:pPr>
            <a:endParaRPr lang="en-US" dirty="0"/>
          </a:p>
          <a:p>
            <a:r>
              <a:rPr lang="en-US" b="1" dirty="0">
                <a:latin typeface="Courier New" pitchFamily="49" charset="0"/>
                <a:cs typeface="Courier New" pitchFamily="49" charset="0"/>
              </a:rPr>
              <a:t>"Fight!"</a:t>
            </a:r>
            <a:r>
              <a:rPr lang="en-US" dirty="0"/>
              <a:t> prints no </a:t>
            </a:r>
            <a:r>
              <a:rPr lang="en-US"/>
              <a:t>matter what</a:t>
            </a:r>
          </a:p>
          <a:p>
            <a:r>
              <a:rPr lang="en-US"/>
              <a:t>Another reason to always use curly braces!!</a:t>
            </a:r>
            <a:endParaRPr lang="en-US" dirty="0"/>
          </a:p>
        </p:txBody>
      </p:sp>
      <p:sp>
        <p:nvSpPr>
          <p:cNvPr id="5" name="Content Placeholder 2"/>
          <p:cNvSpPr txBox="1">
            <a:spLocks/>
          </p:cNvSpPr>
          <p:nvPr/>
        </p:nvSpPr>
        <p:spPr>
          <a:xfrm>
            <a:off x="1141412" y="2667000"/>
            <a:ext cx="9905999" cy="22098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 </a:t>
            </a:r>
            <a:r>
              <a:rPr lang="en-US" sz="2700" b="1" dirty="0">
                <a:latin typeface="Courier New" pitchFamily="49" charset="0"/>
                <a:cs typeface="Courier New" pitchFamily="49" charset="0"/>
              </a:rPr>
              <a:t>(enemies &gt; 2)</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"Run away!"</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a:t>
            </a:r>
          </a:p>
          <a:p>
            <a:pPr marL="438912" indent="-320040">
              <a:buClr>
                <a:schemeClr val="accent1"/>
              </a:buClr>
              <a:buSzPct val="80000"/>
              <a:defRPr/>
            </a:pPr>
            <a:r>
              <a:rPr lang="en-US" sz="2700" b="1" dirty="0">
                <a:latin typeface="Courier New" pitchFamily="49" charset="0"/>
                <a:cs typeface="Courier New" pitchFamily="49" charset="0"/>
              </a:rPr>
              <a:t>		defense = </a:t>
            </a:r>
            <a:r>
              <a:rPr lang="en-US" sz="2700" b="1" dirty="0">
                <a:solidFill>
                  <a:srgbClr val="0070C0"/>
                </a:solidFill>
                <a:latin typeface="Courier New" pitchFamily="49" charset="0"/>
                <a:cs typeface="Courier New" pitchFamily="49" charset="0"/>
              </a:rPr>
              <a:t>true</a:t>
            </a:r>
            <a:r>
              <a:rPr lang="en-US" sz="2700" b="1" dirty="0">
                <a:latin typeface="Courier New" pitchFamily="49" charset="0"/>
                <a:cs typeface="Courier New" pitchFamily="49" charset="0"/>
              </a:rPr>
              <a:t>;</a:t>
            </a:r>
            <a:endParaRPr lang="en-US" sz="2700" b="1" dirty="0">
              <a:solidFill>
                <a:schemeClr val="accent1"/>
              </a:solidFill>
              <a:latin typeface="Courier New" pitchFamily="49" charset="0"/>
              <a:cs typeface="Courier New" pitchFamily="49" charset="0"/>
            </a:endParaRP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a:t>
            </a:r>
            <a:r>
              <a:rPr lang="en-US" sz="2700" b="1">
                <a:solidFill>
                  <a:srgbClr val="C00000"/>
                </a:solidFill>
                <a:latin typeface="Courier New" pitchFamily="49" charset="0"/>
                <a:cs typeface="Courier New" pitchFamily="49" charset="0"/>
              </a:rPr>
              <a:t>Fight!"</a:t>
            </a:r>
            <a:r>
              <a:rPr lang="en-US" sz="2700" b="1">
                <a:latin typeface="Courier New" pitchFamily="49" charset="0"/>
                <a:cs typeface="Courier New" pitchFamily="49" charset="0"/>
              </a:rPr>
              <a:t>);</a:t>
            </a:r>
            <a:endParaRPr lang="en-US" sz="2700" b="1" dirty="0">
              <a:latin typeface="Courier New" pitchFamily="49" charset="0"/>
              <a:cs typeface="Courier New" pitchFamily="49" charset="0"/>
            </a:endParaRPr>
          </a:p>
        </p:txBody>
      </p:sp>
    </p:spTree>
    <p:extLst>
      <p:ext uri="{BB962C8B-B14F-4D97-AF65-F5344CB8AC3E}">
        <p14:creationId xmlns:p14="http://schemas.microsoft.com/office/powerpoint/2010/main" val="205618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Imprecise conditions</a:t>
            </a:r>
          </a:p>
        </p:txBody>
      </p:sp>
      <p:sp>
        <p:nvSpPr>
          <p:cNvPr id="3" name="Content Placeholder 2"/>
          <p:cNvSpPr>
            <a:spLocks noGrp="1"/>
          </p:cNvSpPr>
          <p:nvPr>
            <p:ph idx="1"/>
          </p:nvPr>
        </p:nvSpPr>
        <p:spPr/>
        <p:txBody>
          <a:bodyPr>
            <a:normAutofit/>
          </a:bodyPr>
          <a:lstStyle/>
          <a:p>
            <a:pPr>
              <a:lnSpc>
                <a:spcPct val="100000"/>
              </a:lnSpc>
            </a:pPr>
            <a:r>
              <a:rPr lang="en-US" dirty="0"/>
              <a:t>It's easy to make logical errors when writing conditions</a:t>
            </a:r>
          </a:p>
          <a:p>
            <a:pPr>
              <a:lnSpc>
                <a:spcPct val="100000"/>
              </a:lnSpc>
            </a:pPr>
            <a:r>
              <a:rPr lang="en-US" dirty="0"/>
              <a:t>If </a:t>
            </a:r>
            <a:r>
              <a:rPr lang="en-US"/>
              <a:t>an airline </a:t>
            </a:r>
            <a:r>
              <a:rPr lang="en-US" dirty="0"/>
              <a:t>allows two or fewer bags on the plane, someone might code that as:</a:t>
            </a:r>
            <a:endParaRPr lang="en-US" sz="2400" dirty="0"/>
          </a:p>
          <a:p>
            <a:pPr>
              <a:lnSpc>
                <a:spcPct val="100000"/>
              </a:lnSpc>
            </a:pPr>
            <a:endParaRPr lang="en-US" sz="2400" dirty="0"/>
          </a:p>
          <a:p>
            <a:pPr>
              <a:lnSpc>
                <a:spcPct val="100000"/>
              </a:lnSpc>
            </a:pPr>
            <a:endParaRPr lang="en-US" sz="2400" dirty="0"/>
          </a:p>
          <a:p>
            <a:pPr>
              <a:lnSpc>
                <a:spcPct val="100000"/>
              </a:lnSpc>
            </a:pPr>
            <a:endParaRPr lang="en-US" dirty="0"/>
          </a:p>
          <a:p>
            <a:pPr>
              <a:lnSpc>
                <a:spcPct val="100000"/>
              </a:lnSpc>
            </a:pPr>
            <a:r>
              <a:rPr lang="en-US" dirty="0"/>
              <a:t>But this is too restrictive.  It should be:</a:t>
            </a:r>
          </a:p>
        </p:txBody>
      </p:sp>
      <p:sp>
        <p:nvSpPr>
          <p:cNvPr id="4" name="Content Placeholder 2"/>
          <p:cNvSpPr txBox="1">
            <a:spLocks/>
          </p:cNvSpPr>
          <p:nvPr/>
        </p:nvSpPr>
        <p:spPr>
          <a:xfrm>
            <a:off x="1141412" y="3200400"/>
            <a:ext cx="9905999" cy="12192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92500" lnSpcReduction="100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 </a:t>
            </a:r>
            <a:r>
              <a:rPr lang="en-US" sz="2700" b="1" dirty="0">
                <a:latin typeface="Courier New" pitchFamily="49" charset="0"/>
                <a:cs typeface="Courier New" pitchFamily="49" charset="0"/>
              </a:rPr>
              <a:t>(bags &lt; 2) { </a:t>
            </a:r>
            <a:r>
              <a:rPr lang="en-US" sz="2700" b="1" dirty="0">
                <a:solidFill>
                  <a:schemeClr val="accent6">
                    <a:lumMod val="50000"/>
                  </a:schemeClr>
                </a:solidFill>
                <a:latin typeface="Courier New" pitchFamily="49" charset="0"/>
                <a:cs typeface="Courier New" pitchFamily="49" charset="0"/>
              </a:rPr>
              <a:t>// only allows 1 or 0</a:t>
            </a:r>
          </a:p>
          <a:p>
            <a:pPr marL="438912" indent="-320040">
              <a:buClr>
                <a:schemeClr val="accent1"/>
              </a:buClr>
              <a:buSzPct val="80000"/>
              <a:defRPr/>
            </a:pPr>
            <a:r>
              <a:rPr lang="en-US" sz="2700" b="1" dirty="0">
                <a:latin typeface="Courier New" pitchFamily="49" charset="0"/>
                <a:cs typeface="Courier New" pitchFamily="49" charset="0"/>
              </a:rPr>
              <a:t>		boarding = </a:t>
            </a:r>
            <a:r>
              <a:rPr lang="en-US" sz="2700" b="1" dirty="0">
                <a:solidFill>
                  <a:srgbClr val="0070C0"/>
                </a:solidFill>
                <a:latin typeface="Courier New" pitchFamily="49" charset="0"/>
                <a:cs typeface="Courier New" pitchFamily="49" charset="0"/>
              </a:rPr>
              <a:t>true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a:t>
            </a: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
        <p:nvSpPr>
          <p:cNvPr id="5" name="Content Placeholder 2"/>
          <p:cNvSpPr txBox="1">
            <a:spLocks/>
          </p:cNvSpPr>
          <p:nvPr/>
        </p:nvSpPr>
        <p:spPr>
          <a:xfrm>
            <a:off x="1141412" y="5334000"/>
            <a:ext cx="9905999" cy="10668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fontScale="92500" lnSpcReduction="20000"/>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 </a:t>
            </a:r>
            <a:r>
              <a:rPr lang="en-US" sz="2700" b="1" dirty="0">
                <a:latin typeface="Courier New" pitchFamily="49" charset="0"/>
                <a:cs typeface="Courier New" pitchFamily="49" charset="0"/>
              </a:rPr>
              <a:t>(bags &lt;= 2) {</a:t>
            </a:r>
          </a:p>
          <a:p>
            <a:pPr marL="438912" indent="-320040">
              <a:buClr>
                <a:schemeClr val="accent1"/>
              </a:buClr>
              <a:buSzPct val="80000"/>
              <a:defRPr/>
            </a:pPr>
            <a:r>
              <a:rPr lang="en-US" sz="2700" b="1" dirty="0">
                <a:latin typeface="Courier New" pitchFamily="49" charset="0"/>
                <a:cs typeface="Courier New" pitchFamily="49" charset="0"/>
              </a:rPr>
              <a:t>		boarding = </a:t>
            </a:r>
            <a:r>
              <a:rPr lang="en-US" sz="2700" b="1" dirty="0">
                <a:solidFill>
                  <a:srgbClr val="0070C0"/>
                </a:solidFill>
                <a:latin typeface="Courier New" pitchFamily="49" charset="0"/>
                <a:cs typeface="Courier New" pitchFamily="49" charset="0"/>
              </a:rPr>
              <a:t>true</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a:t>
            </a: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a:p>
            <a:pPr marL="438912" indent="-320040">
              <a:buClr>
                <a:schemeClr val="accent1"/>
              </a:buClr>
              <a:buSzPct val="80000"/>
              <a:defRPr/>
            </a:pPr>
            <a:endParaRPr lang="en-US" sz="2700" b="1" dirty="0">
              <a:latin typeface="Courier New" pitchFamily="49" charset="0"/>
              <a:cs typeface="Courier New" pitchFamily="49" charset="0"/>
            </a:endParaRPr>
          </a:p>
        </p:txBody>
      </p:sp>
    </p:spTree>
    <p:extLst>
      <p:ext uri="{BB962C8B-B14F-4D97-AF65-F5344CB8AC3E}">
        <p14:creationId xmlns:p14="http://schemas.microsoft.com/office/powerpoint/2010/main" val="2330881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Reversed conditions</a:t>
            </a:r>
          </a:p>
        </p:txBody>
      </p:sp>
      <p:sp>
        <p:nvSpPr>
          <p:cNvPr id="3" name="Content Placeholder 2"/>
          <p:cNvSpPr>
            <a:spLocks noGrp="1"/>
          </p:cNvSpPr>
          <p:nvPr>
            <p:ph idx="1"/>
          </p:nvPr>
        </p:nvSpPr>
        <p:spPr/>
        <p:txBody>
          <a:bodyPr>
            <a:normAutofit/>
          </a:bodyPr>
          <a:lstStyle/>
          <a:p>
            <a:r>
              <a:rPr lang="en-US" dirty="0"/>
              <a:t>Sometimes it's easy to get a condition backwards</a:t>
            </a:r>
          </a:p>
          <a:p>
            <a:r>
              <a:rPr lang="en-US" dirty="0"/>
              <a:t>Try not to assume you wrote the condition correctly</a:t>
            </a:r>
          </a:p>
          <a:p>
            <a:endParaRPr lang="en-US" dirty="0"/>
          </a:p>
          <a:p>
            <a:endParaRPr lang="en-US" dirty="0"/>
          </a:p>
          <a:p>
            <a:endParaRPr lang="en-US" dirty="0"/>
          </a:p>
          <a:p>
            <a:endParaRPr lang="en-US" dirty="0"/>
          </a:p>
          <a:p>
            <a:r>
              <a:rPr lang="en-US" dirty="0"/>
              <a:t>Always double check</a:t>
            </a:r>
          </a:p>
        </p:txBody>
      </p:sp>
      <p:sp>
        <p:nvSpPr>
          <p:cNvPr id="4" name="Content Placeholder 2"/>
          <p:cNvSpPr txBox="1">
            <a:spLocks/>
          </p:cNvSpPr>
          <p:nvPr/>
        </p:nvSpPr>
        <p:spPr>
          <a:xfrm>
            <a:off x="1141412" y="2895600"/>
            <a:ext cx="9905999" cy="2667000"/>
          </a:xfrm>
          <a:prstGeom prst="rect">
            <a:avLst/>
          </a:prstGeom>
          <a:ln/>
        </p:spPr>
        <p:style>
          <a:lnRef idx="1">
            <a:schemeClr val="dk1"/>
          </a:lnRef>
          <a:fillRef idx="2">
            <a:schemeClr val="dk1"/>
          </a:fillRef>
          <a:effectRef idx="1">
            <a:schemeClr val="dk1"/>
          </a:effectRef>
          <a:fontRef idx="minor">
            <a:schemeClr val="dk1"/>
          </a:fontRef>
        </p:style>
        <p:txBody>
          <a:bodyPr vert="horz" lIns="54864" tIns="91440" rtlCol="0">
            <a:normAutofit/>
          </a:bodyPr>
          <a:lstStyle/>
          <a:p>
            <a:pPr marL="438912" indent="-320040">
              <a:buClr>
                <a:schemeClr val="accent1"/>
              </a:buClr>
              <a:buSzPct val="80000"/>
              <a:defRPr/>
            </a:pPr>
            <a:r>
              <a:rPr lang="en-US" sz="2700" b="1" dirty="0">
                <a:solidFill>
                  <a:srgbClr val="0070C0"/>
                </a:solidFill>
                <a:latin typeface="Courier New" pitchFamily="49" charset="0"/>
                <a:cs typeface="Courier New" pitchFamily="49" charset="0"/>
              </a:rPr>
              <a:t>if </a:t>
            </a:r>
            <a:r>
              <a:rPr lang="en-US" sz="2700" b="1" dirty="0">
                <a:latin typeface="Courier New" pitchFamily="49" charset="0"/>
                <a:cs typeface="Courier New" pitchFamily="49" charset="0"/>
              </a:rPr>
              <a:t>(number % 3 == 0) { </a:t>
            </a:r>
            <a:r>
              <a:rPr lang="en-US" sz="2700" b="1" dirty="0">
                <a:solidFill>
                  <a:schemeClr val="accent6">
                    <a:lumMod val="50000"/>
                  </a:schemeClr>
                </a:solidFill>
                <a:latin typeface="Courier New" pitchFamily="49" charset="0"/>
                <a:cs typeface="Courier New" pitchFamily="49" charset="0"/>
              </a:rPr>
              <a:t>// Wrong!</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"Not divisible by 3!"</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solidFill>
                  <a:srgbClr val="0070C0"/>
                </a:solidFill>
                <a:latin typeface="Courier New" pitchFamily="49" charset="0"/>
                <a:cs typeface="Courier New" pitchFamily="49" charset="0"/>
              </a:rPr>
              <a:t>else </a:t>
            </a:r>
            <a:r>
              <a:rPr lang="en-US" sz="2700" b="1" dirty="0">
                <a:latin typeface="Courier New" pitchFamily="49" charset="0"/>
                <a:cs typeface="Courier New" pitchFamily="49" charset="0"/>
              </a:rPr>
              <a:t>{</a:t>
            </a:r>
          </a:p>
          <a:p>
            <a:pPr marL="438912" indent="-320040">
              <a:buClr>
                <a:schemeClr val="accent1"/>
              </a:buClr>
              <a:buSzPct val="80000"/>
              <a:defRPr/>
            </a:pPr>
            <a:r>
              <a:rPr lang="en-US" sz="2700" b="1" dirty="0">
                <a:latin typeface="Courier New" pitchFamily="49" charset="0"/>
                <a:cs typeface="Courier New" pitchFamily="49" charset="0"/>
              </a:rPr>
              <a:t>		</a:t>
            </a:r>
            <a:r>
              <a:rPr lang="en-US" sz="2700" b="1" dirty="0" err="1">
                <a:latin typeface="Courier New" pitchFamily="49" charset="0"/>
                <a:cs typeface="Courier New" pitchFamily="49" charset="0"/>
              </a:rPr>
              <a:t>System.out.println</a:t>
            </a:r>
            <a:r>
              <a:rPr lang="en-US" sz="2700" b="1" dirty="0">
                <a:latin typeface="Courier New" pitchFamily="49" charset="0"/>
                <a:cs typeface="Courier New" pitchFamily="49" charset="0"/>
              </a:rPr>
              <a:t>(</a:t>
            </a:r>
            <a:r>
              <a:rPr lang="en-US" sz="2700" b="1" dirty="0">
                <a:solidFill>
                  <a:srgbClr val="C00000"/>
                </a:solidFill>
                <a:latin typeface="Courier New" pitchFamily="49" charset="0"/>
                <a:cs typeface="Courier New" pitchFamily="49" charset="0"/>
              </a:rPr>
              <a:t>"Divisible by 3!"</a:t>
            </a:r>
            <a:r>
              <a:rPr lang="en-US" sz="2700" b="1" dirty="0">
                <a:latin typeface="Courier New" pitchFamily="49" charset="0"/>
                <a:cs typeface="Courier New" pitchFamily="49" charset="0"/>
              </a:rPr>
              <a:t>);</a:t>
            </a:r>
          </a:p>
          <a:p>
            <a:pPr marL="438912" indent="-320040">
              <a:buClr>
                <a:schemeClr val="accent1"/>
              </a:buClr>
              <a:buSzPct val="80000"/>
              <a:defRPr/>
            </a:pPr>
            <a:r>
              <a:rPr lang="en-US" sz="2700" b="1">
                <a:latin typeface="Courier New" pitchFamily="49" charset="0"/>
                <a:cs typeface="Courier New" pitchFamily="49" charset="0"/>
              </a:rPr>
              <a:t>}</a:t>
            </a:r>
            <a:endParaRPr lang="en-US" sz="2700" b="1" dirty="0">
              <a:latin typeface="Courier New" pitchFamily="49" charset="0"/>
              <a:cs typeface="Courier New" pitchFamily="49" charset="0"/>
            </a:endParaRPr>
          </a:p>
        </p:txBody>
      </p:sp>
    </p:spTree>
    <p:extLst>
      <p:ext uri="{BB962C8B-B14F-4D97-AF65-F5344CB8AC3E}">
        <p14:creationId xmlns:p14="http://schemas.microsoft.com/office/powerpoint/2010/main" val="299051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LaVerne">
  <a:themeElements>
    <a:clrScheme name="LaVerne 1">
      <a:dk1>
        <a:srgbClr val="333333"/>
      </a:dk1>
      <a:lt1>
        <a:srgbClr val="9CDCDA"/>
      </a:lt1>
      <a:dk2>
        <a:srgbClr val="CCFFFF"/>
      </a:dk2>
      <a:lt2>
        <a:srgbClr val="C0C0C0"/>
      </a:lt2>
      <a:accent1>
        <a:srgbClr val="F5CDDF"/>
      </a:accent1>
      <a:accent2>
        <a:srgbClr val="99FFCC"/>
      </a:accent2>
      <a:accent3>
        <a:srgbClr val="CBEBEA"/>
      </a:accent3>
      <a:accent4>
        <a:srgbClr val="2A2A2A"/>
      </a:accent4>
      <a:accent5>
        <a:srgbClr val="F9E3EC"/>
      </a:accent5>
      <a:accent6>
        <a:srgbClr val="8AE7B9"/>
      </a:accent6>
      <a:hlink>
        <a:srgbClr val="0064F8"/>
      </a:hlink>
      <a:folHlink>
        <a:srgbClr val="007572"/>
      </a:folHlink>
    </a:clrScheme>
    <a:fontScheme name="LaVern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36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36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LaVerne 1">
        <a:dk1>
          <a:srgbClr val="333333"/>
        </a:dk1>
        <a:lt1>
          <a:srgbClr val="9CDCDA"/>
        </a:lt1>
        <a:dk2>
          <a:srgbClr val="CCFFFF"/>
        </a:dk2>
        <a:lt2>
          <a:srgbClr val="C0C0C0"/>
        </a:lt2>
        <a:accent1>
          <a:srgbClr val="F5CDDF"/>
        </a:accent1>
        <a:accent2>
          <a:srgbClr val="99FFCC"/>
        </a:accent2>
        <a:accent3>
          <a:srgbClr val="CBEBEA"/>
        </a:accent3>
        <a:accent4>
          <a:srgbClr val="2A2A2A"/>
        </a:accent4>
        <a:accent5>
          <a:srgbClr val="F9E3EC"/>
        </a:accent5>
        <a:accent6>
          <a:srgbClr val="8AE7B9"/>
        </a:accent6>
        <a:hlink>
          <a:srgbClr val="0064F8"/>
        </a:hlink>
        <a:folHlink>
          <a:srgbClr val="007572"/>
        </a:folHlink>
      </a:clrScheme>
      <a:clrMap bg1="lt1" tx1="dk1" bg2="lt2" tx2="dk2" accent1="accent1" accent2="accent2" accent3="accent3" accent4="accent4" accent5="accent5" accent6="accent6" hlink="hlink" folHlink="folHlink"/>
    </a:extraClrScheme>
    <a:extraClrScheme>
      <a:clrScheme name="LaVerne 2">
        <a:dk1>
          <a:srgbClr val="333333"/>
        </a:dk1>
        <a:lt1>
          <a:srgbClr val="FFFFFF"/>
        </a:lt1>
        <a:dk2>
          <a:srgbClr val="CCFFFF"/>
        </a:dk2>
        <a:lt2>
          <a:srgbClr val="EAEAEA"/>
        </a:lt2>
        <a:accent1>
          <a:srgbClr val="F5CDDF"/>
        </a:accent1>
        <a:accent2>
          <a:srgbClr val="D1FFE8"/>
        </a:accent2>
        <a:accent3>
          <a:srgbClr val="FFFFFF"/>
        </a:accent3>
        <a:accent4>
          <a:srgbClr val="2A2A2A"/>
        </a:accent4>
        <a:accent5>
          <a:srgbClr val="F9E3EC"/>
        </a:accent5>
        <a:accent6>
          <a:srgbClr val="BDE7D2"/>
        </a:accent6>
        <a:hlink>
          <a:srgbClr val="33CCCC"/>
        </a:hlink>
        <a:folHlink>
          <a:srgbClr val="007572"/>
        </a:folHlink>
      </a:clrScheme>
      <a:clrMap bg1="lt1" tx1="dk1" bg2="lt2" tx2="dk2" accent1="accent1" accent2="accent2" accent3="accent3" accent4="accent4" accent5="accent5" accent6="accent6" hlink="hlink" folHlink="folHlink"/>
    </a:extraClrScheme>
    <a:extraClrScheme>
      <a:clrScheme name="LaVerne 3">
        <a:dk1>
          <a:srgbClr val="000000"/>
        </a:dk1>
        <a:lt1>
          <a:srgbClr val="FFFFFF"/>
        </a:lt1>
        <a:dk2>
          <a:srgbClr val="EAEAEA"/>
        </a:dk2>
        <a:lt2>
          <a:srgbClr val="FFFFFF"/>
        </a:lt2>
        <a:accent1>
          <a:srgbClr val="C0C0C0"/>
        </a:accent1>
        <a:accent2>
          <a:srgbClr val="DDDDDD"/>
        </a:accent2>
        <a:accent3>
          <a:srgbClr val="FFFFFF"/>
        </a:accent3>
        <a:accent4>
          <a:srgbClr val="000000"/>
        </a:accent4>
        <a:accent5>
          <a:srgbClr val="DCDCDC"/>
        </a:accent5>
        <a:accent6>
          <a:srgbClr val="C8C8C8"/>
        </a:accent6>
        <a:hlink>
          <a:srgbClr val="000000"/>
        </a:hlink>
        <a:folHlink>
          <a:srgbClr val="5F5F5F"/>
        </a:folHlink>
      </a:clrScheme>
      <a:clrMap bg1="lt1" tx1="dk1" bg2="lt2" tx2="dk2" accent1="accent1" accent2="accent2" accent3="accent3" accent4="accent4" accent5="accent5" accent6="accent6" hlink="hlink" folHlink="folHlink"/>
    </a:extraClrScheme>
    <a:extraClrScheme>
      <a:clrScheme name="LaVerne 4">
        <a:dk1>
          <a:srgbClr val="333333"/>
        </a:dk1>
        <a:lt1>
          <a:srgbClr val="FFFFCC"/>
        </a:lt1>
        <a:dk2>
          <a:srgbClr val="CCECFF"/>
        </a:dk2>
        <a:lt2>
          <a:srgbClr val="DDDDDD"/>
        </a:lt2>
        <a:accent1>
          <a:srgbClr val="F5CDDF"/>
        </a:accent1>
        <a:accent2>
          <a:srgbClr val="99FFCC"/>
        </a:accent2>
        <a:accent3>
          <a:srgbClr val="FFFFE2"/>
        </a:accent3>
        <a:accent4>
          <a:srgbClr val="2A2A2A"/>
        </a:accent4>
        <a:accent5>
          <a:srgbClr val="F9E3EC"/>
        </a:accent5>
        <a:accent6>
          <a:srgbClr val="8AE7B9"/>
        </a:accent6>
        <a:hlink>
          <a:srgbClr val="32CAC6"/>
        </a:hlink>
        <a:folHlink>
          <a:srgbClr val="4D6E9F"/>
        </a:folHlink>
      </a:clrScheme>
      <a:clrMap bg1="lt1" tx1="dk1" bg2="lt2" tx2="dk2" accent1="accent1" accent2="accent2" accent3="accent3" accent4="accent4" accent5="accent5" accent6="accent6" hlink="hlink" folHlink="folHlink"/>
    </a:extraClrScheme>
    <a:extraClrScheme>
      <a:clrScheme name="LaVerne 5">
        <a:dk1>
          <a:srgbClr val="333333"/>
        </a:dk1>
        <a:lt1>
          <a:srgbClr val="F2D0DA"/>
        </a:lt1>
        <a:dk2>
          <a:srgbClr val="CCECFF"/>
        </a:dk2>
        <a:lt2>
          <a:srgbClr val="EAEAEA"/>
        </a:lt2>
        <a:accent1>
          <a:srgbClr val="7BC7C9"/>
        </a:accent1>
        <a:accent2>
          <a:srgbClr val="EDECD1"/>
        </a:accent2>
        <a:accent3>
          <a:srgbClr val="F7E4EA"/>
        </a:accent3>
        <a:accent4>
          <a:srgbClr val="2A2A2A"/>
        </a:accent4>
        <a:accent5>
          <a:srgbClr val="BFE0E1"/>
        </a:accent5>
        <a:accent6>
          <a:srgbClr val="D7D6BD"/>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LaVerne 6">
        <a:dk1>
          <a:srgbClr val="333333"/>
        </a:dk1>
        <a:lt1>
          <a:srgbClr val="C4BBD9"/>
        </a:lt1>
        <a:dk2>
          <a:srgbClr val="B0E1E8"/>
        </a:dk2>
        <a:lt2>
          <a:srgbClr val="D7D4B9"/>
        </a:lt2>
        <a:accent1>
          <a:srgbClr val="F5CDDF"/>
        </a:accent1>
        <a:accent2>
          <a:srgbClr val="B3E5C7"/>
        </a:accent2>
        <a:accent3>
          <a:srgbClr val="DEDAE9"/>
        </a:accent3>
        <a:accent4>
          <a:srgbClr val="2A2A2A"/>
        </a:accent4>
        <a:accent5>
          <a:srgbClr val="F9E3EC"/>
        </a:accent5>
        <a:accent6>
          <a:srgbClr val="A2CFB4"/>
        </a:accent6>
        <a:hlink>
          <a:srgbClr val="CC00FF"/>
        </a:hlink>
        <a:folHlink>
          <a:srgbClr val="362A60"/>
        </a:folHlink>
      </a:clrScheme>
      <a:clrMap bg1="lt1" tx1="dk1" bg2="lt2" tx2="dk2" accent1="accent1" accent2="accent2" accent3="accent3" accent4="accent4" accent5="accent5" accent6="accent6" hlink="hlink" folHlink="folHlink"/>
    </a:extraClrScheme>
    <a:extraClrScheme>
      <a:clrScheme name="LaVerne 7">
        <a:dk1>
          <a:srgbClr val="333333"/>
        </a:dk1>
        <a:lt1>
          <a:srgbClr val="D0F781"/>
        </a:lt1>
        <a:dk2>
          <a:srgbClr val="BDD0ED"/>
        </a:dk2>
        <a:lt2>
          <a:srgbClr val="D1D1D1"/>
        </a:lt2>
        <a:accent1>
          <a:srgbClr val="FFFF99"/>
        </a:accent1>
        <a:accent2>
          <a:srgbClr val="B4DF49"/>
        </a:accent2>
        <a:accent3>
          <a:srgbClr val="E4FAC1"/>
        </a:accent3>
        <a:accent4>
          <a:srgbClr val="2A2A2A"/>
        </a:accent4>
        <a:accent5>
          <a:srgbClr val="FFFFCA"/>
        </a:accent5>
        <a:accent6>
          <a:srgbClr val="A3CA41"/>
        </a:accent6>
        <a:hlink>
          <a:srgbClr val="53AA3E"/>
        </a:hlink>
        <a:folHlink>
          <a:srgbClr val="FF6600"/>
        </a:folHlink>
      </a:clrScheme>
      <a:clrMap bg1="lt1" tx1="dk1" bg2="lt2" tx2="dk2" accent1="accent1" accent2="accent2" accent3="accent3" accent4="accent4" accent5="accent5" accent6="accent6" hlink="hlink" folHlink="folHlink"/>
    </a:extraClrScheme>
    <a:extraClrScheme>
      <a:clrScheme name="LaVerne 8">
        <a:dk1>
          <a:srgbClr val="969696"/>
        </a:dk1>
        <a:lt1>
          <a:srgbClr val="F8F8F8"/>
        </a:lt1>
        <a:dk2>
          <a:srgbClr val="5F5F5F"/>
        </a:dk2>
        <a:lt2>
          <a:srgbClr val="808080"/>
        </a:lt2>
        <a:accent1>
          <a:srgbClr val="F5CDDF"/>
        </a:accent1>
        <a:accent2>
          <a:srgbClr val="4D4D4D"/>
        </a:accent2>
        <a:accent3>
          <a:srgbClr val="B6B6B6"/>
        </a:accent3>
        <a:accent4>
          <a:srgbClr val="D4D4D4"/>
        </a:accent4>
        <a:accent5>
          <a:srgbClr val="F9E3EC"/>
        </a:accent5>
        <a:accent6>
          <a:srgbClr val="454545"/>
        </a:accent6>
        <a:hlink>
          <a:srgbClr val="FFFF99"/>
        </a:hlink>
        <a:folHlink>
          <a:srgbClr val="FFE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TM04033919[[fn=Circuit]]</Template>
  <TotalTime>3287</TotalTime>
  <Words>1308</Words>
  <Application>Microsoft Office PowerPoint</Application>
  <PresentationFormat>Widescreen</PresentationFormat>
  <Paragraphs>234</Paragraphs>
  <Slides>22</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Architecture</vt:lpstr>
      <vt:lpstr>Tw Cen MT</vt:lpstr>
      <vt:lpstr>Tempus Sans ITC</vt:lpstr>
      <vt:lpstr>Courier New</vt:lpstr>
      <vt:lpstr>Arial Narrow</vt:lpstr>
      <vt:lpstr>Arial</vt:lpstr>
      <vt:lpstr>Times New Roman</vt:lpstr>
      <vt:lpstr>Circuit</vt:lpstr>
      <vt:lpstr>LaVerne</vt:lpstr>
      <vt:lpstr>COMP 1600 Introduction to Programming</vt:lpstr>
      <vt:lpstr>It goes against the grain of modern education to teach students to program. What fun is there to making plans, acquiring discipline, organizing thoughts, devoting attention to detail, and  learning to be self critical.</vt:lpstr>
      <vt:lpstr>Alerts</vt:lpstr>
      <vt:lpstr>Review</vt:lpstr>
      <vt:lpstr>Watch out!</vt:lpstr>
      <vt:lpstr>Empty statements</vt:lpstr>
      <vt:lpstr>Confusing indentation</vt:lpstr>
      <vt:lpstr>Imprecise conditions</vt:lpstr>
      <vt:lpstr>Reversed conditions</vt:lpstr>
      <vt:lpstr>DNA</vt:lpstr>
      <vt:lpstr>Printing DNA bases</vt:lpstr>
      <vt:lpstr>Upper and lower case bases using logic</vt:lpstr>
      <vt:lpstr>using character conversion</vt:lpstr>
      <vt:lpstr>if statements are okay…</vt:lpstr>
      <vt:lpstr>Anatomy of a switch statement</vt:lpstr>
      <vt:lpstr>DNA hittin' switches</vt:lpstr>
      <vt:lpstr>Peculiarities of switch</vt:lpstr>
      <vt:lpstr>Rules for switch</vt:lpstr>
      <vt:lpstr>DNA with upper and lower case</vt:lpstr>
      <vt:lpstr>A caution about switch</vt:lpstr>
      <vt:lpstr>POP Quiz 3</vt:lpstr>
      <vt:lpstr>Next time…</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really hate this darn machine; I wish that they would sell it. It won’t do what I want it to, but only what I tell it.</dc:title>
  <dc:creator>David J. Stucki</dc:creator>
  <cp:lastModifiedBy>Stucki, David</cp:lastModifiedBy>
  <cp:revision>73</cp:revision>
  <dcterms:created xsi:type="dcterms:W3CDTF">2001-05-01T04:07:56Z</dcterms:created>
  <dcterms:modified xsi:type="dcterms:W3CDTF">2025-09-12T01:10:08Z</dcterms:modified>
</cp:coreProperties>
</file>