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60" r:id="rId1"/>
  </p:sldMasterIdLst>
  <p:notesMasterIdLst>
    <p:notesMasterId r:id="rId23"/>
  </p:notesMasterIdLst>
  <p:sldIdLst>
    <p:sldId id="256" r:id="rId2"/>
    <p:sldId id="285" r:id="rId3"/>
    <p:sldId id="278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1" r:id="rId19"/>
    <p:sldId id="300" r:id="rId20"/>
    <p:sldId id="302" r:id="rId21"/>
    <p:sldId id="263" r:id="rId22"/>
  </p:sldIdLst>
  <p:sldSz cx="9144000" cy="6858000" type="screen4x3"/>
  <p:notesSz cx="6858000" cy="9144000"/>
  <p:embeddedFontLst>
    <p:embeddedFont>
      <p:font typeface="Synchro LET" pitchFamily="2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LcdD" panose="04040604020B02020304" pitchFamily="82" charset="0"/>
      <p:regular r:id="rId29"/>
    </p:embeddedFont>
    <p:embeddedFont>
      <p:font typeface="Corbel" panose="020B050302020402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45" autoAdjust="0"/>
    <p:restoredTop sz="81146" autoAdjust="0"/>
  </p:normalViewPr>
  <p:slideViewPr>
    <p:cSldViewPr snapToGrid="0" snapToObjects="1">
      <p:cViewPr varScale="1">
        <p:scale>
          <a:sx n="79" d="100"/>
          <a:sy n="79" d="100"/>
        </p:scale>
        <p:origin x="10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79A57-F813-4DB9-A828-94C1BC771BBF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A4F63-CB73-4269-AA93-CAF70881F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60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Tuesday, February 03,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Tuesday, February 03,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Tuesday, February 03,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Tuesday, February 03,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Tuesday, February 03,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Tuesday, February 03,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Tuesday, February 03,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Tuesday, February 03,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Tuesday, February 03,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Tuesday, February 03,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Tuesday, February 03,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Tuesday, February 03,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 preferRelativeResize="0"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655"/>
            <a:ext cx="9144000" cy="41143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25239"/>
            <a:ext cx="7848600" cy="1918416"/>
          </a:xfrm>
        </p:spPr>
        <p:txBody>
          <a:bodyPr/>
          <a:lstStyle/>
          <a:p>
            <a:r>
              <a:rPr lang="en-US" sz="6600" dirty="0" smtClean="0">
                <a:latin typeface="LcdD" panose="04040604020B02020304" pitchFamily="82" charset="0"/>
                <a:cs typeface="Synchro LET"/>
              </a:rPr>
              <a:t>An Introduction To </a:t>
            </a:r>
            <a:r>
              <a:rPr lang="en-US" sz="6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LcdD" panose="04040604020B02020304" pitchFamily="82" charset="0"/>
                <a:cs typeface="Synchro LET"/>
              </a:rPr>
              <a:t>Prolog, part 2</a:t>
            </a:r>
            <a:endParaRPr lang="en-US" sz="6600" dirty="0">
              <a:solidFill>
                <a:schemeClr val="tx1">
                  <a:lumMod val="90000"/>
                  <a:lumOff val="10000"/>
                </a:schemeClr>
              </a:solidFill>
              <a:latin typeface="LcdD" panose="04040604020B02020304" pitchFamily="82" charset="0"/>
              <a:cs typeface="Synchro LE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365" y="4865114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92D050"/>
                </a:solidFill>
                <a:latin typeface="Corbel"/>
                <a:cs typeface="Corbel"/>
              </a:rPr>
              <a:t>INST 4200</a:t>
            </a:r>
          </a:p>
          <a:p>
            <a:r>
              <a:rPr lang="en-US" sz="2800" dirty="0" smtClean="0">
                <a:solidFill>
                  <a:srgbClr val="92D050"/>
                </a:solidFill>
                <a:latin typeface="Corbel"/>
                <a:cs typeface="Corbel"/>
              </a:rPr>
              <a:t>David J Stucki</a:t>
            </a:r>
          </a:p>
          <a:p>
            <a:r>
              <a:rPr lang="en-US" sz="2800" dirty="0" smtClean="0">
                <a:solidFill>
                  <a:srgbClr val="92D050"/>
                </a:solidFill>
                <a:latin typeface="Corbel"/>
                <a:cs typeface="Corbel"/>
              </a:rPr>
              <a:t>Spring 2015</a:t>
            </a:r>
            <a:endParaRPr lang="en-US" sz="2800" dirty="0">
              <a:solidFill>
                <a:srgbClr val="92D050"/>
              </a:solidFill>
              <a:latin typeface="Corbel"/>
              <a:cs typeface="Corbe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825239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5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404812"/>
            <a:ext cx="7896225" cy="60483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8096" y="2328672"/>
            <a:ext cx="7607808" cy="3499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3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404812"/>
            <a:ext cx="7896225" cy="60483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8096" y="2791968"/>
            <a:ext cx="7607808" cy="3035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1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404812"/>
            <a:ext cx="7896225" cy="60483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8096" y="3194304"/>
            <a:ext cx="7607808" cy="2633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6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404812"/>
            <a:ext cx="7896225" cy="60483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8096" y="3706368"/>
            <a:ext cx="7607808" cy="2121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0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404812"/>
            <a:ext cx="7896225" cy="60483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8096" y="4572000"/>
            <a:ext cx="7607808" cy="1255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9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404812"/>
            <a:ext cx="7896225" cy="60483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8096" y="4949952"/>
            <a:ext cx="7607808" cy="877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7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404812"/>
            <a:ext cx="7896225" cy="60483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8096" y="5425440"/>
            <a:ext cx="7607808" cy="40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404812"/>
            <a:ext cx="7896225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39" y="437388"/>
            <a:ext cx="8062508" cy="576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3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442912"/>
            <a:ext cx="8029575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5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latin typeface="LcdD" panose="04040604020B02020304" pitchFamily="82" charset="0"/>
              </a:rPr>
              <a:t>Quick Review</a:t>
            </a:r>
            <a:endParaRPr lang="en-US" sz="6000" dirty="0">
              <a:latin typeface="LcdD" panose="04040604020B020203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program in prolog </a:t>
            </a:r>
            <a:r>
              <a:rPr lang="en-US" dirty="0" smtClean="0">
                <a:solidFill>
                  <a:srgbClr val="C00000"/>
                </a:solidFill>
              </a:rPr>
              <a:t>IS</a:t>
            </a:r>
            <a:r>
              <a:rPr lang="en-US" dirty="0" smtClean="0"/>
              <a:t> a knowledge base of sentences.</a:t>
            </a:r>
          </a:p>
          <a:p>
            <a:r>
              <a:rPr lang="en-US" dirty="0" smtClean="0"/>
              <a:t>Sentences are atomic or conditional.</a:t>
            </a:r>
            <a:endParaRPr lang="en-US" dirty="0" smtClean="0"/>
          </a:p>
          <a:p>
            <a:r>
              <a:rPr lang="en-US" dirty="0" smtClean="0"/>
              <a:t>Queries are questions presented to the knowledge base. Using back-chaining Prolog will find the query’s answer.</a:t>
            </a:r>
          </a:p>
          <a:p>
            <a:r>
              <a:rPr lang="en-US" dirty="0" smtClean="0"/>
              <a:t>A query can be </a:t>
            </a:r>
            <a:r>
              <a:rPr lang="en-US" b="1" dirty="0" smtClean="0">
                <a:solidFill>
                  <a:srgbClr val="C00000"/>
                </a:solidFill>
              </a:rPr>
              <a:t>simple</a:t>
            </a:r>
            <a:r>
              <a:rPr lang="en-US" dirty="0" smtClean="0"/>
              <a:t>: an atomic sentence, </a:t>
            </a:r>
            <a:r>
              <a:rPr lang="en-US" i="1" dirty="0" smtClean="0"/>
              <a:t>with or without variables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query can be </a:t>
            </a:r>
            <a:r>
              <a:rPr lang="en-US" b="1" dirty="0" smtClean="0">
                <a:solidFill>
                  <a:srgbClr val="C00000"/>
                </a:solidFill>
              </a:rPr>
              <a:t>conjunctive</a:t>
            </a:r>
            <a:r>
              <a:rPr lang="en-US" dirty="0" smtClean="0"/>
              <a:t>: a sequence of atoms separated by commas.</a:t>
            </a:r>
          </a:p>
          <a:p>
            <a:r>
              <a:rPr lang="en-US" dirty="0" smtClean="0"/>
              <a:t>An atom can be </a:t>
            </a:r>
            <a:r>
              <a:rPr lang="en-US" b="1" dirty="0" smtClean="0">
                <a:solidFill>
                  <a:srgbClr val="C00000"/>
                </a:solidFill>
              </a:rPr>
              <a:t>negated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using \+.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247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395287"/>
            <a:ext cx="7943850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8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latin typeface="LcdD" panose="04040604020B02020304" pitchFamily="82" charset="0"/>
              </a:rPr>
              <a:t>NEXT TIME…</a:t>
            </a:r>
            <a:endParaRPr lang="en-US" sz="6000" dirty="0">
              <a:latin typeface="LcdD" panose="04040604020B020203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Human </a:t>
            </a:r>
            <a:r>
              <a:rPr lang="en-US" dirty="0" err="1" smtClean="0"/>
              <a:t>Human</a:t>
            </a:r>
            <a:r>
              <a:rPr lang="en-US" dirty="0" smtClean="0"/>
              <a:t>, Chapter </a:t>
            </a:r>
            <a:r>
              <a:rPr lang="en-US" dirty="0" smtClean="0"/>
              <a:t>3b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883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1219200"/>
            <a:ext cx="892492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7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428625"/>
            <a:ext cx="7839075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4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2" y="442912"/>
            <a:ext cx="7915275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4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2" y="419100"/>
            <a:ext cx="7915275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1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423862"/>
            <a:ext cx="8058150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9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395287"/>
            <a:ext cx="8067675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0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442912"/>
            <a:ext cx="7972425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0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6357</TotalTime>
  <Words>97</Words>
  <Application>Microsoft Office PowerPoint</Application>
  <PresentationFormat>On-screen Show (4:3)</PresentationFormat>
  <Paragraphs>13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Synchro LET</vt:lpstr>
      <vt:lpstr>Calibri</vt:lpstr>
      <vt:lpstr>LcdD</vt:lpstr>
      <vt:lpstr>Corbel</vt:lpstr>
      <vt:lpstr>Clarity</vt:lpstr>
      <vt:lpstr>An Introduction To Prolog, part 2</vt:lpstr>
      <vt:lpstr>Quick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TIME…</vt:lpstr>
    </vt:vector>
  </TitlesOfParts>
  <Company>Otterbein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Intelligence</dc:title>
  <dc:creator>David Stucki</dc:creator>
  <cp:lastModifiedBy>dstucki</cp:lastModifiedBy>
  <cp:revision>93</cp:revision>
  <dcterms:created xsi:type="dcterms:W3CDTF">2013-10-29T15:52:47Z</dcterms:created>
  <dcterms:modified xsi:type="dcterms:W3CDTF">2015-02-04T03:38:37Z</dcterms:modified>
</cp:coreProperties>
</file>