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960" r:id="rId1"/>
  </p:sldMasterIdLst>
  <p:notesMasterIdLst>
    <p:notesMasterId r:id="rId23"/>
  </p:notesMasterIdLst>
  <p:sldIdLst>
    <p:sldId id="256" r:id="rId2"/>
    <p:sldId id="285" r:id="rId3"/>
    <p:sldId id="278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1" r:id="rId19"/>
    <p:sldId id="300" r:id="rId20"/>
    <p:sldId id="302" r:id="rId21"/>
    <p:sldId id="263" r:id="rId22"/>
  </p:sldIdLst>
  <p:sldSz cx="9144000" cy="6858000" type="screen4x3"/>
  <p:notesSz cx="6858000" cy="9144000"/>
  <p:embeddedFontLst>
    <p:embeddedFont>
      <p:font typeface="LcdD" panose="04040604020B02020304" pitchFamily="82" charset="0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Synchro LET" pitchFamily="2" charset="0"/>
      <p:regular r:id="rId29"/>
    </p:embeddedFont>
    <p:embeddedFont>
      <p:font typeface="Corbel" panose="020B0503020204020204" pitchFamily="3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45" autoAdjust="0"/>
    <p:restoredTop sz="81146" autoAdjust="0"/>
  </p:normalViewPr>
  <p:slideViewPr>
    <p:cSldViewPr snapToGrid="0" snapToObjects="1">
      <p:cViewPr varScale="1">
        <p:scale>
          <a:sx n="72" d="100"/>
          <a:sy n="72" d="100"/>
        </p:scale>
        <p:origin x="41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79A57-F813-4DB9-A828-94C1BC771BBF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3A4F63-CB73-4269-AA93-CAF70881F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360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Wednesday, February 1,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Wednesday, February 1,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Wednesday, February 1,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Wednesday, February 1,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Wednesday, February 1,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Wednesday, February 1,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Wednesday, February 1, 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Wednesday, February 1,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Wednesday, February 1,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Wednesday, February 1,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Wednesday, February 1,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Wednesday, February 1,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 preferRelativeResize="0"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3655"/>
            <a:ext cx="9144000" cy="41143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25239"/>
            <a:ext cx="7848600" cy="1918416"/>
          </a:xfrm>
        </p:spPr>
        <p:txBody>
          <a:bodyPr/>
          <a:lstStyle/>
          <a:p>
            <a:r>
              <a:rPr lang="en-US" sz="6600" dirty="0">
                <a:latin typeface="LcdD" panose="04040604020B02020304" pitchFamily="82" charset="0"/>
                <a:cs typeface="Synchro LET"/>
              </a:rPr>
              <a:t>An Introduction To </a:t>
            </a:r>
            <a:r>
              <a:rPr lang="en-US" sz="6600" dirty="0">
                <a:solidFill>
                  <a:schemeClr val="tx1">
                    <a:lumMod val="90000"/>
                    <a:lumOff val="10000"/>
                  </a:schemeClr>
                </a:solidFill>
                <a:latin typeface="LcdD" panose="04040604020B02020304" pitchFamily="82" charset="0"/>
                <a:cs typeface="Synchro LET"/>
              </a:rPr>
              <a:t>Prolog, part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365" y="4865114"/>
            <a:ext cx="6400800" cy="17526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92D050"/>
                </a:solidFill>
                <a:latin typeface="Corbel"/>
                <a:cs typeface="Corbel"/>
              </a:rPr>
              <a:t>INST 4200</a:t>
            </a:r>
          </a:p>
          <a:p>
            <a:r>
              <a:rPr lang="en-US" sz="2800" dirty="0">
                <a:solidFill>
                  <a:srgbClr val="92D050"/>
                </a:solidFill>
                <a:latin typeface="Corbel"/>
                <a:cs typeface="Corbel"/>
              </a:rPr>
              <a:t>David J Stucki</a:t>
            </a:r>
          </a:p>
          <a:p>
            <a:r>
              <a:rPr lang="en-US" sz="2800" dirty="0">
                <a:solidFill>
                  <a:srgbClr val="92D050"/>
                </a:solidFill>
                <a:latin typeface="Corbel"/>
                <a:cs typeface="Corbel"/>
              </a:rPr>
              <a:t>Spring 2017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825239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358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7" y="404812"/>
            <a:ext cx="7896225" cy="60483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8096" y="2328672"/>
            <a:ext cx="7607808" cy="3499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33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7" y="404812"/>
            <a:ext cx="7896225" cy="60483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8096" y="2791968"/>
            <a:ext cx="7607808" cy="3035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312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7" y="404812"/>
            <a:ext cx="7896225" cy="60483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8096" y="3194304"/>
            <a:ext cx="7607808" cy="2633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968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7" y="404812"/>
            <a:ext cx="7896225" cy="60483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8096" y="3706368"/>
            <a:ext cx="7607808" cy="2121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107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7" y="404812"/>
            <a:ext cx="7896225" cy="60483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8096" y="4572000"/>
            <a:ext cx="7607808" cy="1255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493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7" y="404812"/>
            <a:ext cx="7896225" cy="60483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8096" y="4949952"/>
            <a:ext cx="7607808" cy="877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8771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7" y="404812"/>
            <a:ext cx="7896225" cy="60483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8096" y="5425440"/>
            <a:ext cx="7607808" cy="402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353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7" y="404812"/>
            <a:ext cx="7896225" cy="604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300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739" y="437388"/>
            <a:ext cx="8062508" cy="576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8399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2" y="442912"/>
            <a:ext cx="8029575" cy="597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850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>
                <a:latin typeface="LcdD" panose="04040604020B02020304" pitchFamily="82" charset="0"/>
              </a:rPr>
              <a:t>Quick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program in prolog </a:t>
            </a:r>
            <a:r>
              <a:rPr lang="en-US" dirty="0">
                <a:solidFill>
                  <a:srgbClr val="C00000"/>
                </a:solidFill>
              </a:rPr>
              <a:t>IS</a:t>
            </a:r>
            <a:r>
              <a:rPr lang="en-US" dirty="0"/>
              <a:t> a knowledge base of sentences.</a:t>
            </a:r>
          </a:p>
          <a:p>
            <a:r>
              <a:rPr lang="en-US" dirty="0"/>
              <a:t>Sentences are atomic or conditional.</a:t>
            </a:r>
          </a:p>
          <a:p>
            <a:r>
              <a:rPr lang="en-US" dirty="0"/>
              <a:t>Queries are questions presented to the knowledge base. Using back-chaining Prolog will find the query’s answer.</a:t>
            </a:r>
          </a:p>
          <a:p>
            <a:r>
              <a:rPr lang="en-US" dirty="0"/>
              <a:t>A query can be </a:t>
            </a:r>
            <a:r>
              <a:rPr lang="en-US" b="1" dirty="0">
                <a:solidFill>
                  <a:srgbClr val="C00000"/>
                </a:solidFill>
              </a:rPr>
              <a:t>simple</a:t>
            </a:r>
            <a:r>
              <a:rPr lang="en-US" dirty="0"/>
              <a:t>: an atomic sentence, </a:t>
            </a:r>
            <a:r>
              <a:rPr lang="en-US" i="1" dirty="0"/>
              <a:t>with or without variables</a:t>
            </a:r>
            <a:r>
              <a:rPr lang="en-US" dirty="0"/>
              <a:t>.</a:t>
            </a:r>
          </a:p>
          <a:p>
            <a:r>
              <a:rPr lang="en-US" dirty="0"/>
              <a:t>A query can be </a:t>
            </a:r>
            <a:r>
              <a:rPr lang="en-US" b="1" dirty="0">
                <a:solidFill>
                  <a:srgbClr val="C00000"/>
                </a:solidFill>
              </a:rPr>
              <a:t>conjunctive</a:t>
            </a:r>
            <a:r>
              <a:rPr lang="en-US" dirty="0"/>
              <a:t>: a sequence of atoms separated by commas.</a:t>
            </a:r>
          </a:p>
          <a:p>
            <a:r>
              <a:rPr lang="en-US" dirty="0"/>
              <a:t>An atom can be </a:t>
            </a:r>
            <a:r>
              <a:rPr lang="en-US" b="1" dirty="0">
                <a:solidFill>
                  <a:srgbClr val="C00000"/>
                </a:solidFill>
              </a:rPr>
              <a:t>negated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using \+.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47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5" y="395287"/>
            <a:ext cx="7943850" cy="60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6862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>
                <a:latin typeface="LcdD" panose="04040604020B02020304" pitchFamily="82" charset="0"/>
              </a:rPr>
              <a:t>NEXT TIME…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Most Human </a:t>
            </a:r>
            <a:r>
              <a:rPr lang="en-US" dirty="0" err="1"/>
              <a:t>Human</a:t>
            </a:r>
            <a:r>
              <a:rPr lang="en-US" dirty="0"/>
              <a:t>, Chapter 3b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835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" y="1219200"/>
            <a:ext cx="8924925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278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462" y="428625"/>
            <a:ext cx="7839075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145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2" y="442912"/>
            <a:ext cx="7915275" cy="597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349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2" y="419100"/>
            <a:ext cx="7915275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219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" y="423862"/>
            <a:ext cx="8058150" cy="601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591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62" y="395287"/>
            <a:ext cx="8067675" cy="60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106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7" y="442912"/>
            <a:ext cx="7972425" cy="597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5047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6381</TotalTime>
  <Words>97</Words>
  <Application>Microsoft Office PowerPoint</Application>
  <PresentationFormat>On-screen Show (4:3)</PresentationFormat>
  <Paragraphs>13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LcdD</vt:lpstr>
      <vt:lpstr>Calibri</vt:lpstr>
      <vt:lpstr>Synchro LET</vt:lpstr>
      <vt:lpstr>Corbel</vt:lpstr>
      <vt:lpstr>Arial</vt:lpstr>
      <vt:lpstr>Clarity</vt:lpstr>
      <vt:lpstr>An Introduction To Prolog, part 2</vt:lpstr>
      <vt:lpstr>Quick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TIME…</vt:lpstr>
    </vt:vector>
  </TitlesOfParts>
  <Company>Otterbein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Intelligence</dc:title>
  <dc:creator>David Stucki</dc:creator>
  <cp:lastModifiedBy>Stucki, David</cp:lastModifiedBy>
  <cp:revision>94</cp:revision>
  <dcterms:created xsi:type="dcterms:W3CDTF">2013-10-29T15:52:47Z</dcterms:created>
  <dcterms:modified xsi:type="dcterms:W3CDTF">2017-02-01T15:06:27Z</dcterms:modified>
</cp:coreProperties>
</file>