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gency FB" panose="020B0503020202020204" pitchFamily="34" charset="0"/>
      <p:regular r:id="rId11"/>
      <p:bold r:id="rId12"/>
    </p:embeddedFont>
    <p:embeddedFont>
      <p:font typeface="Aparajita" panose="020B060402020202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30" autoAdjust="0"/>
  </p:normalViewPr>
  <p:slideViewPr>
    <p:cSldViewPr snapToGrid="0" snapToObjects="1">
      <p:cViewPr varScale="1">
        <p:scale>
          <a:sx n="70" d="100"/>
          <a:sy n="70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6DBF-5CDF-483D-B5D2-9627FD9465E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68EC-DE3F-4741-83CD-9596236D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March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March 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S6-OcFCSyo" TargetMode="External"/><Relationship Id="rId3" Type="http://schemas.openxmlformats.org/officeDocument/2006/relationships/hyperlink" Target="https://www.youtube.com/watch?v=avP5d16wEp0" TargetMode="External"/><Relationship Id="rId7" Type="http://schemas.openxmlformats.org/officeDocument/2006/relationships/hyperlink" Target="https://www.youtube.com/watch?v=2NK7RqSQY2M" TargetMode="External"/><Relationship Id="rId2" Type="http://schemas.openxmlformats.org/officeDocument/2006/relationships/hyperlink" Target="https://www.youtube.com/watch?v=mTBShTwCnD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zZzf6PoyC4" TargetMode="External"/><Relationship Id="rId5" Type="http://schemas.openxmlformats.org/officeDocument/2006/relationships/hyperlink" Target="https://www.youtube.com/watch?v=VFbYadm_mrw&amp;list=PLw6uLd9f_-G40_imNr0x9R7Lyqsg6-6HU" TargetMode="External"/><Relationship Id="rId10" Type="http://schemas.openxmlformats.org/officeDocument/2006/relationships/hyperlink" Target="https://www.ted.com/talks/kevin_slavin_how_algorithms_shape_our_world" TargetMode="External"/><Relationship Id="rId4" Type="http://schemas.openxmlformats.org/officeDocument/2006/relationships/hyperlink" Target="http://www.google.com/insidesearch/howsearchworks/thestory/" TargetMode="External"/><Relationship Id="rId9" Type="http://schemas.openxmlformats.org/officeDocument/2006/relationships/hyperlink" Target="https://www.youtube.com/watch?v=ImpV70uLxy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apsula.com/blog/bot-traffic-report-2016.html" TargetMode="External"/><Relationship Id="rId2" Type="http://schemas.openxmlformats.org/officeDocument/2006/relationships/hyperlink" Target="https://www.incapsula.com/blog/bot-traffic-report-2015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qXtmJRAlJcA/U413iy_YzKI/AAAAAAAAOn8/Ajr4B8h9TcE/s1600/google-logo-high-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7823"/>
            <a:ext cx="79914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ighist.org/wp-content/uploads/2012/03/Retro-Google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r="4906"/>
          <a:stretch/>
        </p:blipFill>
        <p:spPr bwMode="auto">
          <a:xfrm>
            <a:off x="2065867" y="3454400"/>
            <a:ext cx="7044266" cy="33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900"/>
            <a:ext cx="7848600" cy="1081550"/>
          </a:xfrm>
        </p:spPr>
        <p:txBody>
          <a:bodyPr/>
          <a:lstStyle/>
          <a:p>
            <a:r>
              <a:rPr lang="en-US" sz="6000" cap="none" dirty="0">
                <a:cs typeface="Aparajita" panose="020B0604020202020204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79" y="5560636"/>
            <a:ext cx="2080681" cy="12889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INST 4200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Spring 2017</a:t>
            </a: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How Google Works (&amp; Netflix too…)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  <a:hlinkClick r:id="rId2"/>
              </a:rPr>
              <a:t>The Evolution of Search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3"/>
              </a:rPr>
              <a:t>Google Data Center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4"/>
              </a:rPr>
              <a:t>How Search Works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5"/>
              </a:rPr>
              <a:t>Google Nose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6"/>
              </a:rPr>
              <a:t>Algorithms as Gatekeepers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7"/>
              </a:rPr>
              <a:t>Google Starts War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8"/>
              </a:rPr>
              <a:t>Google Books Controversy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9"/>
              </a:rPr>
              <a:t>Netflix Million Dollar Prize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10"/>
              </a:rPr>
              <a:t>How Algorithms Shape Our Lives</a:t>
            </a:r>
            <a:endParaRPr lang="en-US" dirty="0">
              <a:latin typeface="Corbel" panose="020B0503020204020204" pitchFamily="34" charset="0"/>
            </a:endParaRPr>
          </a:p>
          <a:p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theweek.com/img/generic/bottraffi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3"/>
          <a:stretch/>
        </p:blipFill>
        <p:spPr bwMode="auto">
          <a:xfrm>
            <a:off x="306829" y="900287"/>
            <a:ext cx="420245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theweek.com/img/generic/bottraffi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1"/>
          <a:stretch/>
        </p:blipFill>
        <p:spPr bwMode="auto">
          <a:xfrm>
            <a:off x="4509283" y="900288"/>
            <a:ext cx="4450453" cy="515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7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Bot Traffic Report 2015</a:t>
            </a:r>
            <a:r>
              <a:rPr lang="en-US" dirty="0"/>
              <a:t> (Humans take back the web)</a:t>
            </a:r>
          </a:p>
          <a:p>
            <a:r>
              <a:rPr lang="en-US" dirty="0">
                <a:hlinkClick r:id="rId3"/>
              </a:rPr>
              <a:t>Bot Traffic Report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1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5113</TotalTime>
  <Words>61</Words>
  <Application>Microsoft Office PowerPoint</Application>
  <PresentationFormat>On-screen Show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Agency FB</vt:lpstr>
      <vt:lpstr>Aparajita</vt:lpstr>
      <vt:lpstr>Arial</vt:lpstr>
      <vt:lpstr>Corbel</vt:lpstr>
      <vt:lpstr>Clarity</vt:lpstr>
      <vt:lpstr> </vt:lpstr>
      <vt:lpstr>How Google Works (&amp; Netflix too…)</vt:lpstr>
      <vt:lpstr>PowerPoint Presentation</vt:lpstr>
      <vt:lpstr>PowerPoint Presentation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92</cp:revision>
  <dcterms:created xsi:type="dcterms:W3CDTF">2013-10-29T15:52:47Z</dcterms:created>
  <dcterms:modified xsi:type="dcterms:W3CDTF">2017-03-05T22:05:05Z</dcterms:modified>
</cp:coreProperties>
</file>