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4" r:id="rId6"/>
    <p:sldId id="265" r:id="rId7"/>
    <p:sldId id="263" r:id="rId8"/>
  </p:sldIdLst>
  <p:sldSz cx="9144000" cy="6858000" type="screen4x3"/>
  <p:notesSz cx="7010400" cy="9296400"/>
  <p:embeddedFontLst>
    <p:embeddedFont>
      <p:font typeface="Monotype Sorts" panose="01010601010101010101" pitchFamily="2" charset="2"/>
      <p:regular r:id="rId11"/>
    </p:embeddedFont>
    <p:embeddedFont>
      <p:font typeface="ZapfDingbats BT" panose="05020102010704020609"/>
      <p:regular r:id="rId12"/>
    </p:embeddedFont>
  </p:embeddedFontLst>
  <p:custShowLst>
    <p:custShow name="FirstLecture" id="0">
      <p:sldLst>
        <p:sld r:id="rId2"/>
        <p:sld r:id="rId3"/>
        <p:sld r:id="rId4"/>
        <p:sld r:id="rId8"/>
        <p:sld r:id="rId4"/>
        <p:sld r:id="rId5"/>
        <p:sld r:id="rId6"/>
        <p:sld r:id="rId7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39" autoAdjust="0"/>
    <p:restoredTop sz="67598" autoAdjust="0"/>
  </p:normalViewPr>
  <p:slideViewPr>
    <p:cSldViewPr>
      <p:cViewPr varScale="1">
        <p:scale>
          <a:sx n="67" d="100"/>
          <a:sy n="67" d="100"/>
        </p:scale>
        <p:origin x="9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093E323-2ABD-44BF-BC7A-182ECDF013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84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149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r>
              <a:rPr lang="en-US"/>
              <a:t>For more information about this view of computers, see John Haugeland, “What is Mind Design?”, in Mind Design II, MIT press, 1997, pp. 8-15.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44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0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3074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/>
              <a:ahLst/>
              <a:cxnLst>
                <a:cxn ang="0">
                  <a:pos x="224" y="439"/>
                </a:cxn>
                <a:cxn ang="0">
                  <a:pos x="193" y="434"/>
                </a:cxn>
                <a:cxn ang="0">
                  <a:pos x="165" y="436"/>
                </a:cxn>
                <a:cxn ang="0">
                  <a:pos x="156" y="444"/>
                </a:cxn>
                <a:cxn ang="0">
                  <a:pos x="147" y="461"/>
                </a:cxn>
                <a:cxn ang="0">
                  <a:pos x="147" y="487"/>
                </a:cxn>
                <a:cxn ang="0">
                  <a:pos x="143" y="513"/>
                </a:cxn>
                <a:cxn ang="0">
                  <a:pos x="136" y="537"/>
                </a:cxn>
                <a:cxn ang="0">
                  <a:pos x="7" y="549"/>
                </a:cxn>
                <a:cxn ang="0">
                  <a:pos x="5" y="510"/>
                </a:cxn>
                <a:cxn ang="0">
                  <a:pos x="1" y="472"/>
                </a:cxn>
                <a:cxn ang="0">
                  <a:pos x="1" y="433"/>
                </a:cxn>
                <a:cxn ang="0">
                  <a:pos x="12" y="392"/>
                </a:cxn>
                <a:cxn ang="0">
                  <a:pos x="37" y="383"/>
                </a:cxn>
                <a:cxn ang="0">
                  <a:pos x="66" y="389"/>
                </a:cxn>
                <a:cxn ang="0">
                  <a:pos x="94" y="403"/>
                </a:cxn>
                <a:cxn ang="0">
                  <a:pos x="120" y="417"/>
                </a:cxn>
                <a:cxn ang="0">
                  <a:pos x="156" y="399"/>
                </a:cxn>
                <a:cxn ang="0">
                  <a:pos x="166" y="363"/>
                </a:cxn>
                <a:cxn ang="0">
                  <a:pos x="164" y="321"/>
                </a:cxn>
                <a:cxn ang="0">
                  <a:pos x="158" y="280"/>
                </a:cxn>
                <a:cxn ang="0">
                  <a:pos x="71" y="135"/>
                </a:cxn>
                <a:cxn ang="0">
                  <a:pos x="104" y="141"/>
                </a:cxn>
                <a:cxn ang="0">
                  <a:pos x="137" y="147"/>
                </a:cxn>
                <a:cxn ang="0">
                  <a:pos x="170" y="144"/>
                </a:cxn>
                <a:cxn ang="0">
                  <a:pos x="195" y="128"/>
                </a:cxn>
                <a:cxn ang="0">
                  <a:pos x="206" y="114"/>
                </a:cxn>
                <a:cxn ang="0">
                  <a:pos x="216" y="92"/>
                </a:cxn>
                <a:cxn ang="0">
                  <a:pos x="211" y="69"/>
                </a:cxn>
                <a:cxn ang="0">
                  <a:pos x="207" y="47"/>
                </a:cxn>
                <a:cxn ang="0">
                  <a:pos x="208" y="24"/>
                </a:cxn>
                <a:cxn ang="0">
                  <a:pos x="221" y="2"/>
                </a:cxn>
                <a:cxn ang="0">
                  <a:pos x="245" y="0"/>
                </a:cxn>
                <a:cxn ang="0">
                  <a:pos x="272" y="5"/>
                </a:cxn>
                <a:cxn ang="0">
                  <a:pos x="296" y="17"/>
                </a:cxn>
                <a:cxn ang="0">
                  <a:pos x="316" y="38"/>
                </a:cxn>
                <a:cxn ang="0">
                  <a:pos x="317" y="66"/>
                </a:cxn>
                <a:cxn ang="0">
                  <a:pos x="304" y="94"/>
                </a:cxn>
                <a:cxn ang="0">
                  <a:pos x="294" y="125"/>
                </a:cxn>
                <a:cxn ang="0">
                  <a:pos x="302" y="158"/>
                </a:cxn>
                <a:cxn ang="0">
                  <a:pos x="337" y="181"/>
                </a:cxn>
                <a:cxn ang="0">
                  <a:pos x="380" y="188"/>
                </a:cxn>
                <a:cxn ang="0">
                  <a:pos x="427" y="190"/>
                </a:cxn>
                <a:cxn ang="0">
                  <a:pos x="431" y="329"/>
                </a:cxn>
                <a:cxn ang="0">
                  <a:pos x="401" y="338"/>
                </a:cxn>
                <a:cxn ang="0">
                  <a:pos x="370" y="331"/>
                </a:cxn>
                <a:cxn ang="0">
                  <a:pos x="337" y="319"/>
                </a:cxn>
                <a:cxn ang="0">
                  <a:pos x="303" y="316"/>
                </a:cxn>
                <a:cxn ang="0">
                  <a:pos x="281" y="333"/>
                </a:cxn>
                <a:cxn ang="0">
                  <a:pos x="268" y="361"/>
                </a:cxn>
                <a:cxn ang="0">
                  <a:pos x="263" y="393"/>
                </a:cxn>
                <a:cxn ang="0">
                  <a:pos x="264" y="427"/>
                </a:cxn>
                <a:cxn ang="0">
                  <a:pos x="286" y="457"/>
                </a:cxn>
                <a:cxn ang="0">
                  <a:pos x="317" y="464"/>
                </a:cxn>
                <a:cxn ang="0">
                  <a:pos x="354" y="463"/>
                </a:cxn>
                <a:cxn ang="0">
                  <a:pos x="392" y="473"/>
                </a:cxn>
                <a:cxn ang="0">
                  <a:pos x="401" y="509"/>
                </a:cxn>
                <a:cxn ang="0">
                  <a:pos x="403" y="547"/>
                </a:cxn>
                <a:cxn ang="0">
                  <a:pos x="398" y="583"/>
                </a:cxn>
                <a:cxn ang="0">
                  <a:pos x="388" y="617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/>
              <a:ahLst/>
              <a:cxnLst>
                <a:cxn ang="0">
                  <a:pos x="186" y="342"/>
                </a:cxn>
                <a:cxn ang="0">
                  <a:pos x="175" y="308"/>
                </a:cxn>
                <a:cxn ang="0">
                  <a:pos x="149" y="280"/>
                </a:cxn>
                <a:cxn ang="0">
                  <a:pos x="124" y="270"/>
                </a:cxn>
                <a:cxn ang="0">
                  <a:pos x="104" y="269"/>
                </a:cxn>
                <a:cxn ang="0">
                  <a:pos x="10" y="290"/>
                </a:cxn>
                <a:cxn ang="0">
                  <a:pos x="3" y="264"/>
                </a:cxn>
                <a:cxn ang="0">
                  <a:pos x="0" y="236"/>
                </a:cxn>
                <a:cxn ang="0">
                  <a:pos x="4" y="214"/>
                </a:cxn>
                <a:cxn ang="0">
                  <a:pos x="22" y="200"/>
                </a:cxn>
                <a:cxn ang="0">
                  <a:pos x="53" y="200"/>
                </a:cxn>
                <a:cxn ang="0">
                  <a:pos x="90" y="208"/>
                </a:cxn>
                <a:cxn ang="0">
                  <a:pos x="126" y="190"/>
                </a:cxn>
                <a:cxn ang="0">
                  <a:pos x="144" y="33"/>
                </a:cxn>
                <a:cxn ang="0">
                  <a:pos x="174" y="28"/>
                </a:cxn>
                <a:cxn ang="0">
                  <a:pos x="206" y="31"/>
                </a:cxn>
                <a:cxn ang="0">
                  <a:pos x="230" y="57"/>
                </a:cxn>
                <a:cxn ang="0">
                  <a:pos x="236" y="99"/>
                </a:cxn>
                <a:cxn ang="0">
                  <a:pos x="249" y="138"/>
                </a:cxn>
                <a:cxn ang="0">
                  <a:pos x="293" y="159"/>
                </a:cxn>
                <a:cxn ang="0">
                  <a:pos x="345" y="148"/>
                </a:cxn>
                <a:cxn ang="0">
                  <a:pos x="366" y="119"/>
                </a:cxn>
                <a:cxn ang="0">
                  <a:pos x="361" y="91"/>
                </a:cxn>
                <a:cxn ang="0">
                  <a:pos x="352" y="62"/>
                </a:cxn>
                <a:cxn ang="0">
                  <a:pos x="363" y="34"/>
                </a:cxn>
                <a:cxn ang="0">
                  <a:pos x="398" y="17"/>
                </a:cxn>
                <a:cxn ang="0">
                  <a:pos x="439" y="7"/>
                </a:cxn>
                <a:cxn ang="0">
                  <a:pos x="474" y="5"/>
                </a:cxn>
                <a:cxn ang="0">
                  <a:pos x="479" y="37"/>
                </a:cxn>
                <a:cxn ang="0">
                  <a:pos x="483" y="70"/>
                </a:cxn>
                <a:cxn ang="0">
                  <a:pos x="507" y="97"/>
                </a:cxn>
                <a:cxn ang="0">
                  <a:pos x="535" y="101"/>
                </a:cxn>
                <a:cxn ang="0">
                  <a:pos x="566" y="94"/>
                </a:cxn>
                <a:cxn ang="0">
                  <a:pos x="598" y="94"/>
                </a:cxn>
                <a:cxn ang="0">
                  <a:pos x="620" y="125"/>
                </a:cxn>
                <a:cxn ang="0">
                  <a:pos x="621" y="162"/>
                </a:cxn>
                <a:cxn ang="0">
                  <a:pos x="608" y="178"/>
                </a:cxn>
                <a:cxn ang="0">
                  <a:pos x="573" y="183"/>
                </a:cxn>
                <a:cxn ang="0">
                  <a:pos x="524" y="186"/>
                </a:cxn>
                <a:cxn ang="0">
                  <a:pos x="514" y="197"/>
                </a:cxn>
                <a:cxn ang="0">
                  <a:pos x="519" y="333"/>
                </a:cxn>
                <a:cxn ang="0">
                  <a:pos x="486" y="342"/>
                </a:cxn>
                <a:cxn ang="0">
                  <a:pos x="449" y="344"/>
                </a:cxn>
                <a:cxn ang="0">
                  <a:pos x="412" y="338"/>
                </a:cxn>
                <a:cxn ang="0">
                  <a:pos x="402" y="311"/>
                </a:cxn>
                <a:cxn ang="0">
                  <a:pos x="402" y="283"/>
                </a:cxn>
                <a:cxn ang="0">
                  <a:pos x="397" y="254"/>
                </a:cxn>
                <a:cxn ang="0">
                  <a:pos x="367" y="236"/>
                </a:cxn>
                <a:cxn ang="0">
                  <a:pos x="329" y="237"/>
                </a:cxn>
                <a:cxn ang="0">
                  <a:pos x="289" y="248"/>
                </a:cxn>
                <a:cxn ang="0">
                  <a:pos x="263" y="264"/>
                </a:cxn>
                <a:cxn ang="0">
                  <a:pos x="262" y="293"/>
                </a:cxn>
                <a:cxn ang="0">
                  <a:pos x="276" y="322"/>
                </a:cxn>
                <a:cxn ang="0">
                  <a:pos x="257" y="360"/>
                </a:cxn>
                <a:cxn ang="0">
                  <a:pos x="210" y="364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/>
              <a:ahLst/>
              <a:cxnLst>
                <a:cxn ang="0">
                  <a:pos x="232" y="620"/>
                </a:cxn>
                <a:cxn ang="0">
                  <a:pos x="189" y="605"/>
                </a:cxn>
                <a:cxn ang="0">
                  <a:pos x="182" y="565"/>
                </a:cxn>
                <a:cxn ang="0">
                  <a:pos x="193" y="519"/>
                </a:cxn>
                <a:cxn ang="0">
                  <a:pos x="165" y="492"/>
                </a:cxn>
                <a:cxn ang="0">
                  <a:pos x="126" y="490"/>
                </a:cxn>
                <a:cxn ang="0">
                  <a:pos x="87" y="497"/>
                </a:cxn>
                <a:cxn ang="0">
                  <a:pos x="44" y="505"/>
                </a:cxn>
                <a:cxn ang="0">
                  <a:pos x="25" y="493"/>
                </a:cxn>
                <a:cxn ang="0">
                  <a:pos x="21" y="472"/>
                </a:cxn>
                <a:cxn ang="0">
                  <a:pos x="19" y="448"/>
                </a:cxn>
                <a:cxn ang="0">
                  <a:pos x="17" y="423"/>
                </a:cxn>
                <a:cxn ang="0">
                  <a:pos x="21" y="396"/>
                </a:cxn>
                <a:cxn ang="0">
                  <a:pos x="52" y="377"/>
                </a:cxn>
                <a:cxn ang="0">
                  <a:pos x="82" y="375"/>
                </a:cxn>
                <a:cxn ang="0">
                  <a:pos x="116" y="373"/>
                </a:cxn>
                <a:cxn ang="0">
                  <a:pos x="137" y="354"/>
                </a:cxn>
                <a:cxn ang="0">
                  <a:pos x="151" y="327"/>
                </a:cxn>
                <a:cxn ang="0">
                  <a:pos x="151" y="294"/>
                </a:cxn>
                <a:cxn ang="0">
                  <a:pos x="137" y="262"/>
                </a:cxn>
                <a:cxn ang="0">
                  <a:pos x="111" y="256"/>
                </a:cxn>
                <a:cxn ang="0">
                  <a:pos x="86" y="264"/>
                </a:cxn>
                <a:cxn ang="0">
                  <a:pos x="60" y="275"/>
                </a:cxn>
                <a:cxn ang="0">
                  <a:pos x="35" y="282"/>
                </a:cxn>
                <a:cxn ang="0">
                  <a:pos x="6" y="268"/>
                </a:cxn>
                <a:cxn ang="0">
                  <a:pos x="1" y="231"/>
                </a:cxn>
                <a:cxn ang="0">
                  <a:pos x="9" y="205"/>
                </a:cxn>
                <a:cxn ang="0">
                  <a:pos x="15" y="175"/>
                </a:cxn>
                <a:cxn ang="0">
                  <a:pos x="44" y="161"/>
                </a:cxn>
                <a:cxn ang="0">
                  <a:pos x="87" y="156"/>
                </a:cxn>
                <a:cxn ang="0">
                  <a:pos x="127" y="145"/>
                </a:cxn>
                <a:cxn ang="0">
                  <a:pos x="154" y="113"/>
                </a:cxn>
                <a:cxn ang="0">
                  <a:pos x="152" y="72"/>
                </a:cxn>
                <a:cxn ang="0">
                  <a:pos x="150" y="29"/>
                </a:cxn>
                <a:cxn ang="0">
                  <a:pos x="186" y="4"/>
                </a:cxn>
                <a:cxn ang="0">
                  <a:pos x="228" y="1"/>
                </a:cxn>
                <a:cxn ang="0">
                  <a:pos x="252" y="22"/>
                </a:cxn>
                <a:cxn ang="0">
                  <a:pos x="248" y="53"/>
                </a:cxn>
                <a:cxn ang="0">
                  <a:pos x="241" y="86"/>
                </a:cxn>
                <a:cxn ang="0">
                  <a:pos x="247" y="116"/>
                </a:cxn>
                <a:cxn ang="0">
                  <a:pos x="371" y="252"/>
                </a:cxn>
                <a:cxn ang="0">
                  <a:pos x="338" y="262"/>
                </a:cxn>
                <a:cxn ang="0">
                  <a:pos x="301" y="257"/>
                </a:cxn>
                <a:cxn ang="0">
                  <a:pos x="264" y="260"/>
                </a:cxn>
                <a:cxn ang="0">
                  <a:pos x="237" y="286"/>
                </a:cxn>
                <a:cxn ang="0">
                  <a:pos x="233" y="316"/>
                </a:cxn>
                <a:cxn ang="0">
                  <a:pos x="234" y="348"/>
                </a:cxn>
                <a:cxn ang="0">
                  <a:pos x="245" y="377"/>
                </a:cxn>
                <a:cxn ang="0">
                  <a:pos x="265" y="400"/>
                </a:cxn>
                <a:cxn ang="0">
                  <a:pos x="284" y="397"/>
                </a:cxn>
                <a:cxn ang="0">
                  <a:pos x="303" y="385"/>
                </a:cxn>
                <a:cxn ang="0">
                  <a:pos x="322" y="370"/>
                </a:cxn>
                <a:cxn ang="0">
                  <a:pos x="345" y="356"/>
                </a:cxn>
                <a:cxn ang="0">
                  <a:pos x="383" y="363"/>
                </a:cxn>
                <a:cxn ang="0">
                  <a:pos x="407" y="390"/>
                </a:cxn>
                <a:cxn ang="0">
                  <a:pos x="407" y="416"/>
                </a:cxn>
                <a:cxn ang="0">
                  <a:pos x="402" y="444"/>
                </a:cxn>
                <a:cxn ang="0">
                  <a:pos x="368" y="456"/>
                </a:cxn>
                <a:cxn ang="0">
                  <a:pos x="327" y="467"/>
                </a:cxn>
                <a:cxn ang="0">
                  <a:pos x="291" y="485"/>
                </a:cxn>
                <a:cxn ang="0">
                  <a:pos x="266" y="61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/>
              <a:ahLst/>
              <a:cxnLst>
                <a:cxn ang="0">
                  <a:pos x="246" y="372"/>
                </a:cxn>
                <a:cxn ang="0">
                  <a:pos x="237" y="330"/>
                </a:cxn>
                <a:cxn ang="0">
                  <a:pos x="222" y="293"/>
                </a:cxn>
                <a:cxn ang="0">
                  <a:pos x="185" y="278"/>
                </a:cxn>
                <a:cxn ang="0">
                  <a:pos x="142" y="289"/>
                </a:cxn>
                <a:cxn ang="0">
                  <a:pos x="104" y="293"/>
                </a:cxn>
                <a:cxn ang="0">
                  <a:pos x="85" y="275"/>
                </a:cxn>
                <a:cxn ang="0">
                  <a:pos x="73" y="247"/>
                </a:cxn>
                <a:cxn ang="0">
                  <a:pos x="67" y="215"/>
                </a:cxn>
                <a:cxn ang="0">
                  <a:pos x="68" y="185"/>
                </a:cxn>
                <a:cxn ang="0">
                  <a:pos x="99" y="176"/>
                </a:cxn>
                <a:cxn ang="0">
                  <a:pos x="139" y="183"/>
                </a:cxn>
                <a:cxn ang="0">
                  <a:pos x="167" y="170"/>
                </a:cxn>
                <a:cxn ang="0">
                  <a:pos x="179" y="149"/>
                </a:cxn>
                <a:cxn ang="0">
                  <a:pos x="181" y="123"/>
                </a:cxn>
                <a:cxn ang="0">
                  <a:pos x="180" y="96"/>
                </a:cxn>
                <a:cxn ang="0">
                  <a:pos x="170" y="68"/>
                </a:cxn>
                <a:cxn ang="0">
                  <a:pos x="146" y="48"/>
                </a:cxn>
                <a:cxn ang="0">
                  <a:pos x="115" y="49"/>
                </a:cxn>
                <a:cxn ang="0">
                  <a:pos x="86" y="62"/>
                </a:cxn>
                <a:cxn ang="0">
                  <a:pos x="56" y="71"/>
                </a:cxn>
                <a:cxn ang="0">
                  <a:pos x="26" y="62"/>
                </a:cxn>
                <a:cxn ang="0">
                  <a:pos x="11" y="43"/>
                </a:cxn>
                <a:cxn ang="0">
                  <a:pos x="1" y="22"/>
                </a:cxn>
                <a:cxn ang="0">
                  <a:pos x="388" y="18"/>
                </a:cxn>
                <a:cxn ang="0">
                  <a:pos x="367" y="21"/>
                </a:cxn>
                <a:cxn ang="0">
                  <a:pos x="346" y="18"/>
                </a:cxn>
                <a:cxn ang="0">
                  <a:pos x="324" y="13"/>
                </a:cxn>
                <a:cxn ang="0">
                  <a:pos x="299" y="18"/>
                </a:cxn>
                <a:cxn ang="0">
                  <a:pos x="278" y="43"/>
                </a:cxn>
                <a:cxn ang="0">
                  <a:pos x="277" y="75"/>
                </a:cxn>
                <a:cxn ang="0">
                  <a:pos x="281" y="99"/>
                </a:cxn>
                <a:cxn ang="0">
                  <a:pos x="287" y="124"/>
                </a:cxn>
                <a:cxn ang="0">
                  <a:pos x="300" y="145"/>
                </a:cxn>
                <a:cxn ang="0">
                  <a:pos x="325" y="159"/>
                </a:cxn>
                <a:cxn ang="0">
                  <a:pos x="349" y="158"/>
                </a:cxn>
                <a:cxn ang="0">
                  <a:pos x="371" y="148"/>
                </a:cxn>
                <a:cxn ang="0">
                  <a:pos x="394" y="138"/>
                </a:cxn>
                <a:cxn ang="0">
                  <a:pos x="418" y="142"/>
                </a:cxn>
                <a:cxn ang="0">
                  <a:pos x="428" y="163"/>
                </a:cxn>
                <a:cxn ang="0">
                  <a:pos x="434" y="188"/>
                </a:cxn>
                <a:cxn ang="0">
                  <a:pos x="436" y="215"/>
                </a:cxn>
                <a:cxn ang="0">
                  <a:pos x="428" y="234"/>
                </a:cxn>
                <a:cxn ang="0">
                  <a:pos x="389" y="242"/>
                </a:cxn>
                <a:cxn ang="0">
                  <a:pos x="355" y="257"/>
                </a:cxn>
                <a:cxn ang="0">
                  <a:pos x="339" y="282"/>
                </a:cxn>
                <a:cxn ang="0">
                  <a:pos x="345" y="313"/>
                </a:cxn>
                <a:cxn ang="0">
                  <a:pos x="364" y="340"/>
                </a:cxn>
                <a:cxn ang="0">
                  <a:pos x="361" y="368"/>
                </a:cxn>
                <a:cxn ang="0">
                  <a:pos x="339" y="379"/>
                </a:cxn>
                <a:cxn ang="0">
                  <a:pos x="315" y="387"/>
                </a:cxn>
                <a:cxn ang="0">
                  <a:pos x="290" y="392"/>
                </a:cxn>
                <a:cxn ang="0">
                  <a:pos x="264" y="39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/>
              <a:ahLst/>
              <a:cxnLst>
                <a:cxn ang="0">
                  <a:pos x="315" y="160"/>
                </a:cxn>
                <a:cxn ang="0">
                  <a:pos x="280" y="168"/>
                </a:cxn>
                <a:cxn ang="0">
                  <a:pos x="247" y="179"/>
                </a:cxn>
                <a:cxn ang="0">
                  <a:pos x="232" y="209"/>
                </a:cxn>
                <a:cxn ang="0">
                  <a:pos x="240" y="243"/>
                </a:cxn>
                <a:cxn ang="0">
                  <a:pos x="243" y="275"/>
                </a:cxn>
                <a:cxn ang="0">
                  <a:pos x="227" y="291"/>
                </a:cxn>
                <a:cxn ang="0">
                  <a:pos x="202" y="300"/>
                </a:cxn>
                <a:cxn ang="0">
                  <a:pos x="175" y="303"/>
                </a:cxn>
                <a:cxn ang="0">
                  <a:pos x="149" y="303"/>
                </a:cxn>
                <a:cxn ang="0">
                  <a:pos x="142" y="276"/>
                </a:cxn>
                <a:cxn ang="0">
                  <a:pos x="149" y="243"/>
                </a:cxn>
                <a:cxn ang="0">
                  <a:pos x="139" y="220"/>
                </a:cxn>
                <a:cxn ang="0">
                  <a:pos x="121" y="210"/>
                </a:cxn>
                <a:cxn ang="0">
                  <a:pos x="99" y="206"/>
                </a:cxn>
                <a:cxn ang="0">
                  <a:pos x="75" y="207"/>
                </a:cxn>
                <a:cxn ang="0">
                  <a:pos x="51" y="216"/>
                </a:cxn>
                <a:cxn ang="0">
                  <a:pos x="34" y="234"/>
                </a:cxn>
                <a:cxn ang="0">
                  <a:pos x="32" y="260"/>
                </a:cxn>
                <a:cxn ang="0">
                  <a:pos x="43" y="284"/>
                </a:cxn>
                <a:cxn ang="0">
                  <a:pos x="50" y="309"/>
                </a:cxn>
                <a:cxn ang="0">
                  <a:pos x="41" y="333"/>
                </a:cxn>
                <a:cxn ang="0">
                  <a:pos x="25" y="345"/>
                </a:cxn>
                <a:cxn ang="0">
                  <a:pos x="7" y="353"/>
                </a:cxn>
                <a:cxn ang="0">
                  <a:pos x="14" y="34"/>
                </a:cxn>
                <a:cxn ang="0">
                  <a:pos x="16" y="51"/>
                </a:cxn>
                <a:cxn ang="0">
                  <a:pos x="13" y="68"/>
                </a:cxn>
                <a:cxn ang="0">
                  <a:pos x="9" y="87"/>
                </a:cxn>
                <a:cxn ang="0">
                  <a:pos x="12" y="107"/>
                </a:cxn>
                <a:cxn ang="0">
                  <a:pos x="33" y="126"/>
                </a:cxn>
                <a:cxn ang="0">
                  <a:pos x="61" y="127"/>
                </a:cxn>
                <a:cxn ang="0">
                  <a:pos x="81" y="124"/>
                </a:cxn>
                <a:cxn ang="0">
                  <a:pos x="103" y="121"/>
                </a:cxn>
                <a:cxn ang="0">
                  <a:pos x="122" y="110"/>
                </a:cxn>
                <a:cxn ang="0">
                  <a:pos x="135" y="91"/>
                </a:cxn>
                <a:cxn ang="0">
                  <a:pos x="134" y="71"/>
                </a:cxn>
                <a:cxn ang="0">
                  <a:pos x="126" y="52"/>
                </a:cxn>
                <a:cxn ang="0">
                  <a:pos x="118" y="33"/>
                </a:cxn>
                <a:cxn ang="0">
                  <a:pos x="122" y="13"/>
                </a:cxn>
                <a:cxn ang="0">
                  <a:pos x="140" y="6"/>
                </a:cxn>
                <a:cxn ang="0">
                  <a:pos x="163" y="1"/>
                </a:cxn>
                <a:cxn ang="0">
                  <a:pos x="186" y="1"/>
                </a:cxn>
                <a:cxn ang="0">
                  <a:pos x="202" y="8"/>
                </a:cxn>
                <a:cxn ang="0">
                  <a:pos x="207" y="41"/>
                </a:cxn>
                <a:cxn ang="0">
                  <a:pos x="219" y="68"/>
                </a:cxn>
                <a:cxn ang="0">
                  <a:pos x="241" y="82"/>
                </a:cxn>
                <a:cxn ang="0">
                  <a:pos x="267" y="78"/>
                </a:cxn>
                <a:cxn ang="0">
                  <a:pos x="292" y="64"/>
                </a:cxn>
                <a:cxn ang="0">
                  <a:pos x="316" y="67"/>
                </a:cxn>
                <a:cxn ang="0">
                  <a:pos x="323" y="85"/>
                </a:cxn>
                <a:cxn ang="0">
                  <a:pos x="329" y="105"/>
                </a:cxn>
                <a:cxn ang="0">
                  <a:pos x="334" y="126"/>
                </a:cxn>
                <a:cxn ang="0">
                  <a:pos x="335" y="147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/>
              <a:ahLst/>
              <a:cxnLst>
                <a:cxn ang="0">
                  <a:pos x="131" y="340"/>
                </a:cxn>
                <a:cxn ang="0">
                  <a:pos x="132" y="311"/>
                </a:cxn>
                <a:cxn ang="0">
                  <a:pos x="128" y="290"/>
                </a:cxn>
                <a:cxn ang="0">
                  <a:pos x="100" y="265"/>
                </a:cxn>
                <a:cxn ang="0">
                  <a:pos x="37" y="249"/>
                </a:cxn>
                <a:cxn ang="0">
                  <a:pos x="2" y="210"/>
                </a:cxn>
                <a:cxn ang="0">
                  <a:pos x="0" y="174"/>
                </a:cxn>
                <a:cxn ang="0">
                  <a:pos x="10" y="150"/>
                </a:cxn>
                <a:cxn ang="0">
                  <a:pos x="32" y="135"/>
                </a:cxn>
                <a:cxn ang="0">
                  <a:pos x="48" y="136"/>
                </a:cxn>
                <a:cxn ang="0">
                  <a:pos x="82" y="142"/>
                </a:cxn>
                <a:cxn ang="0">
                  <a:pos x="98" y="145"/>
                </a:cxn>
                <a:cxn ang="0">
                  <a:pos x="123" y="146"/>
                </a:cxn>
                <a:cxn ang="0">
                  <a:pos x="154" y="136"/>
                </a:cxn>
                <a:cxn ang="0">
                  <a:pos x="172" y="117"/>
                </a:cxn>
                <a:cxn ang="0">
                  <a:pos x="181" y="103"/>
                </a:cxn>
                <a:cxn ang="0">
                  <a:pos x="185" y="91"/>
                </a:cxn>
                <a:cxn ang="0">
                  <a:pos x="181" y="75"/>
                </a:cxn>
                <a:cxn ang="0">
                  <a:pos x="178" y="57"/>
                </a:cxn>
                <a:cxn ang="0">
                  <a:pos x="175" y="41"/>
                </a:cxn>
                <a:cxn ang="0">
                  <a:pos x="177" y="23"/>
                </a:cxn>
                <a:cxn ang="0">
                  <a:pos x="185" y="4"/>
                </a:cxn>
                <a:cxn ang="0">
                  <a:pos x="201" y="0"/>
                </a:cxn>
                <a:cxn ang="0">
                  <a:pos x="220" y="0"/>
                </a:cxn>
                <a:cxn ang="0">
                  <a:pos x="240" y="4"/>
                </a:cxn>
                <a:cxn ang="0">
                  <a:pos x="246" y="7"/>
                </a:cxn>
                <a:cxn ang="0">
                  <a:pos x="265" y="16"/>
                </a:cxn>
                <a:cxn ang="0">
                  <a:pos x="275" y="25"/>
                </a:cxn>
                <a:cxn ang="0">
                  <a:pos x="284" y="37"/>
                </a:cxn>
                <a:cxn ang="0">
                  <a:pos x="287" y="58"/>
                </a:cxn>
                <a:cxn ang="0">
                  <a:pos x="280" y="80"/>
                </a:cxn>
                <a:cxn ang="0">
                  <a:pos x="269" y="101"/>
                </a:cxn>
                <a:cxn ang="0">
                  <a:pos x="261" y="132"/>
                </a:cxn>
                <a:cxn ang="0">
                  <a:pos x="271" y="157"/>
                </a:cxn>
                <a:cxn ang="0">
                  <a:pos x="286" y="171"/>
                </a:cxn>
                <a:cxn ang="0">
                  <a:pos x="305" y="181"/>
                </a:cxn>
                <a:cxn ang="0">
                  <a:pos x="326" y="185"/>
                </a:cxn>
                <a:cxn ang="0">
                  <a:pos x="337" y="186"/>
                </a:cxn>
                <a:cxn ang="0">
                  <a:pos x="360" y="188"/>
                </a:cxn>
                <a:cxn ang="0">
                  <a:pos x="395" y="190"/>
                </a:cxn>
                <a:cxn ang="0">
                  <a:pos x="417" y="208"/>
                </a:cxn>
                <a:cxn ang="0">
                  <a:pos x="425" y="246"/>
                </a:cxn>
                <a:cxn ang="0">
                  <a:pos x="412" y="300"/>
                </a:cxn>
                <a:cxn ang="0">
                  <a:pos x="400" y="329"/>
                </a:cxn>
                <a:cxn ang="0">
                  <a:pos x="393" y="334"/>
                </a:cxn>
                <a:cxn ang="0">
                  <a:pos x="377" y="339"/>
                </a:cxn>
                <a:cxn ang="0">
                  <a:pos x="362" y="338"/>
                </a:cxn>
                <a:cxn ang="0">
                  <a:pos x="338" y="331"/>
                </a:cxn>
                <a:cxn ang="0">
                  <a:pos x="329" y="327"/>
                </a:cxn>
                <a:cxn ang="0">
                  <a:pos x="313" y="322"/>
                </a:cxn>
                <a:cxn ang="0">
                  <a:pos x="297" y="317"/>
                </a:cxn>
                <a:cxn ang="0">
                  <a:pos x="280" y="315"/>
                </a:cxn>
                <a:cxn ang="0">
                  <a:pos x="260" y="324"/>
                </a:cxn>
                <a:cxn ang="0">
                  <a:pos x="246" y="340"/>
                </a:cxn>
                <a:cxn ang="0">
                  <a:pos x="131" y="340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38100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E90BE4E-FDBD-47DF-BB27-FF5472CE2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CA06F-BB2B-4FD8-B592-2638554719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6125" y="609600"/>
            <a:ext cx="194627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4125" y="609600"/>
            <a:ext cx="5689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287F1-2320-4DD1-AF9A-2D98DF9ACB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54125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16525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41425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79825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8825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D2BD7EF-4943-4D02-AC5F-CB38CB4D1A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43AA4-290D-4FE8-8D50-F778E2660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49D5D-EC88-4F9E-86C1-F4EA3F1272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41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65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34035-B13E-4942-8579-6A15867502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EF1DE-5C15-46D2-A1EE-9D93AABAE2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47F03-A8A6-4060-9DEF-47B41A9F9A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653D4-AEA0-4D05-B535-60C22AF079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3C659-EEFB-417F-AAA5-BE37F96AA6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552C7-DA70-45BF-9509-68E45EAC4E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/>
              <a:ahLst/>
              <a:cxnLst>
                <a:cxn ang="0">
                  <a:pos x="224" y="439"/>
                </a:cxn>
                <a:cxn ang="0">
                  <a:pos x="193" y="434"/>
                </a:cxn>
                <a:cxn ang="0">
                  <a:pos x="165" y="436"/>
                </a:cxn>
                <a:cxn ang="0">
                  <a:pos x="156" y="444"/>
                </a:cxn>
                <a:cxn ang="0">
                  <a:pos x="147" y="461"/>
                </a:cxn>
                <a:cxn ang="0">
                  <a:pos x="147" y="487"/>
                </a:cxn>
                <a:cxn ang="0">
                  <a:pos x="143" y="513"/>
                </a:cxn>
                <a:cxn ang="0">
                  <a:pos x="136" y="537"/>
                </a:cxn>
                <a:cxn ang="0">
                  <a:pos x="7" y="549"/>
                </a:cxn>
                <a:cxn ang="0">
                  <a:pos x="5" y="510"/>
                </a:cxn>
                <a:cxn ang="0">
                  <a:pos x="1" y="472"/>
                </a:cxn>
                <a:cxn ang="0">
                  <a:pos x="1" y="433"/>
                </a:cxn>
                <a:cxn ang="0">
                  <a:pos x="12" y="392"/>
                </a:cxn>
                <a:cxn ang="0">
                  <a:pos x="37" y="383"/>
                </a:cxn>
                <a:cxn ang="0">
                  <a:pos x="66" y="389"/>
                </a:cxn>
                <a:cxn ang="0">
                  <a:pos x="94" y="403"/>
                </a:cxn>
                <a:cxn ang="0">
                  <a:pos x="120" y="417"/>
                </a:cxn>
                <a:cxn ang="0">
                  <a:pos x="156" y="399"/>
                </a:cxn>
                <a:cxn ang="0">
                  <a:pos x="166" y="363"/>
                </a:cxn>
                <a:cxn ang="0">
                  <a:pos x="164" y="321"/>
                </a:cxn>
                <a:cxn ang="0">
                  <a:pos x="158" y="280"/>
                </a:cxn>
                <a:cxn ang="0">
                  <a:pos x="71" y="135"/>
                </a:cxn>
                <a:cxn ang="0">
                  <a:pos x="104" y="141"/>
                </a:cxn>
                <a:cxn ang="0">
                  <a:pos x="137" y="147"/>
                </a:cxn>
                <a:cxn ang="0">
                  <a:pos x="170" y="144"/>
                </a:cxn>
                <a:cxn ang="0">
                  <a:pos x="195" y="128"/>
                </a:cxn>
                <a:cxn ang="0">
                  <a:pos x="206" y="114"/>
                </a:cxn>
                <a:cxn ang="0">
                  <a:pos x="216" y="92"/>
                </a:cxn>
                <a:cxn ang="0">
                  <a:pos x="211" y="69"/>
                </a:cxn>
                <a:cxn ang="0">
                  <a:pos x="207" y="47"/>
                </a:cxn>
                <a:cxn ang="0">
                  <a:pos x="208" y="24"/>
                </a:cxn>
                <a:cxn ang="0">
                  <a:pos x="221" y="2"/>
                </a:cxn>
                <a:cxn ang="0">
                  <a:pos x="245" y="0"/>
                </a:cxn>
                <a:cxn ang="0">
                  <a:pos x="272" y="5"/>
                </a:cxn>
                <a:cxn ang="0">
                  <a:pos x="296" y="17"/>
                </a:cxn>
                <a:cxn ang="0">
                  <a:pos x="316" y="38"/>
                </a:cxn>
                <a:cxn ang="0">
                  <a:pos x="317" y="66"/>
                </a:cxn>
                <a:cxn ang="0">
                  <a:pos x="304" y="94"/>
                </a:cxn>
                <a:cxn ang="0">
                  <a:pos x="294" y="125"/>
                </a:cxn>
                <a:cxn ang="0">
                  <a:pos x="302" y="158"/>
                </a:cxn>
                <a:cxn ang="0">
                  <a:pos x="337" y="181"/>
                </a:cxn>
                <a:cxn ang="0">
                  <a:pos x="380" y="188"/>
                </a:cxn>
                <a:cxn ang="0">
                  <a:pos x="427" y="190"/>
                </a:cxn>
                <a:cxn ang="0">
                  <a:pos x="431" y="329"/>
                </a:cxn>
                <a:cxn ang="0">
                  <a:pos x="401" y="338"/>
                </a:cxn>
                <a:cxn ang="0">
                  <a:pos x="370" y="331"/>
                </a:cxn>
                <a:cxn ang="0">
                  <a:pos x="337" y="319"/>
                </a:cxn>
                <a:cxn ang="0">
                  <a:pos x="303" y="316"/>
                </a:cxn>
                <a:cxn ang="0">
                  <a:pos x="281" y="333"/>
                </a:cxn>
                <a:cxn ang="0">
                  <a:pos x="268" y="361"/>
                </a:cxn>
                <a:cxn ang="0">
                  <a:pos x="263" y="393"/>
                </a:cxn>
                <a:cxn ang="0">
                  <a:pos x="264" y="427"/>
                </a:cxn>
                <a:cxn ang="0">
                  <a:pos x="286" y="457"/>
                </a:cxn>
                <a:cxn ang="0">
                  <a:pos x="317" y="464"/>
                </a:cxn>
                <a:cxn ang="0">
                  <a:pos x="354" y="463"/>
                </a:cxn>
                <a:cxn ang="0">
                  <a:pos x="392" y="473"/>
                </a:cxn>
                <a:cxn ang="0">
                  <a:pos x="401" y="509"/>
                </a:cxn>
                <a:cxn ang="0">
                  <a:pos x="403" y="547"/>
                </a:cxn>
                <a:cxn ang="0">
                  <a:pos x="398" y="583"/>
                </a:cxn>
                <a:cxn ang="0">
                  <a:pos x="388" y="617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/>
              <a:ahLst/>
              <a:cxnLst>
                <a:cxn ang="0">
                  <a:pos x="186" y="342"/>
                </a:cxn>
                <a:cxn ang="0">
                  <a:pos x="175" y="308"/>
                </a:cxn>
                <a:cxn ang="0">
                  <a:pos x="149" y="280"/>
                </a:cxn>
                <a:cxn ang="0">
                  <a:pos x="124" y="270"/>
                </a:cxn>
                <a:cxn ang="0">
                  <a:pos x="104" y="269"/>
                </a:cxn>
                <a:cxn ang="0">
                  <a:pos x="10" y="290"/>
                </a:cxn>
                <a:cxn ang="0">
                  <a:pos x="3" y="264"/>
                </a:cxn>
                <a:cxn ang="0">
                  <a:pos x="0" y="236"/>
                </a:cxn>
                <a:cxn ang="0">
                  <a:pos x="4" y="214"/>
                </a:cxn>
                <a:cxn ang="0">
                  <a:pos x="22" y="200"/>
                </a:cxn>
                <a:cxn ang="0">
                  <a:pos x="53" y="200"/>
                </a:cxn>
                <a:cxn ang="0">
                  <a:pos x="90" y="208"/>
                </a:cxn>
                <a:cxn ang="0">
                  <a:pos x="126" y="190"/>
                </a:cxn>
                <a:cxn ang="0">
                  <a:pos x="144" y="33"/>
                </a:cxn>
                <a:cxn ang="0">
                  <a:pos x="174" y="28"/>
                </a:cxn>
                <a:cxn ang="0">
                  <a:pos x="206" y="31"/>
                </a:cxn>
                <a:cxn ang="0">
                  <a:pos x="230" y="57"/>
                </a:cxn>
                <a:cxn ang="0">
                  <a:pos x="236" y="99"/>
                </a:cxn>
                <a:cxn ang="0">
                  <a:pos x="249" y="138"/>
                </a:cxn>
                <a:cxn ang="0">
                  <a:pos x="293" y="159"/>
                </a:cxn>
                <a:cxn ang="0">
                  <a:pos x="345" y="148"/>
                </a:cxn>
                <a:cxn ang="0">
                  <a:pos x="366" y="119"/>
                </a:cxn>
                <a:cxn ang="0">
                  <a:pos x="361" y="91"/>
                </a:cxn>
                <a:cxn ang="0">
                  <a:pos x="352" y="62"/>
                </a:cxn>
                <a:cxn ang="0">
                  <a:pos x="363" y="34"/>
                </a:cxn>
                <a:cxn ang="0">
                  <a:pos x="398" y="17"/>
                </a:cxn>
                <a:cxn ang="0">
                  <a:pos x="439" y="7"/>
                </a:cxn>
                <a:cxn ang="0">
                  <a:pos x="474" y="5"/>
                </a:cxn>
                <a:cxn ang="0">
                  <a:pos x="479" y="37"/>
                </a:cxn>
                <a:cxn ang="0">
                  <a:pos x="483" y="70"/>
                </a:cxn>
                <a:cxn ang="0">
                  <a:pos x="507" y="97"/>
                </a:cxn>
                <a:cxn ang="0">
                  <a:pos x="535" y="101"/>
                </a:cxn>
                <a:cxn ang="0">
                  <a:pos x="566" y="94"/>
                </a:cxn>
                <a:cxn ang="0">
                  <a:pos x="598" y="94"/>
                </a:cxn>
                <a:cxn ang="0">
                  <a:pos x="620" y="125"/>
                </a:cxn>
                <a:cxn ang="0">
                  <a:pos x="621" y="162"/>
                </a:cxn>
                <a:cxn ang="0">
                  <a:pos x="608" y="178"/>
                </a:cxn>
                <a:cxn ang="0">
                  <a:pos x="573" y="183"/>
                </a:cxn>
                <a:cxn ang="0">
                  <a:pos x="524" y="186"/>
                </a:cxn>
                <a:cxn ang="0">
                  <a:pos x="514" y="197"/>
                </a:cxn>
                <a:cxn ang="0">
                  <a:pos x="519" y="333"/>
                </a:cxn>
                <a:cxn ang="0">
                  <a:pos x="486" y="342"/>
                </a:cxn>
                <a:cxn ang="0">
                  <a:pos x="449" y="344"/>
                </a:cxn>
                <a:cxn ang="0">
                  <a:pos x="412" y="338"/>
                </a:cxn>
                <a:cxn ang="0">
                  <a:pos x="402" y="311"/>
                </a:cxn>
                <a:cxn ang="0">
                  <a:pos x="402" y="283"/>
                </a:cxn>
                <a:cxn ang="0">
                  <a:pos x="397" y="254"/>
                </a:cxn>
                <a:cxn ang="0">
                  <a:pos x="367" y="236"/>
                </a:cxn>
                <a:cxn ang="0">
                  <a:pos x="329" y="237"/>
                </a:cxn>
                <a:cxn ang="0">
                  <a:pos x="289" y="248"/>
                </a:cxn>
                <a:cxn ang="0">
                  <a:pos x="263" y="264"/>
                </a:cxn>
                <a:cxn ang="0">
                  <a:pos x="262" y="293"/>
                </a:cxn>
                <a:cxn ang="0">
                  <a:pos x="276" y="322"/>
                </a:cxn>
                <a:cxn ang="0">
                  <a:pos x="257" y="360"/>
                </a:cxn>
                <a:cxn ang="0">
                  <a:pos x="210" y="364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/>
              <a:ahLst/>
              <a:cxnLst>
                <a:cxn ang="0">
                  <a:pos x="229" y="453"/>
                </a:cxn>
                <a:cxn ang="0">
                  <a:pos x="200" y="429"/>
                </a:cxn>
                <a:cxn ang="0">
                  <a:pos x="175" y="402"/>
                </a:cxn>
                <a:cxn ang="0">
                  <a:pos x="158" y="368"/>
                </a:cxn>
                <a:cxn ang="0">
                  <a:pos x="241" y="275"/>
                </a:cxn>
                <a:cxn ang="0">
                  <a:pos x="224" y="248"/>
                </a:cxn>
                <a:cxn ang="0">
                  <a:pos x="198" y="228"/>
                </a:cxn>
                <a:cxn ang="0">
                  <a:pos x="166" y="214"/>
                </a:cxn>
                <a:cxn ang="0">
                  <a:pos x="139" y="217"/>
                </a:cxn>
                <a:cxn ang="0">
                  <a:pos x="128" y="238"/>
                </a:cxn>
                <a:cxn ang="0">
                  <a:pos x="120" y="262"/>
                </a:cxn>
                <a:cxn ang="0">
                  <a:pos x="104" y="283"/>
                </a:cxn>
                <a:cxn ang="0">
                  <a:pos x="77" y="291"/>
                </a:cxn>
                <a:cxn ang="0">
                  <a:pos x="53" y="288"/>
                </a:cxn>
                <a:cxn ang="0">
                  <a:pos x="31" y="275"/>
                </a:cxn>
                <a:cxn ang="0">
                  <a:pos x="12" y="257"/>
                </a:cxn>
                <a:cxn ang="0">
                  <a:pos x="61" y="109"/>
                </a:cxn>
                <a:cxn ang="0">
                  <a:pos x="24" y="85"/>
                </a:cxn>
                <a:cxn ang="0">
                  <a:pos x="0" y="53"/>
                </a:cxn>
                <a:cxn ang="0">
                  <a:pos x="19" y="22"/>
                </a:cxn>
                <a:cxn ang="0">
                  <a:pos x="54" y="0"/>
                </a:cxn>
                <a:cxn ang="0">
                  <a:pos x="82" y="6"/>
                </a:cxn>
                <a:cxn ang="0">
                  <a:pos x="103" y="29"/>
                </a:cxn>
                <a:cxn ang="0">
                  <a:pos x="132" y="57"/>
                </a:cxn>
                <a:cxn ang="0">
                  <a:pos x="175" y="64"/>
                </a:cxn>
                <a:cxn ang="0">
                  <a:pos x="215" y="43"/>
                </a:cxn>
                <a:cxn ang="0">
                  <a:pos x="243" y="16"/>
                </a:cxn>
                <a:cxn ang="0">
                  <a:pos x="265" y="22"/>
                </a:cxn>
                <a:cxn ang="0">
                  <a:pos x="284" y="34"/>
                </a:cxn>
                <a:cxn ang="0">
                  <a:pos x="301" y="52"/>
                </a:cxn>
                <a:cxn ang="0">
                  <a:pos x="318" y="72"/>
                </a:cxn>
                <a:cxn ang="0">
                  <a:pos x="314" y="98"/>
                </a:cxn>
                <a:cxn ang="0">
                  <a:pos x="296" y="115"/>
                </a:cxn>
                <a:cxn ang="0">
                  <a:pos x="278" y="123"/>
                </a:cxn>
                <a:cxn ang="0">
                  <a:pos x="260" y="130"/>
                </a:cxn>
                <a:cxn ang="0">
                  <a:pos x="249" y="152"/>
                </a:cxn>
                <a:cxn ang="0">
                  <a:pos x="257" y="180"/>
                </a:cxn>
                <a:cxn ang="0">
                  <a:pos x="288" y="210"/>
                </a:cxn>
                <a:cxn ang="0">
                  <a:pos x="321" y="231"/>
                </a:cxn>
                <a:cxn ang="0">
                  <a:pos x="339" y="231"/>
                </a:cxn>
                <a:cxn ang="0">
                  <a:pos x="358" y="228"/>
                </a:cxn>
                <a:cxn ang="0">
                  <a:pos x="377" y="200"/>
                </a:cxn>
                <a:cxn ang="0">
                  <a:pos x="385" y="171"/>
                </a:cxn>
                <a:cxn ang="0">
                  <a:pos x="404" y="158"/>
                </a:cxn>
                <a:cxn ang="0">
                  <a:pos x="497" y="213"/>
                </a:cxn>
                <a:cxn ang="0">
                  <a:pos x="482" y="238"/>
                </a:cxn>
                <a:cxn ang="0">
                  <a:pos x="458" y="259"/>
                </a:cxn>
                <a:cxn ang="0">
                  <a:pos x="438" y="282"/>
                </a:cxn>
                <a:cxn ang="0">
                  <a:pos x="434" y="313"/>
                </a:cxn>
                <a:cxn ang="0">
                  <a:pos x="467" y="339"/>
                </a:cxn>
                <a:cxn ang="0">
                  <a:pos x="505" y="362"/>
                </a:cxn>
                <a:cxn ang="0">
                  <a:pos x="329" y="370"/>
                </a:cxn>
                <a:cxn ang="0">
                  <a:pos x="306" y="395"/>
                </a:cxn>
                <a:cxn ang="0">
                  <a:pos x="287" y="423"/>
                </a:cxn>
                <a:cxn ang="0">
                  <a:pos x="267" y="452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/>
              <a:ahLst/>
              <a:cxnLst>
                <a:cxn ang="0">
                  <a:pos x="254" y="495"/>
                </a:cxn>
                <a:cxn ang="0">
                  <a:pos x="245" y="454"/>
                </a:cxn>
                <a:cxn ang="0">
                  <a:pos x="230" y="417"/>
                </a:cxn>
                <a:cxn ang="0">
                  <a:pos x="193" y="402"/>
                </a:cxn>
                <a:cxn ang="0">
                  <a:pos x="150" y="412"/>
                </a:cxn>
                <a:cxn ang="0">
                  <a:pos x="112" y="417"/>
                </a:cxn>
                <a:cxn ang="0">
                  <a:pos x="93" y="399"/>
                </a:cxn>
                <a:cxn ang="0">
                  <a:pos x="81" y="370"/>
                </a:cxn>
                <a:cxn ang="0">
                  <a:pos x="75" y="339"/>
                </a:cxn>
                <a:cxn ang="0">
                  <a:pos x="76" y="309"/>
                </a:cxn>
                <a:cxn ang="0">
                  <a:pos x="106" y="300"/>
                </a:cxn>
                <a:cxn ang="0">
                  <a:pos x="146" y="307"/>
                </a:cxn>
                <a:cxn ang="0">
                  <a:pos x="175" y="294"/>
                </a:cxn>
                <a:cxn ang="0">
                  <a:pos x="186" y="273"/>
                </a:cxn>
                <a:cxn ang="0">
                  <a:pos x="189" y="246"/>
                </a:cxn>
                <a:cxn ang="0">
                  <a:pos x="188" y="219"/>
                </a:cxn>
                <a:cxn ang="0">
                  <a:pos x="178" y="191"/>
                </a:cxn>
                <a:cxn ang="0">
                  <a:pos x="153" y="171"/>
                </a:cxn>
                <a:cxn ang="0">
                  <a:pos x="123" y="172"/>
                </a:cxn>
                <a:cxn ang="0">
                  <a:pos x="93" y="185"/>
                </a:cxn>
                <a:cxn ang="0">
                  <a:pos x="64" y="194"/>
                </a:cxn>
                <a:cxn ang="0">
                  <a:pos x="34" y="185"/>
                </a:cxn>
                <a:cxn ang="0">
                  <a:pos x="19" y="166"/>
                </a:cxn>
                <a:cxn ang="0">
                  <a:pos x="9" y="146"/>
                </a:cxn>
                <a:cxn ang="0">
                  <a:pos x="2" y="122"/>
                </a:cxn>
                <a:cxn ang="0">
                  <a:pos x="0" y="98"/>
                </a:cxn>
                <a:cxn ang="0">
                  <a:pos x="387" y="12"/>
                </a:cxn>
                <a:cxn ang="0">
                  <a:pos x="399" y="41"/>
                </a:cxn>
                <a:cxn ang="0">
                  <a:pos x="406" y="74"/>
                </a:cxn>
                <a:cxn ang="0">
                  <a:pos x="411" y="107"/>
                </a:cxn>
                <a:cxn ang="0">
                  <a:pos x="396" y="141"/>
                </a:cxn>
                <a:cxn ang="0">
                  <a:pos x="375" y="144"/>
                </a:cxn>
                <a:cxn ang="0">
                  <a:pos x="354" y="141"/>
                </a:cxn>
                <a:cxn ang="0">
                  <a:pos x="332" y="137"/>
                </a:cxn>
                <a:cxn ang="0">
                  <a:pos x="307" y="141"/>
                </a:cxn>
                <a:cxn ang="0">
                  <a:pos x="286" y="166"/>
                </a:cxn>
                <a:cxn ang="0">
                  <a:pos x="285" y="199"/>
                </a:cxn>
                <a:cxn ang="0">
                  <a:pos x="289" y="222"/>
                </a:cxn>
                <a:cxn ang="0">
                  <a:pos x="295" y="247"/>
                </a:cxn>
                <a:cxn ang="0">
                  <a:pos x="308" y="268"/>
                </a:cxn>
                <a:cxn ang="0">
                  <a:pos x="332" y="282"/>
                </a:cxn>
                <a:cxn ang="0">
                  <a:pos x="357" y="282"/>
                </a:cxn>
                <a:cxn ang="0">
                  <a:pos x="379" y="272"/>
                </a:cxn>
                <a:cxn ang="0">
                  <a:pos x="402" y="262"/>
                </a:cxn>
                <a:cxn ang="0">
                  <a:pos x="426" y="265"/>
                </a:cxn>
                <a:cxn ang="0">
                  <a:pos x="436" y="287"/>
                </a:cxn>
                <a:cxn ang="0">
                  <a:pos x="442" y="312"/>
                </a:cxn>
                <a:cxn ang="0">
                  <a:pos x="444" y="338"/>
                </a:cxn>
                <a:cxn ang="0">
                  <a:pos x="436" y="358"/>
                </a:cxn>
                <a:cxn ang="0">
                  <a:pos x="397" y="366"/>
                </a:cxn>
                <a:cxn ang="0">
                  <a:pos x="363" y="380"/>
                </a:cxn>
                <a:cxn ang="0">
                  <a:pos x="347" y="406"/>
                </a:cxn>
                <a:cxn ang="0">
                  <a:pos x="353" y="437"/>
                </a:cxn>
                <a:cxn ang="0">
                  <a:pos x="372" y="464"/>
                </a:cxn>
                <a:cxn ang="0">
                  <a:pos x="369" y="492"/>
                </a:cxn>
                <a:cxn ang="0">
                  <a:pos x="347" y="503"/>
                </a:cxn>
                <a:cxn ang="0">
                  <a:pos x="323" y="511"/>
                </a:cxn>
                <a:cxn ang="0">
                  <a:pos x="298" y="516"/>
                </a:cxn>
                <a:cxn ang="0">
                  <a:pos x="272" y="519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/>
              <a:ahLst/>
              <a:cxnLst>
                <a:cxn ang="0">
                  <a:pos x="232" y="620"/>
                </a:cxn>
                <a:cxn ang="0">
                  <a:pos x="189" y="605"/>
                </a:cxn>
                <a:cxn ang="0">
                  <a:pos x="182" y="565"/>
                </a:cxn>
                <a:cxn ang="0">
                  <a:pos x="193" y="519"/>
                </a:cxn>
                <a:cxn ang="0">
                  <a:pos x="165" y="492"/>
                </a:cxn>
                <a:cxn ang="0">
                  <a:pos x="126" y="490"/>
                </a:cxn>
                <a:cxn ang="0">
                  <a:pos x="87" y="497"/>
                </a:cxn>
                <a:cxn ang="0">
                  <a:pos x="44" y="505"/>
                </a:cxn>
                <a:cxn ang="0">
                  <a:pos x="25" y="493"/>
                </a:cxn>
                <a:cxn ang="0">
                  <a:pos x="21" y="472"/>
                </a:cxn>
                <a:cxn ang="0">
                  <a:pos x="19" y="448"/>
                </a:cxn>
                <a:cxn ang="0">
                  <a:pos x="17" y="423"/>
                </a:cxn>
                <a:cxn ang="0">
                  <a:pos x="21" y="396"/>
                </a:cxn>
                <a:cxn ang="0">
                  <a:pos x="52" y="377"/>
                </a:cxn>
                <a:cxn ang="0">
                  <a:pos x="82" y="375"/>
                </a:cxn>
                <a:cxn ang="0">
                  <a:pos x="116" y="373"/>
                </a:cxn>
                <a:cxn ang="0">
                  <a:pos x="137" y="354"/>
                </a:cxn>
                <a:cxn ang="0">
                  <a:pos x="151" y="327"/>
                </a:cxn>
                <a:cxn ang="0">
                  <a:pos x="151" y="294"/>
                </a:cxn>
                <a:cxn ang="0">
                  <a:pos x="137" y="262"/>
                </a:cxn>
                <a:cxn ang="0">
                  <a:pos x="111" y="256"/>
                </a:cxn>
                <a:cxn ang="0">
                  <a:pos x="86" y="264"/>
                </a:cxn>
                <a:cxn ang="0">
                  <a:pos x="60" y="275"/>
                </a:cxn>
                <a:cxn ang="0">
                  <a:pos x="35" y="282"/>
                </a:cxn>
                <a:cxn ang="0">
                  <a:pos x="6" y="268"/>
                </a:cxn>
                <a:cxn ang="0">
                  <a:pos x="1" y="231"/>
                </a:cxn>
                <a:cxn ang="0">
                  <a:pos x="9" y="205"/>
                </a:cxn>
                <a:cxn ang="0">
                  <a:pos x="15" y="175"/>
                </a:cxn>
                <a:cxn ang="0">
                  <a:pos x="44" y="161"/>
                </a:cxn>
                <a:cxn ang="0">
                  <a:pos x="87" y="156"/>
                </a:cxn>
                <a:cxn ang="0">
                  <a:pos x="127" y="145"/>
                </a:cxn>
                <a:cxn ang="0">
                  <a:pos x="154" y="113"/>
                </a:cxn>
                <a:cxn ang="0">
                  <a:pos x="152" y="72"/>
                </a:cxn>
                <a:cxn ang="0">
                  <a:pos x="150" y="29"/>
                </a:cxn>
                <a:cxn ang="0">
                  <a:pos x="186" y="4"/>
                </a:cxn>
                <a:cxn ang="0">
                  <a:pos x="228" y="1"/>
                </a:cxn>
                <a:cxn ang="0">
                  <a:pos x="252" y="22"/>
                </a:cxn>
                <a:cxn ang="0">
                  <a:pos x="248" y="53"/>
                </a:cxn>
                <a:cxn ang="0">
                  <a:pos x="241" y="86"/>
                </a:cxn>
                <a:cxn ang="0">
                  <a:pos x="247" y="116"/>
                </a:cxn>
                <a:cxn ang="0">
                  <a:pos x="371" y="252"/>
                </a:cxn>
                <a:cxn ang="0">
                  <a:pos x="338" y="262"/>
                </a:cxn>
                <a:cxn ang="0">
                  <a:pos x="301" y="257"/>
                </a:cxn>
                <a:cxn ang="0">
                  <a:pos x="264" y="260"/>
                </a:cxn>
                <a:cxn ang="0">
                  <a:pos x="237" y="286"/>
                </a:cxn>
                <a:cxn ang="0">
                  <a:pos x="233" y="316"/>
                </a:cxn>
                <a:cxn ang="0">
                  <a:pos x="234" y="348"/>
                </a:cxn>
                <a:cxn ang="0">
                  <a:pos x="245" y="377"/>
                </a:cxn>
                <a:cxn ang="0">
                  <a:pos x="265" y="400"/>
                </a:cxn>
                <a:cxn ang="0">
                  <a:pos x="284" y="397"/>
                </a:cxn>
                <a:cxn ang="0">
                  <a:pos x="303" y="385"/>
                </a:cxn>
                <a:cxn ang="0">
                  <a:pos x="322" y="370"/>
                </a:cxn>
                <a:cxn ang="0">
                  <a:pos x="345" y="356"/>
                </a:cxn>
                <a:cxn ang="0">
                  <a:pos x="383" y="363"/>
                </a:cxn>
                <a:cxn ang="0">
                  <a:pos x="407" y="390"/>
                </a:cxn>
                <a:cxn ang="0">
                  <a:pos x="407" y="416"/>
                </a:cxn>
                <a:cxn ang="0">
                  <a:pos x="402" y="444"/>
                </a:cxn>
                <a:cxn ang="0">
                  <a:pos x="368" y="456"/>
                </a:cxn>
                <a:cxn ang="0">
                  <a:pos x="327" y="467"/>
                </a:cxn>
                <a:cxn ang="0">
                  <a:pos x="291" y="485"/>
                </a:cxn>
                <a:cxn ang="0">
                  <a:pos x="266" y="61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/>
              <a:ahLst/>
              <a:cxnLst>
                <a:cxn ang="0">
                  <a:pos x="246" y="372"/>
                </a:cxn>
                <a:cxn ang="0">
                  <a:pos x="237" y="330"/>
                </a:cxn>
                <a:cxn ang="0">
                  <a:pos x="222" y="293"/>
                </a:cxn>
                <a:cxn ang="0">
                  <a:pos x="185" y="278"/>
                </a:cxn>
                <a:cxn ang="0">
                  <a:pos x="142" y="289"/>
                </a:cxn>
                <a:cxn ang="0">
                  <a:pos x="104" y="293"/>
                </a:cxn>
                <a:cxn ang="0">
                  <a:pos x="85" y="275"/>
                </a:cxn>
                <a:cxn ang="0">
                  <a:pos x="73" y="247"/>
                </a:cxn>
                <a:cxn ang="0">
                  <a:pos x="67" y="215"/>
                </a:cxn>
                <a:cxn ang="0">
                  <a:pos x="68" y="185"/>
                </a:cxn>
                <a:cxn ang="0">
                  <a:pos x="99" y="176"/>
                </a:cxn>
                <a:cxn ang="0">
                  <a:pos x="139" y="183"/>
                </a:cxn>
                <a:cxn ang="0">
                  <a:pos x="167" y="170"/>
                </a:cxn>
                <a:cxn ang="0">
                  <a:pos x="179" y="149"/>
                </a:cxn>
                <a:cxn ang="0">
                  <a:pos x="181" y="123"/>
                </a:cxn>
                <a:cxn ang="0">
                  <a:pos x="180" y="96"/>
                </a:cxn>
                <a:cxn ang="0">
                  <a:pos x="170" y="68"/>
                </a:cxn>
                <a:cxn ang="0">
                  <a:pos x="146" y="48"/>
                </a:cxn>
                <a:cxn ang="0">
                  <a:pos x="115" y="49"/>
                </a:cxn>
                <a:cxn ang="0">
                  <a:pos x="86" y="62"/>
                </a:cxn>
                <a:cxn ang="0">
                  <a:pos x="56" y="71"/>
                </a:cxn>
                <a:cxn ang="0">
                  <a:pos x="26" y="62"/>
                </a:cxn>
                <a:cxn ang="0">
                  <a:pos x="11" y="43"/>
                </a:cxn>
                <a:cxn ang="0">
                  <a:pos x="1" y="22"/>
                </a:cxn>
                <a:cxn ang="0">
                  <a:pos x="388" y="18"/>
                </a:cxn>
                <a:cxn ang="0">
                  <a:pos x="367" y="21"/>
                </a:cxn>
                <a:cxn ang="0">
                  <a:pos x="346" y="18"/>
                </a:cxn>
                <a:cxn ang="0">
                  <a:pos x="324" y="13"/>
                </a:cxn>
                <a:cxn ang="0">
                  <a:pos x="299" y="18"/>
                </a:cxn>
                <a:cxn ang="0">
                  <a:pos x="278" y="43"/>
                </a:cxn>
                <a:cxn ang="0">
                  <a:pos x="277" y="75"/>
                </a:cxn>
                <a:cxn ang="0">
                  <a:pos x="281" y="99"/>
                </a:cxn>
                <a:cxn ang="0">
                  <a:pos x="287" y="124"/>
                </a:cxn>
                <a:cxn ang="0">
                  <a:pos x="300" y="145"/>
                </a:cxn>
                <a:cxn ang="0">
                  <a:pos x="325" y="159"/>
                </a:cxn>
                <a:cxn ang="0">
                  <a:pos x="349" y="158"/>
                </a:cxn>
                <a:cxn ang="0">
                  <a:pos x="371" y="148"/>
                </a:cxn>
                <a:cxn ang="0">
                  <a:pos x="394" y="138"/>
                </a:cxn>
                <a:cxn ang="0">
                  <a:pos x="418" y="142"/>
                </a:cxn>
                <a:cxn ang="0">
                  <a:pos x="428" y="163"/>
                </a:cxn>
                <a:cxn ang="0">
                  <a:pos x="434" y="188"/>
                </a:cxn>
                <a:cxn ang="0">
                  <a:pos x="436" y="215"/>
                </a:cxn>
                <a:cxn ang="0">
                  <a:pos x="428" y="234"/>
                </a:cxn>
                <a:cxn ang="0">
                  <a:pos x="389" y="242"/>
                </a:cxn>
                <a:cxn ang="0">
                  <a:pos x="355" y="257"/>
                </a:cxn>
                <a:cxn ang="0">
                  <a:pos x="339" y="282"/>
                </a:cxn>
                <a:cxn ang="0">
                  <a:pos x="345" y="313"/>
                </a:cxn>
                <a:cxn ang="0">
                  <a:pos x="364" y="340"/>
                </a:cxn>
                <a:cxn ang="0">
                  <a:pos x="361" y="368"/>
                </a:cxn>
                <a:cxn ang="0">
                  <a:pos x="339" y="379"/>
                </a:cxn>
                <a:cxn ang="0">
                  <a:pos x="315" y="387"/>
                </a:cxn>
                <a:cxn ang="0">
                  <a:pos x="290" y="392"/>
                </a:cxn>
                <a:cxn ang="0">
                  <a:pos x="264" y="39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/>
              <a:ahLst/>
              <a:cxnLst>
                <a:cxn ang="0">
                  <a:pos x="67" y="492"/>
                </a:cxn>
                <a:cxn ang="0">
                  <a:pos x="45" y="451"/>
                </a:cxn>
                <a:cxn ang="0">
                  <a:pos x="68" y="418"/>
                </a:cxn>
                <a:cxn ang="0">
                  <a:pos x="106" y="391"/>
                </a:cxn>
                <a:cxn ang="0">
                  <a:pos x="105" y="352"/>
                </a:cxn>
                <a:cxn ang="0">
                  <a:pos x="79" y="324"/>
                </a:cxn>
                <a:cxn ang="0">
                  <a:pos x="44" y="302"/>
                </a:cxn>
                <a:cxn ang="0">
                  <a:pos x="7" y="280"/>
                </a:cxn>
                <a:cxn ang="0">
                  <a:pos x="2" y="258"/>
                </a:cxn>
                <a:cxn ang="0">
                  <a:pos x="13" y="239"/>
                </a:cxn>
                <a:cxn ang="0">
                  <a:pos x="29" y="220"/>
                </a:cxn>
                <a:cxn ang="0">
                  <a:pos x="43" y="201"/>
                </a:cxn>
                <a:cxn ang="0">
                  <a:pos x="65" y="184"/>
                </a:cxn>
                <a:cxn ang="0">
                  <a:pos x="100" y="191"/>
                </a:cxn>
                <a:cxn ang="0">
                  <a:pos x="124" y="210"/>
                </a:cxn>
                <a:cxn ang="0">
                  <a:pos x="150" y="233"/>
                </a:cxn>
                <a:cxn ang="0">
                  <a:pos x="179" y="232"/>
                </a:cxn>
                <a:cxn ang="0">
                  <a:pos x="207" y="223"/>
                </a:cxn>
                <a:cxn ang="0">
                  <a:pos x="230" y="198"/>
                </a:cxn>
                <a:cxn ang="0">
                  <a:pos x="242" y="165"/>
                </a:cxn>
                <a:cxn ang="0">
                  <a:pos x="226" y="143"/>
                </a:cxn>
                <a:cxn ang="0">
                  <a:pos x="203" y="132"/>
                </a:cxn>
                <a:cxn ang="0">
                  <a:pos x="176" y="122"/>
                </a:cxn>
                <a:cxn ang="0">
                  <a:pos x="153" y="111"/>
                </a:cxn>
                <a:cxn ang="0">
                  <a:pos x="142" y="80"/>
                </a:cxn>
                <a:cxn ang="0">
                  <a:pos x="163" y="50"/>
                </a:cxn>
                <a:cxn ang="0">
                  <a:pos x="187" y="36"/>
                </a:cxn>
                <a:cxn ang="0">
                  <a:pos x="211" y="18"/>
                </a:cxn>
                <a:cxn ang="0">
                  <a:pos x="243" y="28"/>
                </a:cxn>
                <a:cxn ang="0">
                  <a:pos x="277" y="54"/>
                </a:cxn>
                <a:cxn ang="0">
                  <a:pos x="314" y="72"/>
                </a:cxn>
                <a:cxn ang="0">
                  <a:pos x="355" y="68"/>
                </a:cxn>
                <a:cxn ang="0">
                  <a:pos x="382" y="36"/>
                </a:cxn>
                <a:cxn ang="0">
                  <a:pos x="411" y="3"/>
                </a:cxn>
                <a:cxn ang="0">
                  <a:pos x="453" y="10"/>
                </a:cxn>
                <a:cxn ang="0">
                  <a:pos x="486" y="36"/>
                </a:cxn>
                <a:cxn ang="0">
                  <a:pos x="489" y="68"/>
                </a:cxn>
                <a:cxn ang="0">
                  <a:pos x="466" y="88"/>
                </a:cxn>
                <a:cxn ang="0">
                  <a:pos x="437" y="107"/>
                </a:cxn>
                <a:cxn ang="0">
                  <a:pos x="422" y="133"/>
                </a:cxn>
                <a:cxn ang="0">
                  <a:pos x="419" y="317"/>
                </a:cxn>
                <a:cxn ang="0">
                  <a:pos x="388" y="302"/>
                </a:cxn>
                <a:cxn ang="0">
                  <a:pos x="364" y="273"/>
                </a:cxn>
                <a:cxn ang="0">
                  <a:pos x="336" y="250"/>
                </a:cxn>
                <a:cxn ang="0">
                  <a:pos x="299" y="252"/>
                </a:cxn>
                <a:cxn ang="0">
                  <a:pos x="275" y="270"/>
                </a:cxn>
                <a:cxn ang="0">
                  <a:pos x="255" y="294"/>
                </a:cxn>
                <a:cxn ang="0">
                  <a:pos x="242" y="323"/>
                </a:cxn>
                <a:cxn ang="0">
                  <a:pos x="241" y="353"/>
                </a:cxn>
                <a:cxn ang="0">
                  <a:pos x="257" y="364"/>
                </a:cxn>
                <a:cxn ang="0">
                  <a:pos x="279" y="368"/>
                </a:cxn>
                <a:cxn ang="0">
                  <a:pos x="304" y="370"/>
                </a:cxn>
                <a:cxn ang="0">
                  <a:pos x="330" y="376"/>
                </a:cxn>
                <a:cxn ang="0">
                  <a:pos x="353" y="407"/>
                </a:cxn>
                <a:cxn ang="0">
                  <a:pos x="352" y="443"/>
                </a:cxn>
                <a:cxn ang="0">
                  <a:pos x="334" y="462"/>
                </a:cxn>
                <a:cxn ang="0">
                  <a:pos x="311" y="479"/>
                </a:cxn>
                <a:cxn ang="0">
                  <a:pos x="278" y="465"/>
                </a:cxn>
                <a:cxn ang="0">
                  <a:pos x="241" y="445"/>
                </a:cxn>
                <a:cxn ang="0">
                  <a:pos x="202" y="432"/>
                </a:cxn>
                <a:cxn ang="0">
                  <a:pos x="98" y="508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/>
              <a:ahLst/>
              <a:cxnLst>
                <a:cxn ang="0">
                  <a:pos x="111" y="481"/>
                </a:cxn>
                <a:cxn ang="0">
                  <a:pos x="85" y="463"/>
                </a:cxn>
                <a:cxn ang="0">
                  <a:pos x="64" y="433"/>
                </a:cxn>
                <a:cxn ang="0">
                  <a:pos x="0" y="275"/>
                </a:cxn>
                <a:cxn ang="0">
                  <a:pos x="3" y="259"/>
                </a:cxn>
                <a:cxn ang="0">
                  <a:pos x="10" y="240"/>
                </a:cxn>
                <a:cxn ang="0">
                  <a:pos x="21" y="222"/>
                </a:cxn>
                <a:cxn ang="0">
                  <a:pos x="35" y="205"/>
                </a:cxn>
                <a:cxn ang="0">
                  <a:pos x="49" y="193"/>
                </a:cxn>
                <a:cxn ang="0">
                  <a:pos x="81" y="193"/>
                </a:cxn>
                <a:cxn ang="0">
                  <a:pos x="112" y="205"/>
                </a:cxn>
                <a:cxn ang="0">
                  <a:pos x="142" y="220"/>
                </a:cxn>
                <a:cxn ang="0">
                  <a:pos x="169" y="226"/>
                </a:cxn>
                <a:cxn ang="0">
                  <a:pos x="194" y="211"/>
                </a:cxn>
                <a:cxn ang="0">
                  <a:pos x="212" y="183"/>
                </a:cxn>
                <a:cxn ang="0">
                  <a:pos x="222" y="156"/>
                </a:cxn>
                <a:cxn ang="0">
                  <a:pos x="213" y="128"/>
                </a:cxn>
                <a:cxn ang="0">
                  <a:pos x="198" y="115"/>
                </a:cxn>
                <a:cxn ang="0">
                  <a:pos x="178" y="105"/>
                </a:cxn>
                <a:cxn ang="0">
                  <a:pos x="158" y="95"/>
                </a:cxn>
                <a:cxn ang="0">
                  <a:pos x="142" y="81"/>
                </a:cxn>
                <a:cxn ang="0">
                  <a:pos x="137" y="60"/>
                </a:cxn>
                <a:cxn ang="0">
                  <a:pos x="146" y="38"/>
                </a:cxn>
                <a:cxn ang="0">
                  <a:pos x="160" y="20"/>
                </a:cxn>
                <a:cxn ang="0">
                  <a:pos x="176" y="0"/>
                </a:cxn>
                <a:cxn ang="0">
                  <a:pos x="198" y="15"/>
                </a:cxn>
                <a:cxn ang="0">
                  <a:pos x="224" y="26"/>
                </a:cxn>
                <a:cxn ang="0">
                  <a:pos x="251" y="34"/>
                </a:cxn>
                <a:cxn ang="0">
                  <a:pos x="279" y="38"/>
                </a:cxn>
                <a:cxn ang="0">
                  <a:pos x="307" y="37"/>
                </a:cxn>
                <a:cxn ang="0">
                  <a:pos x="285" y="123"/>
                </a:cxn>
                <a:cxn ang="0">
                  <a:pos x="295" y="131"/>
                </a:cxn>
                <a:cxn ang="0">
                  <a:pos x="308" y="140"/>
                </a:cxn>
                <a:cxn ang="0">
                  <a:pos x="337" y="134"/>
                </a:cxn>
                <a:cxn ang="0">
                  <a:pos x="357" y="101"/>
                </a:cxn>
                <a:cxn ang="0">
                  <a:pos x="382" y="69"/>
                </a:cxn>
                <a:cxn ang="0">
                  <a:pos x="395" y="94"/>
                </a:cxn>
                <a:cxn ang="0">
                  <a:pos x="416" y="117"/>
                </a:cxn>
                <a:cxn ang="0">
                  <a:pos x="441" y="137"/>
                </a:cxn>
                <a:cxn ang="0">
                  <a:pos x="469" y="154"/>
                </a:cxn>
                <a:cxn ang="0">
                  <a:pos x="501" y="170"/>
                </a:cxn>
                <a:cxn ang="0">
                  <a:pos x="431" y="287"/>
                </a:cxn>
                <a:cxn ang="0">
                  <a:pos x="316" y="222"/>
                </a:cxn>
                <a:cxn ang="0">
                  <a:pos x="299" y="240"/>
                </a:cxn>
                <a:cxn ang="0">
                  <a:pos x="283" y="261"/>
                </a:cxn>
                <a:cxn ang="0">
                  <a:pos x="271" y="284"/>
                </a:cxn>
                <a:cxn ang="0">
                  <a:pos x="262" y="308"/>
                </a:cxn>
                <a:cxn ang="0">
                  <a:pos x="265" y="334"/>
                </a:cxn>
                <a:cxn ang="0">
                  <a:pos x="290" y="351"/>
                </a:cxn>
                <a:cxn ang="0">
                  <a:pos x="325" y="356"/>
                </a:cxn>
                <a:cxn ang="0">
                  <a:pos x="360" y="359"/>
                </a:cxn>
                <a:cxn ang="0">
                  <a:pos x="388" y="370"/>
                </a:cxn>
                <a:cxn ang="0">
                  <a:pos x="400" y="401"/>
                </a:cxn>
                <a:cxn ang="0">
                  <a:pos x="202" y="404"/>
                </a:cxn>
                <a:cxn ang="0">
                  <a:pos x="162" y="479"/>
                </a:cxn>
                <a:cxn ang="0">
                  <a:pos x="150" y="484"/>
                </a:cxn>
                <a:cxn ang="0">
                  <a:pos x="138" y="492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/>
              <a:ahLst/>
              <a:cxnLst>
                <a:cxn ang="0">
                  <a:pos x="315" y="160"/>
                </a:cxn>
                <a:cxn ang="0">
                  <a:pos x="280" y="168"/>
                </a:cxn>
                <a:cxn ang="0">
                  <a:pos x="247" y="179"/>
                </a:cxn>
                <a:cxn ang="0">
                  <a:pos x="232" y="209"/>
                </a:cxn>
                <a:cxn ang="0">
                  <a:pos x="240" y="243"/>
                </a:cxn>
                <a:cxn ang="0">
                  <a:pos x="243" y="275"/>
                </a:cxn>
                <a:cxn ang="0">
                  <a:pos x="227" y="291"/>
                </a:cxn>
                <a:cxn ang="0">
                  <a:pos x="202" y="300"/>
                </a:cxn>
                <a:cxn ang="0">
                  <a:pos x="175" y="303"/>
                </a:cxn>
                <a:cxn ang="0">
                  <a:pos x="149" y="303"/>
                </a:cxn>
                <a:cxn ang="0">
                  <a:pos x="142" y="276"/>
                </a:cxn>
                <a:cxn ang="0">
                  <a:pos x="149" y="243"/>
                </a:cxn>
                <a:cxn ang="0">
                  <a:pos x="139" y="220"/>
                </a:cxn>
                <a:cxn ang="0">
                  <a:pos x="121" y="210"/>
                </a:cxn>
                <a:cxn ang="0">
                  <a:pos x="99" y="206"/>
                </a:cxn>
                <a:cxn ang="0">
                  <a:pos x="75" y="207"/>
                </a:cxn>
                <a:cxn ang="0">
                  <a:pos x="51" y="216"/>
                </a:cxn>
                <a:cxn ang="0">
                  <a:pos x="34" y="234"/>
                </a:cxn>
                <a:cxn ang="0">
                  <a:pos x="32" y="260"/>
                </a:cxn>
                <a:cxn ang="0">
                  <a:pos x="43" y="284"/>
                </a:cxn>
                <a:cxn ang="0">
                  <a:pos x="50" y="309"/>
                </a:cxn>
                <a:cxn ang="0">
                  <a:pos x="41" y="333"/>
                </a:cxn>
                <a:cxn ang="0">
                  <a:pos x="25" y="345"/>
                </a:cxn>
                <a:cxn ang="0">
                  <a:pos x="7" y="353"/>
                </a:cxn>
                <a:cxn ang="0">
                  <a:pos x="14" y="34"/>
                </a:cxn>
                <a:cxn ang="0">
                  <a:pos x="16" y="51"/>
                </a:cxn>
                <a:cxn ang="0">
                  <a:pos x="13" y="68"/>
                </a:cxn>
                <a:cxn ang="0">
                  <a:pos x="9" y="87"/>
                </a:cxn>
                <a:cxn ang="0">
                  <a:pos x="12" y="107"/>
                </a:cxn>
                <a:cxn ang="0">
                  <a:pos x="33" y="126"/>
                </a:cxn>
                <a:cxn ang="0">
                  <a:pos x="61" y="127"/>
                </a:cxn>
                <a:cxn ang="0">
                  <a:pos x="81" y="124"/>
                </a:cxn>
                <a:cxn ang="0">
                  <a:pos x="103" y="121"/>
                </a:cxn>
                <a:cxn ang="0">
                  <a:pos x="122" y="110"/>
                </a:cxn>
                <a:cxn ang="0">
                  <a:pos x="135" y="91"/>
                </a:cxn>
                <a:cxn ang="0">
                  <a:pos x="134" y="71"/>
                </a:cxn>
                <a:cxn ang="0">
                  <a:pos x="126" y="52"/>
                </a:cxn>
                <a:cxn ang="0">
                  <a:pos x="118" y="33"/>
                </a:cxn>
                <a:cxn ang="0">
                  <a:pos x="122" y="13"/>
                </a:cxn>
                <a:cxn ang="0">
                  <a:pos x="140" y="6"/>
                </a:cxn>
                <a:cxn ang="0">
                  <a:pos x="163" y="1"/>
                </a:cxn>
                <a:cxn ang="0">
                  <a:pos x="186" y="1"/>
                </a:cxn>
                <a:cxn ang="0">
                  <a:pos x="202" y="8"/>
                </a:cxn>
                <a:cxn ang="0">
                  <a:pos x="207" y="41"/>
                </a:cxn>
                <a:cxn ang="0">
                  <a:pos x="219" y="68"/>
                </a:cxn>
                <a:cxn ang="0">
                  <a:pos x="241" y="82"/>
                </a:cxn>
                <a:cxn ang="0">
                  <a:pos x="267" y="78"/>
                </a:cxn>
                <a:cxn ang="0">
                  <a:pos x="292" y="64"/>
                </a:cxn>
                <a:cxn ang="0">
                  <a:pos x="316" y="67"/>
                </a:cxn>
                <a:cxn ang="0">
                  <a:pos x="323" y="85"/>
                </a:cxn>
                <a:cxn ang="0">
                  <a:pos x="329" y="105"/>
                </a:cxn>
                <a:cxn ang="0">
                  <a:pos x="334" y="126"/>
                </a:cxn>
                <a:cxn ang="0">
                  <a:pos x="335" y="147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/>
              <a:ahLst/>
              <a:cxnLst>
                <a:cxn ang="0">
                  <a:pos x="131" y="340"/>
                </a:cxn>
                <a:cxn ang="0">
                  <a:pos x="132" y="311"/>
                </a:cxn>
                <a:cxn ang="0">
                  <a:pos x="128" y="290"/>
                </a:cxn>
                <a:cxn ang="0">
                  <a:pos x="100" y="265"/>
                </a:cxn>
                <a:cxn ang="0">
                  <a:pos x="37" y="249"/>
                </a:cxn>
                <a:cxn ang="0">
                  <a:pos x="2" y="210"/>
                </a:cxn>
                <a:cxn ang="0">
                  <a:pos x="0" y="174"/>
                </a:cxn>
                <a:cxn ang="0">
                  <a:pos x="10" y="150"/>
                </a:cxn>
                <a:cxn ang="0">
                  <a:pos x="32" y="135"/>
                </a:cxn>
                <a:cxn ang="0">
                  <a:pos x="48" y="136"/>
                </a:cxn>
                <a:cxn ang="0">
                  <a:pos x="82" y="142"/>
                </a:cxn>
                <a:cxn ang="0">
                  <a:pos x="98" y="145"/>
                </a:cxn>
                <a:cxn ang="0">
                  <a:pos x="123" y="146"/>
                </a:cxn>
                <a:cxn ang="0">
                  <a:pos x="154" y="136"/>
                </a:cxn>
                <a:cxn ang="0">
                  <a:pos x="172" y="117"/>
                </a:cxn>
                <a:cxn ang="0">
                  <a:pos x="181" y="103"/>
                </a:cxn>
                <a:cxn ang="0">
                  <a:pos x="185" y="91"/>
                </a:cxn>
                <a:cxn ang="0">
                  <a:pos x="181" y="75"/>
                </a:cxn>
                <a:cxn ang="0">
                  <a:pos x="178" y="57"/>
                </a:cxn>
                <a:cxn ang="0">
                  <a:pos x="175" y="41"/>
                </a:cxn>
                <a:cxn ang="0">
                  <a:pos x="177" y="23"/>
                </a:cxn>
                <a:cxn ang="0">
                  <a:pos x="185" y="4"/>
                </a:cxn>
                <a:cxn ang="0">
                  <a:pos x="201" y="0"/>
                </a:cxn>
                <a:cxn ang="0">
                  <a:pos x="220" y="0"/>
                </a:cxn>
                <a:cxn ang="0">
                  <a:pos x="240" y="4"/>
                </a:cxn>
                <a:cxn ang="0">
                  <a:pos x="246" y="7"/>
                </a:cxn>
                <a:cxn ang="0">
                  <a:pos x="265" y="16"/>
                </a:cxn>
                <a:cxn ang="0">
                  <a:pos x="275" y="25"/>
                </a:cxn>
                <a:cxn ang="0">
                  <a:pos x="284" y="37"/>
                </a:cxn>
                <a:cxn ang="0">
                  <a:pos x="287" y="58"/>
                </a:cxn>
                <a:cxn ang="0">
                  <a:pos x="280" y="80"/>
                </a:cxn>
                <a:cxn ang="0">
                  <a:pos x="269" y="101"/>
                </a:cxn>
                <a:cxn ang="0">
                  <a:pos x="261" y="132"/>
                </a:cxn>
                <a:cxn ang="0">
                  <a:pos x="271" y="157"/>
                </a:cxn>
                <a:cxn ang="0">
                  <a:pos x="286" y="171"/>
                </a:cxn>
                <a:cxn ang="0">
                  <a:pos x="305" y="181"/>
                </a:cxn>
                <a:cxn ang="0">
                  <a:pos x="326" y="185"/>
                </a:cxn>
                <a:cxn ang="0">
                  <a:pos x="337" y="186"/>
                </a:cxn>
                <a:cxn ang="0">
                  <a:pos x="360" y="188"/>
                </a:cxn>
                <a:cxn ang="0">
                  <a:pos x="395" y="190"/>
                </a:cxn>
                <a:cxn ang="0">
                  <a:pos x="417" y="208"/>
                </a:cxn>
                <a:cxn ang="0">
                  <a:pos x="425" y="246"/>
                </a:cxn>
                <a:cxn ang="0">
                  <a:pos x="412" y="300"/>
                </a:cxn>
                <a:cxn ang="0">
                  <a:pos x="400" y="329"/>
                </a:cxn>
                <a:cxn ang="0">
                  <a:pos x="393" y="334"/>
                </a:cxn>
                <a:cxn ang="0">
                  <a:pos x="377" y="339"/>
                </a:cxn>
                <a:cxn ang="0">
                  <a:pos x="362" y="338"/>
                </a:cxn>
                <a:cxn ang="0">
                  <a:pos x="338" y="331"/>
                </a:cxn>
                <a:cxn ang="0">
                  <a:pos x="329" y="327"/>
                </a:cxn>
                <a:cxn ang="0">
                  <a:pos x="313" y="322"/>
                </a:cxn>
                <a:cxn ang="0">
                  <a:pos x="297" y="317"/>
                </a:cxn>
                <a:cxn ang="0">
                  <a:pos x="280" y="315"/>
                </a:cxn>
                <a:cxn ang="0">
                  <a:pos x="260" y="324"/>
                </a:cxn>
                <a:cxn ang="0">
                  <a:pos x="246" y="340"/>
                </a:cxn>
                <a:cxn ang="0">
                  <a:pos x="131" y="340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 w="9525" cap="rnd">
              <a:noFill/>
              <a:round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41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4142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825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08825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4B6737-5CA5-4E1E-8F12-492B329239F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304800"/>
            <a:ext cx="7772400" cy="914400"/>
          </a:xfrm>
        </p:spPr>
        <p:txBody>
          <a:bodyPr/>
          <a:lstStyle/>
          <a:p>
            <a:r>
              <a:rPr lang="en-US" dirty="0" smtClean="0"/>
              <a:t>Philosophy of Computing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25" y="1295400"/>
            <a:ext cx="7772400" cy="5334000"/>
          </a:xfrm>
        </p:spPr>
        <p:txBody>
          <a:bodyPr/>
          <a:lstStyle/>
          <a:p>
            <a:r>
              <a:rPr lang="en-US"/>
              <a:t>Computers are ‘Automatic Formal Systems’</a:t>
            </a:r>
          </a:p>
          <a:p>
            <a:r>
              <a:rPr lang="en-US"/>
              <a:t>A ‘Formal System’ is like a game in which tokens are manipulated according to definite rules, in order to see what configurations can be obtained. I.e., they are</a:t>
            </a:r>
          </a:p>
          <a:p>
            <a:pPr lvl="1"/>
            <a:r>
              <a:rPr lang="en-US"/>
              <a:t>Token-manipulation systems</a:t>
            </a:r>
          </a:p>
          <a:p>
            <a:pPr lvl="1"/>
            <a:r>
              <a:rPr lang="en-US"/>
              <a:t>Digital</a:t>
            </a:r>
          </a:p>
          <a:p>
            <a:pPr lvl="1"/>
            <a:r>
              <a:rPr lang="en-US"/>
              <a:t>Medium independent</a:t>
            </a:r>
          </a:p>
          <a:p>
            <a:r>
              <a:rPr lang="en-US"/>
              <a:t>Not all formal systems are games and not all games are formal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28600"/>
            <a:ext cx="7772400" cy="1143000"/>
          </a:xfrm>
        </p:spPr>
        <p:txBody>
          <a:bodyPr/>
          <a:lstStyle/>
          <a:p>
            <a:r>
              <a:rPr lang="en-US"/>
              <a:t>Token-Manipulation Systems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25" y="1371600"/>
            <a:ext cx="7772400" cy="4724400"/>
          </a:xfrm>
        </p:spPr>
        <p:txBody>
          <a:bodyPr/>
          <a:lstStyle/>
          <a:p>
            <a:r>
              <a:rPr lang="en-US"/>
              <a:t>Components</a:t>
            </a:r>
          </a:p>
          <a:p>
            <a:pPr lvl="1"/>
            <a:r>
              <a:rPr lang="en-US"/>
              <a:t>a set of types of formal tokens or pieces</a:t>
            </a:r>
          </a:p>
          <a:p>
            <a:pPr lvl="1"/>
            <a:r>
              <a:rPr lang="en-US"/>
              <a:t>one or more allowable starting positions</a:t>
            </a:r>
          </a:p>
          <a:p>
            <a:pPr lvl="1"/>
            <a:r>
              <a:rPr lang="en-US"/>
              <a:t>a set of formal rules specifying how arrangements of tokens may or must be changed into others</a:t>
            </a:r>
          </a:p>
          <a:p>
            <a:r>
              <a:rPr lang="en-US"/>
              <a:t>Self-contained</a:t>
            </a:r>
          </a:p>
          <a:p>
            <a:r>
              <a:rPr lang="en-US"/>
              <a:t>Rules have a ‘local’ perspective:</a:t>
            </a:r>
            <a:br>
              <a:rPr lang="en-US"/>
            </a:br>
            <a:r>
              <a:rPr lang="en-US"/>
              <a:t>		current </a:t>
            </a:r>
            <a:r>
              <a:rPr lang="en-US">
                <a:cs typeface="Times New Roman" pitchFamily="18" charset="0"/>
                <a:sym typeface="ZapfDingbats BT" pitchFamily="18" charset="2"/>
              </a:rPr>
              <a:t></a:t>
            </a:r>
            <a:r>
              <a:rPr lang="en-US"/>
              <a:t> next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609600"/>
            <a:ext cx="7772400" cy="762000"/>
          </a:xfrm>
        </p:spPr>
        <p:txBody>
          <a:bodyPr/>
          <a:lstStyle/>
          <a:p>
            <a:r>
              <a:rPr lang="en-US"/>
              <a:t>Digital Systems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25" y="1524000"/>
            <a:ext cx="7772400" cy="4572000"/>
          </a:xfrm>
        </p:spPr>
        <p:txBody>
          <a:bodyPr/>
          <a:lstStyle/>
          <a:p>
            <a:r>
              <a:rPr lang="en-US" sz="2800" dirty="0"/>
              <a:t>A process that </a:t>
            </a:r>
            <a:r>
              <a:rPr lang="en-US" sz="2800" i="1" dirty="0"/>
              <a:t>makes</a:t>
            </a:r>
            <a:r>
              <a:rPr lang="en-US" sz="2800" dirty="0"/>
              <a:t> things and then later </a:t>
            </a:r>
            <a:r>
              <a:rPr lang="en-US" sz="2800" i="1" dirty="0"/>
              <a:t>identifies</a:t>
            </a:r>
            <a:r>
              <a:rPr lang="en-US" sz="2800" dirty="0"/>
              <a:t> what was made is </a:t>
            </a:r>
            <a:r>
              <a:rPr lang="en-US" sz="2800" dirty="0">
                <a:solidFill>
                  <a:schemeClr val="bg2"/>
                </a:solidFill>
              </a:rPr>
              <a:t>digital</a:t>
            </a:r>
            <a:r>
              <a:rPr lang="en-US" sz="2800" dirty="0"/>
              <a:t> if it is positive and reliable.</a:t>
            </a:r>
          </a:p>
          <a:p>
            <a:r>
              <a:rPr lang="en-US" sz="2800" dirty="0"/>
              <a:t>It is </a:t>
            </a:r>
            <a:r>
              <a:rPr lang="en-US" sz="2800" dirty="0">
                <a:solidFill>
                  <a:schemeClr val="bg2"/>
                </a:solidFill>
              </a:rPr>
              <a:t>positive</a:t>
            </a:r>
            <a:r>
              <a:rPr lang="en-US" sz="2800" dirty="0"/>
              <a:t> if the </a:t>
            </a:r>
            <a:r>
              <a:rPr lang="en-US" sz="2800" dirty="0" smtClean="0"/>
              <a:t>re-identification </a:t>
            </a:r>
            <a:r>
              <a:rPr lang="en-US" sz="2800" dirty="0"/>
              <a:t>can be </a:t>
            </a:r>
            <a:r>
              <a:rPr lang="en-US" sz="2800" i="1" dirty="0"/>
              <a:t>absolutely perfect</a:t>
            </a:r>
            <a:r>
              <a:rPr lang="en-US" sz="2800" dirty="0"/>
              <a:t>.</a:t>
            </a:r>
          </a:p>
          <a:p>
            <a:r>
              <a:rPr lang="en-US" sz="2800" dirty="0"/>
              <a:t>A positive technique is </a:t>
            </a:r>
            <a:r>
              <a:rPr lang="en-US" sz="2800" dirty="0">
                <a:solidFill>
                  <a:schemeClr val="bg2"/>
                </a:solidFill>
              </a:rPr>
              <a:t>reliable</a:t>
            </a:r>
            <a:r>
              <a:rPr lang="en-US" sz="2800" dirty="0"/>
              <a:t> if it not only can be perfect, but almost always is.</a:t>
            </a:r>
          </a:p>
          <a:p>
            <a:pPr lvl="1"/>
            <a:r>
              <a:rPr lang="en-US" sz="2400" dirty="0"/>
              <a:t>chess, tic-tac-toe, go, checkers</a:t>
            </a:r>
          </a:p>
          <a:p>
            <a:pPr lvl="1">
              <a:buFontTx/>
              <a:buNone/>
            </a:pPr>
            <a:r>
              <a:rPr lang="en-US" sz="2400" dirty="0"/>
              <a:t>	vs.</a:t>
            </a:r>
          </a:p>
          <a:p>
            <a:pPr lvl="1"/>
            <a:r>
              <a:rPr lang="en-US" sz="2400" dirty="0"/>
              <a:t>baseball, billiards, </a:t>
            </a:r>
            <a:r>
              <a:rPr lang="en-US" sz="2400" dirty="0" err="1"/>
              <a:t>tiddly</a:t>
            </a:r>
            <a:r>
              <a:rPr lang="en-US" sz="2400" dirty="0"/>
              <a:t>-winks, marbles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381000"/>
            <a:ext cx="7772400" cy="685800"/>
          </a:xfrm>
        </p:spPr>
        <p:txBody>
          <a:bodyPr/>
          <a:lstStyle/>
          <a:p>
            <a:r>
              <a:rPr lang="en-US"/>
              <a:t>Medium Independence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25" y="1295400"/>
            <a:ext cx="7772400" cy="5334000"/>
          </a:xfrm>
        </p:spPr>
        <p:txBody>
          <a:bodyPr/>
          <a:lstStyle/>
          <a:p>
            <a:r>
              <a:rPr lang="en-US" sz="2800"/>
              <a:t>Form, or structure, is what defines a formal system.</a:t>
            </a:r>
          </a:p>
          <a:p>
            <a:r>
              <a:rPr lang="en-US" sz="2800"/>
              <a:t>Its substance, or material, is irrelevant insofar as it supports the requisite form.</a:t>
            </a:r>
          </a:p>
          <a:p>
            <a:r>
              <a:rPr lang="en-US" sz="2800"/>
              <a:t>Chess</a:t>
            </a:r>
          </a:p>
          <a:p>
            <a:pPr lvl="1"/>
            <a:r>
              <a:rPr lang="en-US" sz="2400"/>
              <a:t>Can be played with pieces of wood, plastic, ivory, patterns of light on a video monitor, sand-drawings, even helicopters on skyscrapers;</a:t>
            </a:r>
          </a:p>
          <a:p>
            <a:pPr lvl="1"/>
            <a:r>
              <a:rPr lang="en-US" sz="2400"/>
              <a:t>but not frogs, shapes traced in water, or mountains.</a:t>
            </a:r>
          </a:p>
          <a:p>
            <a:r>
              <a:rPr lang="en-US" sz="2800"/>
              <a:t>Fire, food, electrical circuits, billiards, baseball are not independent of substance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Automatic Formal Systems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formal system that “moves” by itself.</a:t>
            </a:r>
          </a:p>
          <a:p>
            <a:pPr>
              <a:lnSpc>
                <a:spcPct val="90000"/>
              </a:lnSpc>
            </a:pPr>
            <a:r>
              <a:rPr lang="en-US"/>
              <a:t>A physical device or machine that</a:t>
            </a:r>
          </a:p>
          <a:p>
            <a:pPr lvl="1">
              <a:lnSpc>
                <a:spcPct val="90000"/>
              </a:lnSpc>
            </a:pPr>
            <a:r>
              <a:rPr lang="en-US"/>
              <a:t>has configurations and states which can be regarded as tokens and arrangements of some formal system, and</a:t>
            </a:r>
          </a:p>
          <a:p>
            <a:pPr lvl="1">
              <a:lnSpc>
                <a:spcPct val="90000"/>
              </a:lnSpc>
            </a:pPr>
            <a:r>
              <a:rPr lang="en-US"/>
              <a:t>in its normal operation it automatically manipulates these tokens in accord with the rules of that system.</a:t>
            </a:r>
          </a:p>
          <a:p>
            <a:pPr>
              <a:lnSpc>
                <a:spcPct val="90000"/>
              </a:lnSpc>
            </a:pPr>
            <a:r>
              <a:rPr lang="en-US"/>
              <a:t>E.g., a Computer!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304800"/>
            <a:ext cx="7772400" cy="762000"/>
          </a:xfrm>
        </p:spPr>
        <p:txBody>
          <a:bodyPr/>
          <a:lstStyle/>
          <a:p>
            <a:r>
              <a:rPr lang="en-US"/>
              <a:t>Implementation and Universality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4125" y="12192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most basic idea of computer science: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/>
              <a:t>	</a:t>
            </a:r>
            <a:r>
              <a:rPr lang="en-US">
                <a:solidFill>
                  <a:schemeClr val="bg2"/>
                </a:solidFill>
              </a:rPr>
              <a:t>“You can use one automatic formal</a:t>
            </a:r>
            <a:br>
              <a:rPr lang="en-US">
                <a:solidFill>
                  <a:schemeClr val="bg2"/>
                </a:solidFill>
              </a:rPr>
            </a:br>
            <a:r>
              <a:rPr lang="en-US">
                <a:solidFill>
                  <a:schemeClr val="bg2"/>
                </a:solidFill>
              </a:rPr>
              <a:t>system to </a:t>
            </a:r>
            <a:r>
              <a:rPr lang="en-US" i="1">
                <a:solidFill>
                  <a:schemeClr val="bg2"/>
                </a:solidFill>
              </a:rPr>
              <a:t>implement</a:t>
            </a:r>
            <a:r>
              <a:rPr lang="en-US">
                <a:solidFill>
                  <a:schemeClr val="bg2"/>
                </a:solidFill>
              </a:rPr>
              <a:t> another.”</a:t>
            </a:r>
          </a:p>
          <a:p>
            <a:pPr>
              <a:lnSpc>
                <a:spcPct val="90000"/>
              </a:lnSpc>
            </a:pPr>
            <a:r>
              <a:rPr lang="en-US"/>
              <a:t>This is what </a:t>
            </a:r>
            <a:r>
              <a:rPr lang="en-US" i="1"/>
              <a:t>programming</a:t>
            </a:r>
            <a:r>
              <a:rPr lang="en-US"/>
              <a:t> is!</a:t>
            </a:r>
          </a:p>
          <a:p>
            <a:pPr>
              <a:lnSpc>
                <a:spcPct val="90000"/>
              </a:lnSpc>
            </a:pPr>
            <a:r>
              <a:rPr lang="en-US"/>
              <a:t>One computer implements another when:</a:t>
            </a:r>
          </a:p>
          <a:p>
            <a:pPr lvl="1">
              <a:lnSpc>
                <a:spcPct val="90000"/>
              </a:lnSpc>
            </a:pPr>
            <a:r>
              <a:rPr lang="en-US"/>
              <a:t>some configurations of tokens and positions of the former can be regarded as the tokens and positions of the latter, and</a:t>
            </a:r>
          </a:p>
          <a:p>
            <a:pPr lvl="1">
              <a:lnSpc>
                <a:spcPct val="90000"/>
              </a:lnSpc>
            </a:pPr>
            <a:r>
              <a:rPr lang="en-US"/>
              <a:t>as the former follows its own rules, it automatically manipulates those tokens of the latter in accord with the latter’s rules.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4125" y="1981200"/>
            <a:ext cx="3810000" cy="4572000"/>
          </a:xfrm>
        </p:spPr>
        <p:txBody>
          <a:bodyPr/>
          <a:lstStyle/>
          <a:p>
            <a:r>
              <a:rPr lang="en-US" sz="2800"/>
              <a:t>Assume the board is 8” square</a:t>
            </a:r>
          </a:p>
          <a:p>
            <a:r>
              <a:rPr lang="en-US" sz="2800"/>
              <a:t>Place a penny exactly 4.0747 inches from the bottom and 1.9761 inches from the left</a:t>
            </a:r>
          </a:p>
          <a:p>
            <a:r>
              <a:rPr lang="en-US" sz="2800"/>
              <a:t>Place a penny in the fourth rank (row) and second file (column).</a:t>
            </a:r>
          </a:p>
          <a:p>
            <a:pPr>
              <a:buFont typeface="Monotype Sorts" pitchFamily="2" charset="2"/>
              <a:buNone/>
            </a:pPr>
            <a:endParaRPr lang="en-US" sz="2800"/>
          </a:p>
        </p:txBody>
      </p:sp>
      <p:pic>
        <p:nvPicPr>
          <p:cNvPr id="17413" name="Picture 5" descr="D:\Documents and Settings\DStucki\Application Data\Microsoft\Media Catalog\clip0000.GI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16525" y="2133600"/>
            <a:ext cx="3810000" cy="3810000"/>
          </a:xfrm>
        </p:spPr>
      </p:pic>
      <p:pic>
        <p:nvPicPr>
          <p:cNvPr id="17417" name="Picture 9" descr="D:\Documents and Settings\DStucki\Desktop\penn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9600" y="3568700"/>
            <a:ext cx="500063" cy="471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3366"/>
      </a:dk1>
      <a:lt1>
        <a:srgbClr val="EAEAEA"/>
      </a:lt1>
      <a:dk2>
        <a:srgbClr val="0099CC"/>
      </a:dk2>
      <a:lt2>
        <a:srgbClr val="66FFFF"/>
      </a:lt2>
      <a:accent1>
        <a:srgbClr val="33CCFF"/>
      </a:accent1>
      <a:accent2>
        <a:srgbClr val="9999FF"/>
      </a:accent2>
      <a:accent3>
        <a:srgbClr val="AACAE2"/>
      </a:accent3>
      <a:accent4>
        <a:srgbClr val="C8C8C8"/>
      </a:accent4>
      <a:accent5>
        <a:srgbClr val="ADE2FF"/>
      </a:accent5>
      <a:accent6>
        <a:srgbClr val="8A8AE7"/>
      </a:accent6>
      <a:hlink>
        <a:srgbClr val="CC99FF"/>
      </a:hlink>
      <a:folHlink>
        <a:srgbClr val="008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3366"/>
        </a:dk1>
        <a:lt1>
          <a:srgbClr val="EAEAEA"/>
        </a:lt1>
        <a:dk2>
          <a:srgbClr val="0099CC"/>
        </a:dk2>
        <a:lt2>
          <a:srgbClr val="66FFFF"/>
        </a:lt2>
        <a:accent1>
          <a:srgbClr val="33CCFF"/>
        </a:accent1>
        <a:accent2>
          <a:srgbClr val="9999FF"/>
        </a:accent2>
        <a:accent3>
          <a:srgbClr val="AACAE2"/>
        </a:accent3>
        <a:accent4>
          <a:srgbClr val="C8C8C8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3366"/>
        </a:dk1>
        <a:lt1>
          <a:srgbClr val="CCECFF"/>
        </a:lt1>
        <a:dk2>
          <a:srgbClr val="0099CC"/>
        </a:dk2>
        <a:lt2>
          <a:srgbClr val="99CCFF"/>
        </a:lt2>
        <a:accent1>
          <a:srgbClr val="33CCFF"/>
        </a:accent1>
        <a:accent2>
          <a:srgbClr val="9999FF"/>
        </a:accent2>
        <a:accent3>
          <a:srgbClr val="E2F4FF"/>
        </a:accent3>
        <a:accent4>
          <a:srgbClr val="002A56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FF0033"/>
        </a:dk2>
        <a:lt2>
          <a:srgbClr val="FFCCCC"/>
        </a:lt2>
        <a:accent1>
          <a:srgbClr val="0099FF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2D"/>
        </a:accent6>
        <a:hlink>
          <a:srgbClr val="FFFF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6B4587"/>
        </a:dk1>
        <a:lt1>
          <a:srgbClr val="CCECFF"/>
        </a:lt1>
        <a:dk2>
          <a:srgbClr val="A67FC4"/>
        </a:dk2>
        <a:lt2>
          <a:srgbClr val="66FFFF"/>
        </a:lt2>
        <a:accent1>
          <a:srgbClr val="0099FF"/>
        </a:accent1>
        <a:accent2>
          <a:srgbClr val="9999FF"/>
        </a:accent2>
        <a:accent3>
          <a:srgbClr val="D0C0DE"/>
        </a:accent3>
        <a:accent4>
          <a:srgbClr val="AEC9DA"/>
        </a:accent4>
        <a:accent5>
          <a:srgbClr val="AACAFF"/>
        </a:accent5>
        <a:accent6>
          <a:srgbClr val="8A8AE7"/>
        </a:accent6>
        <a:hlink>
          <a:srgbClr val="CC99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H:\DStucki\Profile\My Documents\C SC 160\Slack\Ch 01 - DJS.ppt</Template>
  <TotalTime>8017</TotalTime>
  <Words>393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  <vt:variant>
        <vt:lpstr>Custom Shows</vt:lpstr>
      </vt:variant>
      <vt:variant>
        <vt:i4>1</vt:i4>
      </vt:variant>
    </vt:vector>
  </HeadingPairs>
  <TitlesOfParts>
    <vt:vector size="12" baseType="lpstr">
      <vt:lpstr>Times New Roman</vt:lpstr>
      <vt:lpstr>Monotype Sorts</vt:lpstr>
      <vt:lpstr>ZapfDingbats BT</vt:lpstr>
      <vt:lpstr>Default Design</vt:lpstr>
      <vt:lpstr>Philosophy of Computing</vt:lpstr>
      <vt:lpstr>Token-Manipulation Systems</vt:lpstr>
      <vt:lpstr>Digital Systems</vt:lpstr>
      <vt:lpstr>Medium Independence</vt:lpstr>
      <vt:lpstr>Automatic Formal Systems</vt:lpstr>
      <vt:lpstr>Implementation and Universality</vt:lpstr>
      <vt:lpstr>Chess</vt:lpstr>
      <vt:lpstr>FirstLecture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SC 160 Software Development, Using Components</dc:title>
  <dc:creator>dstucki</dc:creator>
  <cp:lastModifiedBy>dstucki</cp:lastModifiedBy>
  <cp:revision>44</cp:revision>
  <dcterms:created xsi:type="dcterms:W3CDTF">1995-06-07T18:30:44Z</dcterms:created>
  <dcterms:modified xsi:type="dcterms:W3CDTF">2015-02-02T13:21:44Z</dcterms:modified>
</cp:coreProperties>
</file>