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702"/>
    <a:srgbClr val="FF3305"/>
    <a:srgbClr val="CF3E00"/>
    <a:srgbClr val="236F7A"/>
    <a:srgbClr val="EEB42D"/>
    <a:srgbClr val="EED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7" autoAdjust="0"/>
    <p:restoredTop sz="94649" autoAdjust="0"/>
  </p:normalViewPr>
  <p:slideViewPr>
    <p:cSldViewPr>
      <p:cViewPr varScale="1">
        <p:scale>
          <a:sx n="84" d="100"/>
          <a:sy n="84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143000"/>
            <a:ext cx="7162800" cy="1431925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67200" y="2590800"/>
            <a:ext cx="4191000" cy="1066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D5854D5-A72F-41A5-974A-56E18C8817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59FF3-9412-4F96-9021-1A3A942DA6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895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8763"/>
            <a:ext cx="2095500" cy="59134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8763"/>
            <a:ext cx="6134100" cy="5913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A3EF10-546B-492D-BA8A-5E6598CA8E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05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89954-4695-4023-8B3C-30299A9C72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76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E9F88-E863-48A9-96CA-FE893E5673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87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11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1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049DF3-FAD1-461C-96EC-4F81AD8773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6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5F98A-4D44-4EFF-8564-C17C5F8CBF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901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24E806-1ACF-431F-A694-A766272D2B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67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AA791-FB98-4E56-A0C9-02EDD7D769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4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AC1FE-7124-410B-8D2F-95482B15B1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44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EDD9E-7502-420E-B4D4-2D35C391EC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8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8763"/>
            <a:ext cx="8382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8382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43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76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4E92739D-31D8-4069-905F-52DBAD9EED5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382000" cy="5410200"/>
          </a:xfrm>
        </p:spPr>
        <p:txBody>
          <a:bodyPr/>
          <a:lstStyle/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4000" dirty="0" smtClean="0">
                <a:solidFill>
                  <a:schemeClr val="bg1"/>
                </a:solidFill>
                <a:latin typeface="Quadrata" panose="02000000000000000000" pitchFamily="2" charset="0"/>
              </a:rPr>
              <a:t>On two occasions I have been asked, 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4000" dirty="0" smtClean="0">
                <a:solidFill>
                  <a:schemeClr val="bg1"/>
                </a:solidFill>
                <a:latin typeface="Quadrata" panose="02000000000000000000" pitchFamily="2" charset="0"/>
              </a:rPr>
              <a:t>Pray, </a:t>
            </a:r>
            <a:r>
              <a:rPr lang="en-US" sz="4000" dirty="0" err="1" smtClean="0">
                <a:solidFill>
                  <a:schemeClr val="bg1"/>
                </a:solidFill>
                <a:latin typeface="Quadrata" panose="02000000000000000000" pitchFamily="2" charset="0"/>
              </a:rPr>
              <a:t>Mr</a:t>
            </a:r>
            <a:r>
              <a:rPr lang="en-US" sz="4000" dirty="0" smtClean="0">
                <a:solidFill>
                  <a:schemeClr val="bg1"/>
                </a:solidFill>
                <a:latin typeface="Quadrata" panose="02000000000000000000" pitchFamily="2" charset="0"/>
              </a:rPr>
              <a:t> Babbage, if you put into the machine wrong figures, will the right answers come out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?'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4000" dirty="0" smtClean="0">
                <a:solidFill>
                  <a:schemeClr val="bg1"/>
                </a:solidFill>
                <a:latin typeface="Quadrata" panose="02000000000000000000" pitchFamily="2" charset="0"/>
              </a:rPr>
              <a:t>I am not able rightly to apprehend the kind of confusion of ideas that could provoke such a question.</a:t>
            </a:r>
          </a:p>
        </p:txBody>
      </p:sp>
    </p:spTree>
    <p:extLst>
      <p:ext uri="{BB962C8B-B14F-4D97-AF65-F5344CB8AC3E}">
        <p14:creationId xmlns:p14="http://schemas.microsoft.com/office/powerpoint/2010/main" val="2900015690"/>
      </p:ext>
    </p:extLst>
  </p:cSld>
  <p:clrMapOvr>
    <a:masterClrMapping/>
  </p:clrMapOvr>
</p:sld>
</file>

<file path=ppt/theme/theme1.xml><?xml version="1.0" encoding="utf-8"?>
<a:theme xmlns:a="http://schemas.openxmlformats.org/drawingml/2006/main" name="Dark circuitry design template">
  <a:themeElements>
    <a:clrScheme name="Office Theme 10">
      <a:dk1>
        <a:srgbClr val="F37F5B"/>
      </a:dk1>
      <a:lt1>
        <a:srgbClr val="D7B47B"/>
      </a:lt1>
      <a:dk2>
        <a:srgbClr val="EEB6A0"/>
      </a:dk2>
      <a:lt2>
        <a:srgbClr val="2D2015"/>
      </a:lt2>
      <a:accent1>
        <a:srgbClr val="FBDAC5"/>
      </a:accent1>
      <a:accent2>
        <a:srgbClr val="8F5F2F"/>
      </a:accent2>
      <a:accent3>
        <a:srgbClr val="E8D6BF"/>
      </a:accent3>
      <a:accent4>
        <a:srgbClr val="D06C4C"/>
      </a:accent4>
      <a:accent5>
        <a:srgbClr val="FDEADF"/>
      </a:accent5>
      <a:accent6>
        <a:srgbClr val="81552A"/>
      </a:accent6>
      <a:hlink>
        <a:srgbClr val="E24A06"/>
      </a:hlink>
      <a:folHlink>
        <a:srgbClr val="B38B79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FED1B2"/>
        </a:dk1>
        <a:lt1>
          <a:srgbClr val="FFE2D3"/>
        </a:lt1>
        <a:dk2>
          <a:srgbClr val="FFBD99"/>
        </a:dk2>
        <a:lt2>
          <a:srgbClr val="808080"/>
        </a:lt2>
        <a:accent1>
          <a:srgbClr val="C76F57"/>
        </a:accent1>
        <a:accent2>
          <a:srgbClr val="FF9966"/>
        </a:accent2>
        <a:accent3>
          <a:srgbClr val="FFEEE6"/>
        </a:accent3>
        <a:accent4>
          <a:srgbClr val="D9B297"/>
        </a:accent4>
        <a:accent5>
          <a:srgbClr val="E0BBB4"/>
        </a:accent5>
        <a:accent6>
          <a:srgbClr val="E78A5C"/>
        </a:accent6>
        <a:hlink>
          <a:srgbClr val="6633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FFB199"/>
        </a:dk1>
        <a:lt1>
          <a:srgbClr val="FFEFDF"/>
        </a:lt1>
        <a:dk2>
          <a:srgbClr val="FFCC99"/>
        </a:dk2>
        <a:lt2>
          <a:srgbClr val="969696"/>
        </a:lt2>
        <a:accent1>
          <a:srgbClr val="C9672B"/>
        </a:accent1>
        <a:accent2>
          <a:srgbClr val="FF9966"/>
        </a:accent2>
        <a:accent3>
          <a:srgbClr val="FFF6EC"/>
        </a:accent3>
        <a:accent4>
          <a:srgbClr val="DA9782"/>
        </a:accent4>
        <a:accent5>
          <a:srgbClr val="E1B8AC"/>
        </a:accent5>
        <a:accent6>
          <a:srgbClr val="E78A5C"/>
        </a:accent6>
        <a:hlink>
          <a:srgbClr val="FFCC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C0816A"/>
        </a:dk1>
        <a:lt1>
          <a:srgbClr val="FFECCD"/>
        </a:lt1>
        <a:dk2>
          <a:srgbClr val="FFA979"/>
        </a:dk2>
        <a:lt2>
          <a:srgbClr val="808080"/>
        </a:lt2>
        <a:accent1>
          <a:srgbClr val="FFCC99"/>
        </a:accent1>
        <a:accent2>
          <a:srgbClr val="990000"/>
        </a:accent2>
        <a:accent3>
          <a:srgbClr val="FFF4E3"/>
        </a:accent3>
        <a:accent4>
          <a:srgbClr val="A46D59"/>
        </a:accent4>
        <a:accent5>
          <a:srgbClr val="FFE2CA"/>
        </a:accent5>
        <a:accent6>
          <a:srgbClr val="8A00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E28658"/>
        </a:dk1>
        <a:lt1>
          <a:srgbClr val="FFFFD9"/>
        </a:lt1>
        <a:dk2>
          <a:srgbClr val="FEBE9A"/>
        </a:dk2>
        <a:lt2>
          <a:srgbClr val="777777"/>
        </a:lt2>
        <a:accent1>
          <a:srgbClr val="FFFFF7"/>
        </a:accent1>
        <a:accent2>
          <a:srgbClr val="969696"/>
        </a:accent2>
        <a:accent3>
          <a:srgbClr val="FFFFE9"/>
        </a:accent3>
        <a:accent4>
          <a:srgbClr val="C1724A"/>
        </a:accent4>
        <a:accent5>
          <a:srgbClr val="FFFFFA"/>
        </a:accent5>
        <a:accent6>
          <a:srgbClr val="878787"/>
        </a:accent6>
        <a:hlink>
          <a:srgbClr val="FF505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3333"/>
        </a:dk1>
        <a:lt1>
          <a:srgbClr val="FFFFFF"/>
        </a:lt1>
        <a:dk2>
          <a:srgbClr val="F8F8F8"/>
        </a:dk2>
        <a:lt2>
          <a:srgbClr val="EAEAEA"/>
        </a:lt2>
        <a:accent1>
          <a:srgbClr val="C0C0C0"/>
        </a:accent1>
        <a:accent2>
          <a:srgbClr val="808080"/>
        </a:accent2>
        <a:accent3>
          <a:srgbClr val="FBFBFB"/>
        </a:accent3>
        <a:accent4>
          <a:srgbClr val="DADADA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F8F8F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EDDB"/>
        </a:lt1>
        <a:dk2>
          <a:srgbClr val="D7DCC8"/>
        </a:dk2>
        <a:lt2>
          <a:srgbClr val="FFB699"/>
        </a:lt2>
        <a:accent1>
          <a:srgbClr val="E8602A"/>
        </a:accent1>
        <a:accent2>
          <a:srgbClr val="B08962"/>
        </a:accent2>
        <a:accent3>
          <a:srgbClr val="E8EBE0"/>
        </a:accent3>
        <a:accent4>
          <a:srgbClr val="DACABB"/>
        </a:accent4>
        <a:accent5>
          <a:srgbClr val="F2B6AC"/>
        </a:accent5>
        <a:accent6>
          <a:srgbClr val="9F7C58"/>
        </a:accent6>
        <a:hlink>
          <a:srgbClr val="80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3366"/>
        </a:dk1>
        <a:lt1>
          <a:srgbClr val="FFDAD3"/>
        </a:lt1>
        <a:dk2>
          <a:srgbClr val="99CCFF"/>
        </a:dk2>
        <a:lt2>
          <a:srgbClr val="FBA993"/>
        </a:lt2>
        <a:accent1>
          <a:srgbClr val="990000"/>
        </a:accent1>
        <a:accent2>
          <a:srgbClr val="B05800"/>
        </a:accent2>
        <a:accent3>
          <a:srgbClr val="CAE2FF"/>
        </a:accent3>
        <a:accent4>
          <a:srgbClr val="DABAB4"/>
        </a:accent4>
        <a:accent5>
          <a:srgbClr val="CAAAAA"/>
        </a:accent5>
        <a:accent6>
          <a:srgbClr val="9F4F00"/>
        </a:accent6>
        <a:hlink>
          <a:srgbClr val="FF9966"/>
        </a:hlink>
        <a:folHlink>
          <a:srgbClr val="FFD9C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336699"/>
        </a:dk1>
        <a:lt1>
          <a:srgbClr val="FFE0C1"/>
        </a:lt1>
        <a:dk2>
          <a:srgbClr val="C0C0C0"/>
        </a:dk2>
        <a:lt2>
          <a:srgbClr val="F2CFBC"/>
        </a:lt2>
        <a:accent1>
          <a:srgbClr val="CA4820"/>
        </a:accent1>
        <a:accent2>
          <a:srgbClr val="777777"/>
        </a:accent2>
        <a:accent3>
          <a:srgbClr val="DCDCDC"/>
        </a:accent3>
        <a:accent4>
          <a:srgbClr val="DABFA4"/>
        </a:accent4>
        <a:accent5>
          <a:srgbClr val="E1B1AB"/>
        </a:accent5>
        <a:accent6>
          <a:srgbClr val="6B6B6B"/>
        </a:accent6>
        <a:hlink>
          <a:srgbClr val="660033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777777"/>
        </a:dk1>
        <a:lt1>
          <a:srgbClr val="EAEAEA"/>
        </a:lt1>
        <a:dk2>
          <a:srgbClr val="949787"/>
        </a:dk2>
        <a:lt2>
          <a:srgbClr val="EDC5AF"/>
        </a:lt2>
        <a:accent1>
          <a:srgbClr val="C27552"/>
        </a:accent1>
        <a:accent2>
          <a:srgbClr val="990000"/>
        </a:accent2>
        <a:accent3>
          <a:srgbClr val="C8C9C3"/>
        </a:accent3>
        <a:accent4>
          <a:srgbClr val="C8C8C8"/>
        </a:accent4>
        <a:accent5>
          <a:srgbClr val="DDBDB3"/>
        </a:accent5>
        <a:accent6>
          <a:srgbClr val="8A0000"/>
        </a:accent6>
        <a:hlink>
          <a:srgbClr val="FFA867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F37F5B"/>
        </a:dk1>
        <a:lt1>
          <a:srgbClr val="D7B47B"/>
        </a:lt1>
        <a:dk2>
          <a:srgbClr val="EEB6A0"/>
        </a:dk2>
        <a:lt2>
          <a:srgbClr val="2D2015"/>
        </a:lt2>
        <a:accent1>
          <a:srgbClr val="FBDAC5"/>
        </a:accent1>
        <a:accent2>
          <a:srgbClr val="8F5F2F"/>
        </a:accent2>
        <a:accent3>
          <a:srgbClr val="E8D6BF"/>
        </a:accent3>
        <a:accent4>
          <a:srgbClr val="D06C4C"/>
        </a:accent4>
        <a:accent5>
          <a:srgbClr val="FDEADF"/>
        </a:accent5>
        <a:accent6>
          <a:srgbClr val="81552A"/>
        </a:accent6>
        <a:hlink>
          <a:srgbClr val="E24A06"/>
        </a:hlink>
        <a:folHlink>
          <a:srgbClr val="B38B7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5C1F00"/>
        </a:dk1>
        <a:lt1>
          <a:srgbClr val="FFDFB9"/>
        </a:lt1>
        <a:dk2>
          <a:srgbClr val="D80000"/>
        </a:dk2>
        <a:lt2>
          <a:srgbClr val="F5A27D"/>
        </a:lt2>
        <a:accent1>
          <a:srgbClr val="CC3300"/>
        </a:accent1>
        <a:accent2>
          <a:srgbClr val="BE7960"/>
        </a:accent2>
        <a:accent3>
          <a:srgbClr val="E9AAAA"/>
        </a:accent3>
        <a:accent4>
          <a:srgbClr val="DABE9E"/>
        </a:accent4>
        <a:accent5>
          <a:srgbClr val="E2ADAA"/>
        </a:accent5>
        <a:accent6>
          <a:srgbClr val="AC6D56"/>
        </a:accent6>
        <a:hlink>
          <a:srgbClr val="FFD5A7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3E3E5C"/>
        </a:dk1>
        <a:lt1>
          <a:srgbClr val="FFCDA7"/>
        </a:lt1>
        <a:dk2>
          <a:srgbClr val="F6C282"/>
        </a:dk2>
        <a:lt2>
          <a:srgbClr val="FFCCAF"/>
        </a:lt2>
        <a:accent1>
          <a:srgbClr val="DD7555"/>
        </a:accent1>
        <a:accent2>
          <a:srgbClr val="FE6E02"/>
        </a:accent2>
        <a:accent3>
          <a:srgbClr val="FADDC1"/>
        </a:accent3>
        <a:accent4>
          <a:srgbClr val="DAAF8E"/>
        </a:accent4>
        <a:accent5>
          <a:srgbClr val="EBBDB4"/>
        </a:accent5>
        <a:accent6>
          <a:srgbClr val="E66302"/>
        </a:accent6>
        <a:hlink>
          <a:srgbClr val="F4C9AE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Dark circuitry design template</Template>
  <TotalTime>7</TotalTime>
  <Words>49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Black</vt:lpstr>
      <vt:lpstr>Dark circuitry design template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Stucki, David</dc:creator>
  <cp:lastModifiedBy>Stucki, David</cp:lastModifiedBy>
  <cp:revision>1</cp:revision>
  <cp:lastPrinted>1601-01-01T00:00:00Z</cp:lastPrinted>
  <dcterms:created xsi:type="dcterms:W3CDTF">2015-02-04T15:34:32Z</dcterms:created>
  <dcterms:modified xsi:type="dcterms:W3CDTF">2015-02-04T15:41:43Z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TC010721321033</vt:lpwstr>
  </property>
</Properties>
</file>