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58" r:id="rId8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9"/>
      <p:bold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Aparajita" panose="020B0604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8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March 13,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March 13,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oudmaker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7211"/>
            <a:ext cx="9144000" cy="459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2823"/>
            <a:ext cx="7848600" cy="1081550"/>
          </a:xfrm>
        </p:spPr>
        <p:txBody>
          <a:bodyPr/>
          <a:lstStyle/>
          <a:p>
            <a:r>
              <a:rPr lang="en-US" sz="6000" cap="none" dirty="0" smtClean="0">
                <a:cs typeface="Aparajita" panose="020B0604020202020204" pitchFamily="34" charset="0"/>
              </a:rPr>
              <a:t>A.I.: Artificial Intelligence</a:t>
            </a:r>
            <a:endParaRPr lang="en-US" sz="6000" cap="none" dirty="0"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7" y="5448821"/>
            <a:ext cx="2696227" cy="136220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rbel"/>
                <a:cs typeface="Corbel"/>
              </a:rPr>
              <a:t>Spring 2015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637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  <a:cs typeface="Aparajita" panose="020B0604020202020204" pitchFamily="34" charset="0"/>
              </a:rPr>
              <a:t>Alternate Reality Game: The Beast</a:t>
            </a:r>
            <a:endParaRPr lang="en-US" sz="3600" dirty="0">
              <a:latin typeface="Agency FB" panose="020B0503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163"/>
            <a:ext cx="7922712" cy="437594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/>
                <a:cs typeface="Corbel"/>
              </a:rPr>
              <a:t>Microsoft Team in collaboration with Spielberg’s production company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12 weeks during the spring of 2001</a:t>
            </a:r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</a:rPr>
              <a:t>Rabbit holes: entry points to the game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Trailer 1: Jeanine </a:t>
            </a:r>
            <a:r>
              <a:rPr lang="en-US" dirty="0" err="1" smtClean="0">
                <a:latin typeface="Corbel"/>
                <a:cs typeface="Corbel"/>
              </a:rPr>
              <a:t>Salla</a:t>
            </a:r>
            <a:r>
              <a:rPr lang="en-US" dirty="0" smtClean="0">
                <a:latin typeface="Corbel"/>
                <a:cs typeface="Corbel"/>
              </a:rPr>
              <a:t>, Sentient Machine Therapist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Trailer 2: Flashing lights &amp; markings during credits</a:t>
            </a:r>
          </a:p>
          <a:p>
            <a:pPr lvl="1"/>
            <a:r>
              <a:rPr lang="en-US" dirty="0" smtClean="0">
                <a:latin typeface="Corbel"/>
                <a:cs typeface="Corbel"/>
              </a:rPr>
              <a:t>Poster: “Evan Chan was murdered. Jeanine is the key.”</a:t>
            </a:r>
          </a:p>
          <a:p>
            <a:r>
              <a:rPr lang="en-US" dirty="0" smtClean="0">
                <a:latin typeface="Corbel"/>
                <a:cs typeface="Corbel"/>
              </a:rPr>
              <a:t>30 complete in-game web-sites that were fully developed and inter-linked</a:t>
            </a:r>
          </a:p>
          <a:p>
            <a:r>
              <a:rPr lang="en-US" dirty="0" err="1" smtClean="0">
                <a:latin typeface="Corbel"/>
                <a:cs typeface="Corbel"/>
                <a:hlinkClick r:id="rId2"/>
              </a:rPr>
              <a:t>CloudMakers</a:t>
            </a:r>
            <a:endParaRPr lang="en-US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9" y="995423"/>
            <a:ext cx="8982128" cy="48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1"/>
            <a:ext cx="48440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1" y="1226916"/>
            <a:ext cx="9137622" cy="44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2" y="0"/>
            <a:ext cx="8283888" cy="67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0" y="0"/>
            <a:ext cx="8931148" cy="686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08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4762</TotalTime>
  <Words>82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Agency FB</vt:lpstr>
      <vt:lpstr>Corbel</vt:lpstr>
      <vt:lpstr>Arial</vt:lpstr>
      <vt:lpstr>Aparajita</vt:lpstr>
      <vt:lpstr>Clarity</vt:lpstr>
      <vt:lpstr>A.I.: Artificial Intelligence</vt:lpstr>
      <vt:lpstr>Alternate Reality Game: The Beast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Otterbein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dstucki</cp:lastModifiedBy>
  <cp:revision>52</cp:revision>
  <dcterms:created xsi:type="dcterms:W3CDTF">2013-10-29T15:52:47Z</dcterms:created>
  <dcterms:modified xsi:type="dcterms:W3CDTF">2015-03-13T08:24:46Z</dcterms:modified>
</cp:coreProperties>
</file>