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65" r:id="rId3"/>
    <p:sldId id="267" r:id="rId4"/>
    <p:sldId id="263" r:id="rId5"/>
    <p:sldId id="268" r:id="rId6"/>
    <p:sldId id="266" r:id="rId7"/>
    <p:sldId id="269" r:id="rId8"/>
    <p:sldId id="270" r:id="rId9"/>
    <p:sldId id="271" r:id="rId10"/>
    <p:sldId id="274" r:id="rId11"/>
    <p:sldId id="273" r:id="rId12"/>
  </p:sldIdLst>
  <p:sldSz cx="12192000" cy="6858000"/>
  <p:notesSz cx="7010400" cy="9296400"/>
  <p:embeddedFontLst>
    <p:embeddedFont>
      <p:font typeface="Adelon-Light" panose="00000300000000000000" pitchFamily="2" charset="0"/>
      <p:regular r:id="rId15"/>
    </p:embeddedFont>
    <p:embeddedFont>
      <p:font typeface="Cambria Math" panose="02040503050406030204" pitchFamily="18" charset="0"/>
      <p:regular r:id="rId16"/>
    </p:embeddedFont>
    <p:embeddedFont>
      <p:font typeface="Freestyle Script" panose="030804020302050B0404" pitchFamily="66" charset="0"/>
      <p:regular r:id="rId17"/>
    </p:embeddedFont>
    <p:embeddedFont>
      <p:font typeface="Papyrus" panose="03070502060502030205" pitchFamily="66" charset="0"/>
      <p:regular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F0EE"/>
    <a:srgbClr val="FF6600"/>
    <a:srgbClr val="800000"/>
    <a:srgbClr val="FFCC00"/>
    <a:srgbClr val="F3DAB6"/>
    <a:srgbClr val="D7B5A9"/>
    <a:srgbClr val="E0BC6C"/>
    <a:srgbClr val="000099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83303" autoAdjust="0"/>
  </p:normalViewPr>
  <p:slideViewPr>
    <p:cSldViewPr>
      <p:cViewPr varScale="1">
        <p:scale>
          <a:sx n="90" d="100"/>
          <a:sy n="90" d="100"/>
        </p:scale>
        <p:origin x="70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71DF97B-4572-49FD-914C-0D661ACCF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564F2590-61BF-48F2-9550-AE904F42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0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739A-15F1-4066-96A6-58E1973BA7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739A-15F1-4066-96A6-58E1973BA7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0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739A-15F1-4066-96A6-58E1973BA7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9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739A-15F1-4066-96A6-58E1973BA7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3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739A-15F1-4066-96A6-58E1973BA7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2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739A-15F1-4066-96A6-58E1973BA7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17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8E6FE-1BD8-4416-F865-E426FA034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360123-EA73-61E7-A9A0-A19BBC28C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89F0F-9498-697C-76B3-556F6173D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436C8-B609-68DB-E6CE-E34BE06E5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739A-15F1-4066-96A6-58E1973BA7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41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739A-15F1-4066-96A6-58E1973BA7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0D78-FC78-4486-ABDC-955529CF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EB1B-4247-4A10-93E0-2057B1237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C0EB-24F7-4F78-9990-ABE88DFCE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CEEE-07C1-4DD9-8FBD-0ECC5907EB95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E548-702A-4A29-9349-0C87AF88C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09901"/>
            <a:ext cx="12192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009900"/>
            <a:ext cx="12192000" cy="838200"/>
          </a:xfrm>
        </p:spPr>
        <p:txBody>
          <a:bodyPr lIns="274320">
            <a:normAutofit/>
          </a:bodyPr>
          <a:lstStyle>
            <a:lvl1pPr algn="l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0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CEEE-07C1-4DD9-8FBD-0ECC5907EB95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E548-702A-4A29-9349-0C87AF88C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09901"/>
            <a:ext cx="12192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009900"/>
            <a:ext cx="12192000" cy="838200"/>
          </a:xfrm>
        </p:spPr>
        <p:txBody>
          <a:bodyPr lIns="274320">
            <a:normAutofit/>
          </a:bodyPr>
          <a:lstStyle>
            <a:lvl1pPr algn="l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7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CEEE-07C1-4DD9-8FBD-0ECC5907EB95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E548-702A-4A29-9349-0C87AF88C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09901"/>
            <a:ext cx="12192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009900"/>
            <a:ext cx="12192000" cy="838200"/>
          </a:xfrm>
        </p:spPr>
        <p:txBody>
          <a:bodyPr lIns="274320">
            <a:normAutofit/>
          </a:bodyPr>
          <a:lstStyle>
            <a:lvl1pPr algn="l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7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CEEE-07C1-4DD9-8FBD-0ECC5907EB95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E548-702A-4A29-9349-0C87AF88C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09901"/>
            <a:ext cx="12192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009900"/>
            <a:ext cx="12192000" cy="838200"/>
          </a:xfrm>
        </p:spPr>
        <p:txBody>
          <a:bodyPr lIns="274320">
            <a:normAutofit/>
          </a:bodyPr>
          <a:lstStyle>
            <a:lvl1pPr algn="l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3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CEEE-07C1-4DD9-8FBD-0ECC5907EB95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E548-702A-4A29-9349-0C87AF88C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09901"/>
            <a:ext cx="12192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009900"/>
            <a:ext cx="12192000" cy="838200"/>
          </a:xfrm>
        </p:spPr>
        <p:txBody>
          <a:bodyPr lIns="274320">
            <a:normAutofit/>
          </a:bodyPr>
          <a:lstStyle>
            <a:lvl1pPr algn="l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9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CEEE-07C1-4DD9-8FBD-0ECC5907EB95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E548-702A-4A29-9349-0C87AF88C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09901"/>
            <a:ext cx="12192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009900"/>
            <a:ext cx="12192000" cy="838200"/>
          </a:xfrm>
        </p:spPr>
        <p:txBody>
          <a:bodyPr lIns="274320">
            <a:normAutofit/>
          </a:bodyPr>
          <a:lstStyle>
            <a:lvl1pPr algn="l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3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B36F-E19E-468C-880A-CA6DFE311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3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8D54-6DA4-4C91-B598-F8EDBFA8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5DDC-CD5E-49B1-B1A8-D06155231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2F69-92EC-4C68-B9D6-9B9A663B4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7143-BC82-427A-A084-03007ACE5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DC36-FBF6-42EC-9790-5300D91E5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D9DA-4B95-4B60-8A4E-A36A3489B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B5A5-2F2D-486C-9563-A914E8C85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9906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49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F3D4EA-EE62-491F-90EC-3087E7A6E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Adelon-Light" panose="00000300000000000000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Adelon-Light" panose="00000300000000000000" pitchFamily="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Adelon-Light" panose="00000300000000000000" pitchFamily="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Adelon-Light" panose="00000300000000000000" pitchFamily="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Adelon-Light" panose="00000300000000000000" pitchFamily="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641A-9758-4FCB-B1F5-883C4F31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799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/>
            <a:r>
              <a:rPr lang="en-US" sz="3500" dirty="0"/>
              <a:t> </a:t>
            </a:r>
          </a:p>
        </p:txBody>
      </p:sp>
      <p:pic>
        <p:nvPicPr>
          <p:cNvPr id="8" name="Picture 2" descr="Greece clipart greek alphabet, Greece greek alphabet Transparent FREE for  download on WebStockReview 2020">
            <a:extLst>
              <a:ext uri="{FF2B5EF4-FFF2-40B4-BE49-F238E27FC236}">
                <a16:creationId xmlns:a16="http://schemas.microsoft.com/office/drawing/2014/main" id="{E4C7DD29-C698-41D5-9C8C-7C9224AE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52CFAA-4FE7-4FDB-ADF0-F279A84C05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80000"/>
          </a:blip>
          <a:stretch>
            <a:fillRect/>
          </a:stretch>
        </p:blipFill>
        <p:spPr>
          <a:xfrm>
            <a:off x="7010400" y="3462997"/>
            <a:ext cx="2022230" cy="175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9B90BB6B-5061-42C4-AD25-D16DB7B2881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895601" y="2743200"/>
                <a:ext cx="2286001" cy="1752600"/>
              </a:xfrm>
            </p:spPr>
            <p:txBody>
              <a:bodyPr>
                <a:normAutofit fontScale="85000" lnSpcReduction="10000"/>
              </a:bodyPr>
              <a:lstStyle/>
              <a:p>
                <a:pPr algn="l"/>
                <a:r>
                  <a:rPr lang="en-US" sz="4400" dirty="0">
                    <a:solidFill>
                      <a:srgbClr val="002060"/>
                    </a:solidFill>
                  </a:rPr>
                  <a:t>To</a:t>
                </a:r>
                <a14:m>
                  <m:oMath xmlns:m="http://schemas.openxmlformats.org/officeDocument/2006/math">
                    <m:r>
                      <a:rPr lang="en-US" sz="6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</m:t>
                    </m:r>
                    <m:r>
                      <a:rPr lang="en-US" sz="6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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 and Beyond...</a:t>
                </a:r>
              </a:p>
              <a:p>
                <a:pPr algn="l"/>
                <a:r>
                  <a:rPr lang="en-US" sz="2800" dirty="0">
                    <a:latin typeface="+mn-lt"/>
                  </a:rPr>
                  <a:t>FYS 1023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9B90BB6B-5061-42C4-AD25-D16DB7B28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95601" y="2743200"/>
                <a:ext cx="2286001" cy="1752600"/>
              </a:xfrm>
              <a:blipFill>
                <a:blip r:embed="rId5"/>
                <a:stretch>
                  <a:fillRect l="-8267" r="-7467" b="-6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AB8C-428F-FD85-9AE4-29EDBF56A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48">
            <a:extLst>
              <a:ext uri="{FF2B5EF4-FFF2-40B4-BE49-F238E27FC236}">
                <a16:creationId xmlns:a16="http://schemas.microsoft.com/office/drawing/2014/main" id="{11A1044E-F39E-1469-D0CA-73827ADE807E}"/>
              </a:ext>
            </a:extLst>
          </p:cNvPr>
          <p:cNvGrpSpPr/>
          <p:nvPr/>
        </p:nvGrpSpPr>
        <p:grpSpPr>
          <a:xfrm>
            <a:off x="1880524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58CD1A52-CEC5-2BEB-C188-030D530D173B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1</a:t>
              </a:r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78EEA498-ABA6-3DE5-8C99-0C872B6E7C54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AJ</a:t>
              </a:r>
              <a:endParaRPr lang="en-US" sz="1600" dirty="0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DD1D1E19-238A-1A59-DD2C-39C6BCF9066B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Bella</a:t>
              </a:r>
              <a:endParaRPr lang="en-US" sz="1600" dirty="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D464E5E8-FD9F-9D1D-3BB1-F3254807A13A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Abby N</a:t>
              </a:r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87C3CAC5-CF27-EEB6-1CAB-B024CB766546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Abby R</a:t>
              </a:r>
            </a:p>
          </p:txBody>
        </p:sp>
      </p:grpSp>
      <p:grpSp>
        <p:nvGrpSpPr>
          <p:cNvPr id="224" name="Group 448">
            <a:extLst>
              <a:ext uri="{FF2B5EF4-FFF2-40B4-BE49-F238E27FC236}">
                <a16:creationId xmlns:a16="http://schemas.microsoft.com/office/drawing/2014/main" id="{F49AB797-7619-A175-E256-72FD4797F2CA}"/>
              </a:ext>
            </a:extLst>
          </p:cNvPr>
          <p:cNvGrpSpPr/>
          <p:nvPr/>
        </p:nvGrpSpPr>
        <p:grpSpPr>
          <a:xfrm>
            <a:off x="4903360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B8ADF8B-3814-93FC-B510-E4A7882D7CA4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2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D715434-B576-8A6E-104B-3CAD0D0E8667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Connor</a:t>
              </a:r>
              <a:endParaRPr lang="en-US" sz="1600" dirty="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46AD3650-578C-625C-575B-2F9C03961287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Delyetna</a:t>
              </a:r>
              <a:endParaRPr lang="en-US" sz="1600" dirty="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25C8873A-0E76-6157-5070-1BC27AC9873F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Cabdullaahi</a:t>
              </a:r>
              <a:endParaRPr lang="en-US" sz="1400" dirty="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5DF0F343-6F5B-BE00-092D-1F5AA83021E9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Chandler</a:t>
              </a:r>
              <a:endParaRPr lang="en-US" sz="1600" dirty="0"/>
            </a:p>
          </p:txBody>
        </p:sp>
      </p:grpSp>
      <p:grpSp>
        <p:nvGrpSpPr>
          <p:cNvPr id="230" name="Group 448">
            <a:extLst>
              <a:ext uri="{FF2B5EF4-FFF2-40B4-BE49-F238E27FC236}">
                <a16:creationId xmlns:a16="http://schemas.microsoft.com/office/drawing/2014/main" id="{A397ABC9-272F-F61C-B90A-7F0C8E136ACE}"/>
              </a:ext>
            </a:extLst>
          </p:cNvPr>
          <p:cNvGrpSpPr/>
          <p:nvPr/>
        </p:nvGrpSpPr>
        <p:grpSpPr>
          <a:xfrm>
            <a:off x="7913793" y="23075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AB3EB140-FC99-96F2-1D3D-830C7CA2F686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3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AD7D54B1-D797-3DBC-4A84-8189729C3FB8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Jade</a:t>
              </a:r>
              <a:endParaRPr lang="en-US" sz="1600" dirty="0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203DBCD3-80CB-FD74-6CFF-0278265C36E0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Jenesa</a:t>
              </a:r>
              <a:endParaRPr lang="en-US" sz="1600" dirty="0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B91ADE1-CDAC-2A4E-7816-8DAE5B1753E9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Emma</a:t>
              </a:r>
              <a:endParaRPr lang="en-US" sz="1600" dirty="0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BBECF57B-0547-5CEA-A9B7-BAA7F082DA42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Isaac</a:t>
              </a:r>
              <a:endParaRPr lang="en-US" sz="1600" dirty="0"/>
            </a:p>
          </p:txBody>
        </p:sp>
      </p:grpSp>
      <p:grpSp>
        <p:nvGrpSpPr>
          <p:cNvPr id="236" name="Group 448">
            <a:extLst>
              <a:ext uri="{FF2B5EF4-FFF2-40B4-BE49-F238E27FC236}">
                <a16:creationId xmlns:a16="http://schemas.microsoft.com/office/drawing/2014/main" id="{45F5BAE1-CB90-42C4-AB25-5055F00FB302}"/>
              </a:ext>
            </a:extLst>
          </p:cNvPr>
          <p:cNvGrpSpPr/>
          <p:nvPr/>
        </p:nvGrpSpPr>
        <p:grpSpPr>
          <a:xfrm>
            <a:off x="1770232" y="418828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0A12F75C-8DCA-ED07-9524-D60D0066CA1F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4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6B6B212D-828B-A789-2619-EE591C3A87DA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Kadence</a:t>
              </a:r>
              <a:endParaRPr lang="en-US" sz="1600" dirty="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676F982-6C3D-F62D-3D51-355DB6C71C26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Keah</a:t>
              </a:r>
              <a:endParaRPr lang="en-US" sz="1600" dirty="0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3DEB041-629C-DB51-5600-D56FA1A75557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Josh</a:t>
              </a:r>
              <a:endParaRPr lang="en-US" sz="1600" dirty="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275959AB-318C-041C-107D-7CACECB747BC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</a:t>
              </a:r>
              <a:endParaRPr lang="en-US" sz="1600" dirty="0"/>
            </a:p>
          </p:txBody>
        </p:sp>
      </p:grpSp>
      <p:grpSp>
        <p:nvGrpSpPr>
          <p:cNvPr id="242" name="Group 448">
            <a:extLst>
              <a:ext uri="{FF2B5EF4-FFF2-40B4-BE49-F238E27FC236}">
                <a16:creationId xmlns:a16="http://schemas.microsoft.com/office/drawing/2014/main" id="{2C218A37-BF1E-966A-B13C-B0C6515BBF23}"/>
              </a:ext>
            </a:extLst>
          </p:cNvPr>
          <p:cNvGrpSpPr/>
          <p:nvPr/>
        </p:nvGrpSpPr>
        <p:grpSpPr>
          <a:xfrm>
            <a:off x="4941958" y="4186927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B52BD815-F35B-23EC-A110-0E793BC2D806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4F4ECC59-91D0-C75D-D07A-C887D81C3881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Macy</a:t>
              </a:r>
              <a:endParaRPr lang="en-US" sz="1600" dirty="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C0651321-3B73-12F3-A3DB-533693EE7351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Max</a:t>
              </a:r>
              <a:endParaRPr lang="en-US" sz="1600" dirty="0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DC8649CA-BC99-92A0-F106-0925FE9558AC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Lily</a:t>
              </a:r>
              <a:endParaRPr lang="en-US" sz="1600" dirty="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80B8CC1-DA7B-F819-9163-57435A6CED17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Luke</a:t>
              </a:r>
              <a:endParaRPr lang="en-US" sz="1600" dirty="0"/>
            </a:p>
          </p:txBody>
        </p:sp>
      </p:grpSp>
      <p:sp>
        <p:nvSpPr>
          <p:cNvPr id="32" name="Title 138">
            <a:extLst>
              <a:ext uri="{FF2B5EF4-FFF2-40B4-BE49-F238E27FC236}">
                <a16:creationId xmlns:a16="http://schemas.microsoft.com/office/drawing/2014/main" id="{733DB067-E90D-AA01-B46A-EEF0F0331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099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Round 7</a:t>
            </a:r>
            <a:endParaRPr lang="en-US" sz="3600" b="1" dirty="0"/>
          </a:p>
        </p:txBody>
      </p:sp>
      <p:grpSp>
        <p:nvGrpSpPr>
          <p:cNvPr id="2" name="Group 448">
            <a:extLst>
              <a:ext uri="{FF2B5EF4-FFF2-40B4-BE49-F238E27FC236}">
                <a16:creationId xmlns:a16="http://schemas.microsoft.com/office/drawing/2014/main" id="{3E216BF6-E284-70D0-D14F-C8AAA70C9934}"/>
              </a:ext>
            </a:extLst>
          </p:cNvPr>
          <p:cNvGrpSpPr/>
          <p:nvPr/>
        </p:nvGrpSpPr>
        <p:grpSpPr>
          <a:xfrm>
            <a:off x="7952391" y="4185569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B29DBD1-D214-027E-CF4A-3651E4974A38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54D743-ACB2-7306-BB73-61A9D8ABCF5C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Tiba</a:t>
              </a:r>
              <a:endParaRPr lang="en-US" sz="16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DC2EB5-22BF-CA9B-DB4B-8FD2768AA089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39AC9A-6458-D934-6F31-345443B03B3B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Papa</a:t>
              </a:r>
              <a:endParaRPr lang="en-US" sz="1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6D0D89-266A-4CDA-5F9D-0B990073686D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Olivia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433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48"/>
          <p:cNvGrpSpPr/>
          <p:nvPr/>
        </p:nvGrpSpPr>
        <p:grpSpPr>
          <a:xfrm>
            <a:off x="1880524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50" name="Rectangle 449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1</a:t>
              </a: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Papa</a:t>
              </a:r>
              <a:endParaRPr lang="en-US" sz="1800" dirty="0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Jenessa</a:t>
              </a:r>
              <a:endParaRPr lang="en-US" sz="1800" dirty="0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Tiba</a:t>
              </a:r>
              <a:endParaRPr lang="en-US" sz="1800" dirty="0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Lily</a:t>
              </a:r>
              <a:endParaRPr lang="en-US" sz="1800" dirty="0"/>
            </a:p>
          </p:txBody>
        </p:sp>
      </p:grpSp>
      <p:grpSp>
        <p:nvGrpSpPr>
          <p:cNvPr id="224" name="Group 448"/>
          <p:cNvGrpSpPr/>
          <p:nvPr/>
        </p:nvGrpSpPr>
        <p:grpSpPr>
          <a:xfrm>
            <a:off x="4903360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5" name="Rectangle 224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2</a:t>
              </a: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Keah</a:t>
              </a:r>
              <a:endParaRPr lang="en-US" sz="18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Macy</a:t>
              </a:r>
              <a:endParaRPr lang="en-US" sz="18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Kadence</a:t>
              </a:r>
              <a:endParaRPr lang="en-US" sz="180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Chandler</a:t>
              </a:r>
              <a:endParaRPr lang="en-US" sz="1800" dirty="0"/>
            </a:p>
          </p:txBody>
        </p:sp>
      </p:grpSp>
      <p:grpSp>
        <p:nvGrpSpPr>
          <p:cNvPr id="230" name="Group 448"/>
          <p:cNvGrpSpPr/>
          <p:nvPr/>
        </p:nvGrpSpPr>
        <p:grpSpPr>
          <a:xfrm>
            <a:off x="7913793" y="23075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1" name="Rectangle 230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3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Josh</a:t>
              </a:r>
              <a:endParaRPr lang="en-US" sz="18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Olivia</a:t>
              </a:r>
              <a:endParaRPr lang="en-US" sz="18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AJ</a:t>
              </a:r>
              <a:endParaRPr lang="en-US" sz="18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Emma</a:t>
              </a:r>
              <a:endParaRPr lang="en-US" sz="1800" dirty="0"/>
            </a:p>
          </p:txBody>
        </p:sp>
      </p:grpSp>
      <p:grpSp>
        <p:nvGrpSpPr>
          <p:cNvPr id="236" name="Group 448"/>
          <p:cNvGrpSpPr/>
          <p:nvPr/>
        </p:nvGrpSpPr>
        <p:grpSpPr>
          <a:xfrm>
            <a:off x="1919122" y="418964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7" name="Rectangle 236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4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Kaden</a:t>
              </a:r>
              <a:endParaRPr lang="en-US" sz="180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Jade</a:t>
              </a:r>
              <a:endParaRPr lang="en-US" sz="18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Abby N</a:t>
              </a:r>
              <a:endParaRPr lang="en-US" sz="180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Cabdullaahi</a:t>
              </a:r>
              <a:endParaRPr lang="en-US" sz="1400" dirty="0"/>
            </a:p>
          </p:txBody>
        </p:sp>
      </p:grpSp>
      <p:grpSp>
        <p:nvGrpSpPr>
          <p:cNvPr id="242" name="Group 448"/>
          <p:cNvGrpSpPr/>
          <p:nvPr/>
        </p:nvGrpSpPr>
        <p:grpSpPr>
          <a:xfrm>
            <a:off x="4941958" y="418964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3" name="Rectangle 242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5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Luke</a:t>
              </a:r>
              <a:endParaRPr lang="en-US" sz="18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Isaac</a:t>
              </a:r>
              <a:endParaRPr lang="en-US" sz="18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AbbyR</a:t>
              </a:r>
              <a:endParaRPr lang="en-US" sz="18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Connor</a:t>
              </a:r>
              <a:endParaRPr lang="en-US" sz="1800" dirty="0"/>
            </a:p>
          </p:txBody>
        </p:sp>
      </p:grpSp>
      <p:sp>
        <p:nvSpPr>
          <p:cNvPr id="32" name="Title 138"/>
          <p:cNvSpPr>
            <a:spLocks noGrp="1"/>
          </p:cNvSpPr>
          <p:nvPr>
            <p:ph type="ctrTitle"/>
          </p:nvPr>
        </p:nvSpPr>
        <p:spPr>
          <a:xfrm>
            <a:off x="1524000" y="30099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Round 8</a:t>
            </a:r>
            <a:endParaRPr lang="en-US" sz="3600" b="1" dirty="0"/>
          </a:p>
        </p:txBody>
      </p:sp>
      <p:grpSp>
        <p:nvGrpSpPr>
          <p:cNvPr id="2" name="Group 448">
            <a:extLst>
              <a:ext uri="{FF2B5EF4-FFF2-40B4-BE49-F238E27FC236}">
                <a16:creationId xmlns:a16="http://schemas.microsoft.com/office/drawing/2014/main" id="{875CE215-D615-EF0E-B020-B738B962D0FD}"/>
              </a:ext>
            </a:extLst>
          </p:cNvPr>
          <p:cNvGrpSpPr/>
          <p:nvPr/>
        </p:nvGrpSpPr>
        <p:grpSpPr>
          <a:xfrm>
            <a:off x="7952391" y="418964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C50393-D558-A8F3-B6A4-DDFC23B506EE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5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A4418A-F87F-37EB-8F5E-AE27075BAD3A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Delyetna</a:t>
              </a:r>
              <a:endParaRPr lang="en-US" sz="1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18B8ED-9644-965B-12B2-01814517C34D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F8E0A1-51ED-9076-090C-DDF4ADC7F8D0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Bella</a:t>
              </a:r>
              <a:endParaRPr lang="en-US" sz="1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498A07-A9D0-F82D-65FE-92556AFF2404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Max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062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57400"/>
            <a:ext cx="10363200" cy="4114800"/>
          </a:xfrm>
        </p:spPr>
        <p:txBody>
          <a:bodyPr/>
          <a:lstStyle/>
          <a:p>
            <a:r>
              <a:rPr lang="en-US" sz="2800" dirty="0">
                <a:ea typeface="Adelon-Light" panose="00000300000000000000" pitchFamily="2" charset="0"/>
              </a:rPr>
              <a:t>Final Exam</a:t>
            </a:r>
          </a:p>
          <a:p>
            <a:pPr lvl="1"/>
            <a:r>
              <a:rPr lang="en-US">
                <a:ea typeface="Adelon-Light" panose="00000300000000000000" pitchFamily="2" charset="0"/>
              </a:rPr>
              <a:t>Final exam will be </a:t>
            </a:r>
            <a:r>
              <a:rPr lang="en-US">
                <a:solidFill>
                  <a:schemeClr val="accent1"/>
                </a:solidFill>
                <a:ea typeface="Adelon-Light" panose="00000300000000000000" pitchFamily="2" charset="0"/>
              </a:rPr>
              <a:t>December 13 </a:t>
            </a:r>
            <a:r>
              <a:rPr lang="en-US" b="1">
                <a:solidFill>
                  <a:schemeClr val="accent1"/>
                </a:solidFill>
                <a:ea typeface="Adelon-Light" panose="00000300000000000000" pitchFamily="2" charset="0"/>
              </a:rPr>
              <a:t>at 10:15am</a:t>
            </a:r>
          </a:p>
          <a:p>
            <a:pPr lvl="1"/>
            <a:r>
              <a:rPr lang="en-US">
                <a:ea typeface="Adelon-Light" panose="00000300000000000000" pitchFamily="2" charset="0"/>
              </a:rPr>
              <a:t>Optional final </a:t>
            </a:r>
            <a:r>
              <a:rPr lang="en-US" dirty="0">
                <a:ea typeface="Adelon-Light" panose="00000300000000000000" pitchFamily="2" charset="0"/>
              </a:rPr>
              <a:t>review session will </a:t>
            </a:r>
            <a:r>
              <a:rPr lang="en-US">
                <a:ea typeface="Adelon-Light" panose="00000300000000000000" pitchFamily="2" charset="0"/>
              </a:rPr>
              <a:t>be next Wednesday</a:t>
            </a:r>
          </a:p>
          <a:p>
            <a:pPr lvl="2"/>
            <a:r>
              <a:rPr lang="en-US" b="1">
                <a:solidFill>
                  <a:schemeClr val="accent3"/>
                </a:solidFill>
                <a:ea typeface="Adelon-Light" panose="00000300000000000000" pitchFamily="2" charset="0"/>
              </a:rPr>
              <a:t>December 11, 2:30 in Comm 142</a:t>
            </a:r>
            <a:endParaRPr lang="en-US" b="1" dirty="0">
              <a:solidFill>
                <a:schemeClr val="accent3"/>
              </a:solidFill>
              <a:ea typeface="Adelon-Light" panose="00000300000000000000" pitchFamily="2" charset="0"/>
            </a:endParaRPr>
          </a:p>
          <a:p>
            <a:r>
              <a:rPr lang="en-US" sz="2800">
                <a:ea typeface="Adelon-Light" panose="00000300000000000000" pitchFamily="2" charset="0"/>
              </a:rPr>
              <a:t>Final journal is due next Friday, 12/13, before 10:15am</a:t>
            </a:r>
          </a:p>
          <a:p>
            <a:pPr lvl="1"/>
            <a:r>
              <a:rPr lang="en-US" sz="2400">
                <a:solidFill>
                  <a:schemeClr val="accent3"/>
                </a:solidFill>
                <a:ea typeface="Adelon-Light" panose="00000300000000000000" pitchFamily="2" charset="0"/>
              </a:rPr>
              <a:t>early submissions are appreciated</a:t>
            </a:r>
          </a:p>
          <a:p>
            <a:r>
              <a:rPr lang="en-US" sz="2800">
                <a:ea typeface="Adelon-Light" panose="00000300000000000000" pitchFamily="2" charset="0"/>
              </a:rPr>
              <a:t>FYE assignment is due this week</a:t>
            </a:r>
          </a:p>
          <a:p>
            <a:r>
              <a:rPr lang="en-US" sz="2800">
                <a:ea typeface="Adelon-Light" panose="00000300000000000000" pitchFamily="2" charset="0"/>
              </a:rPr>
              <a:t>Essay #2 is due today</a:t>
            </a:r>
            <a:endParaRPr lang="en-US" sz="2800" dirty="0">
              <a:ea typeface="Adelon-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BEEF-2CDE-42CA-BBED-1E92F63F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Virginia Woolf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57400"/>
            <a:ext cx="103632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>
                <a:solidFill>
                  <a:schemeClr val="accent3"/>
                </a:solidFill>
                <a:latin typeface="Freestyle Script" panose="030804020302050B0404" pitchFamily="66" charset="0"/>
                <a:ea typeface="Adelon-Light" panose="00000300000000000000" pitchFamily="2" charset="0"/>
              </a:rPr>
              <a:t>In her mind mathematics were directly opposed to literature. </a:t>
            </a:r>
            <a:r>
              <a:rPr lang="en-US" sz="4800">
                <a:solidFill>
                  <a:srgbClr val="7030A0"/>
                </a:solidFill>
                <a:latin typeface="Freestyle Script" panose="030804020302050B0404" pitchFamily="66" charset="0"/>
                <a:ea typeface="Adelon-Light" panose="00000300000000000000" pitchFamily="2" charset="0"/>
              </a:rPr>
              <a:t>She would not have cared to confess</a:t>
            </a:r>
            <a:br>
              <a:rPr lang="en-US" sz="4800">
                <a:solidFill>
                  <a:srgbClr val="7030A0"/>
                </a:solidFill>
                <a:latin typeface="Freestyle Script" panose="030804020302050B0404" pitchFamily="66" charset="0"/>
                <a:ea typeface="Adelon-Light" panose="00000300000000000000" pitchFamily="2" charset="0"/>
              </a:rPr>
            </a:br>
            <a:r>
              <a:rPr lang="en-US" sz="4800">
                <a:solidFill>
                  <a:srgbClr val="7030A0"/>
                </a:solidFill>
                <a:latin typeface="Freestyle Script" panose="030804020302050B0404" pitchFamily="66" charset="0"/>
                <a:ea typeface="Adelon-Light" panose="00000300000000000000" pitchFamily="2" charset="0"/>
              </a:rPr>
              <a:t>how </a:t>
            </a:r>
            <a:r>
              <a:rPr lang="en-US" sz="4800" cap="all">
                <a:solidFill>
                  <a:schemeClr val="accent2"/>
                </a:solidFill>
                <a:latin typeface="Freestyle Script" panose="030804020302050B0404" pitchFamily="66" charset="0"/>
                <a:ea typeface="Adelon-Light" panose="00000300000000000000" pitchFamily="2" charset="0"/>
              </a:rPr>
              <a:t>infinitely</a:t>
            </a:r>
            <a:r>
              <a:rPr lang="en-US" sz="4800">
                <a:solidFill>
                  <a:srgbClr val="7030A0"/>
                </a:solidFill>
                <a:latin typeface="Freestyle Script" panose="030804020302050B0404" pitchFamily="66" charset="0"/>
                <a:ea typeface="Adelon-Light" panose="00000300000000000000" pitchFamily="2" charset="0"/>
              </a:rPr>
              <a:t> she preferred</a:t>
            </a:r>
            <a:br>
              <a:rPr lang="en-US" sz="4800">
                <a:solidFill>
                  <a:srgbClr val="7030A0"/>
                </a:solidFill>
                <a:latin typeface="Freestyle Script" panose="030804020302050B0404" pitchFamily="66" charset="0"/>
                <a:ea typeface="Adelon-Light" panose="00000300000000000000" pitchFamily="2" charset="0"/>
              </a:rPr>
            </a:br>
            <a:r>
              <a:rPr lang="en-US" sz="4800">
                <a:solidFill>
                  <a:schemeClr val="accent6"/>
                </a:solidFill>
                <a:latin typeface="Freestyle Script" panose="030804020302050B0404" pitchFamily="66" charset="0"/>
                <a:ea typeface="Adelon-Light" panose="00000300000000000000" pitchFamily="2" charset="0"/>
              </a:rPr>
              <a:t>the exactitude, the star-like impersonality, of figures</a:t>
            </a:r>
            <a:br>
              <a:rPr lang="en-US" sz="4800">
                <a:solidFill>
                  <a:srgbClr val="7030A0"/>
                </a:solidFill>
                <a:latin typeface="Freestyle Script" panose="030804020302050B0404" pitchFamily="66" charset="0"/>
                <a:ea typeface="Adelon-Light" panose="00000300000000000000" pitchFamily="2" charset="0"/>
              </a:rPr>
            </a:br>
            <a:r>
              <a:rPr lang="en-US" sz="4800">
                <a:solidFill>
                  <a:schemeClr val="accent1"/>
                </a:solidFill>
                <a:latin typeface="Freestyle Script" panose="030804020302050B0404" pitchFamily="66" charset="0"/>
                <a:ea typeface="Adelon-Light" panose="00000300000000000000" pitchFamily="2" charset="0"/>
              </a:rPr>
              <a:t>to the confusion, agitation, and vagueness of the finest prose.</a:t>
            </a:r>
            <a:endParaRPr lang="en-US" sz="4800" dirty="0">
              <a:solidFill>
                <a:schemeClr val="accent1"/>
              </a:solidFill>
              <a:latin typeface="Freestyle Script" panose="030804020302050B0404" pitchFamily="66" charset="0"/>
              <a:ea typeface="Adelon-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48"/>
          <p:cNvGrpSpPr/>
          <p:nvPr/>
        </p:nvGrpSpPr>
        <p:grpSpPr>
          <a:xfrm>
            <a:off x="1880524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50" name="Rectangle 449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1</a:t>
              </a: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Olivia</a:t>
              </a:r>
              <a:endParaRPr lang="en-US" sz="1800" dirty="0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Bella</a:t>
              </a:r>
              <a:endParaRPr lang="en-US" sz="1800" dirty="0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Luke</a:t>
              </a:r>
              <a:endParaRPr lang="en-US" sz="1800" dirty="0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Jenessa</a:t>
              </a:r>
              <a:endParaRPr lang="en-US" sz="1800" dirty="0"/>
            </a:p>
          </p:txBody>
        </p:sp>
      </p:grpSp>
      <p:grpSp>
        <p:nvGrpSpPr>
          <p:cNvPr id="224" name="Group 448"/>
          <p:cNvGrpSpPr/>
          <p:nvPr/>
        </p:nvGrpSpPr>
        <p:grpSpPr>
          <a:xfrm>
            <a:off x="4903360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5" name="Rectangle 224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2</a:t>
              </a: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Lily</a:t>
              </a:r>
              <a:endParaRPr lang="en-US" sz="18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Max</a:t>
              </a:r>
              <a:endParaRPr lang="en-US" sz="18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Abby R</a:t>
              </a:r>
              <a:endParaRPr lang="en-US" sz="180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Keah</a:t>
              </a:r>
              <a:endParaRPr lang="en-US" sz="1800" dirty="0"/>
            </a:p>
          </p:txBody>
        </p:sp>
      </p:grpSp>
      <p:grpSp>
        <p:nvGrpSpPr>
          <p:cNvPr id="230" name="Group 448"/>
          <p:cNvGrpSpPr/>
          <p:nvPr/>
        </p:nvGrpSpPr>
        <p:grpSpPr>
          <a:xfrm>
            <a:off x="7913793" y="23075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1" name="Rectangle 230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3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Connor</a:t>
              </a:r>
              <a:endParaRPr lang="en-US" sz="18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Delyetna</a:t>
              </a:r>
              <a:endParaRPr lang="en-US" sz="18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Tiba</a:t>
              </a:r>
              <a:endParaRPr lang="en-US" sz="18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Abby N</a:t>
              </a:r>
              <a:endParaRPr lang="en-US" sz="1800" dirty="0"/>
            </a:p>
          </p:txBody>
        </p:sp>
      </p:grpSp>
      <p:grpSp>
        <p:nvGrpSpPr>
          <p:cNvPr id="236" name="Group 448"/>
          <p:cNvGrpSpPr/>
          <p:nvPr/>
        </p:nvGrpSpPr>
        <p:grpSpPr>
          <a:xfrm>
            <a:off x="1770232" y="4191000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7" name="Rectangle 236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4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Josh</a:t>
              </a:r>
              <a:endParaRPr lang="en-US" sz="180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Chandler</a:t>
              </a:r>
              <a:endParaRPr lang="en-US" sz="18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Cabdullaahi</a:t>
              </a:r>
              <a:endParaRPr lang="en-US" sz="140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Jade</a:t>
              </a:r>
              <a:endParaRPr lang="en-US" sz="1800" dirty="0"/>
            </a:p>
          </p:txBody>
        </p:sp>
      </p:grpSp>
      <p:grpSp>
        <p:nvGrpSpPr>
          <p:cNvPr id="242" name="Group 448"/>
          <p:cNvGrpSpPr/>
          <p:nvPr/>
        </p:nvGrpSpPr>
        <p:grpSpPr>
          <a:xfrm>
            <a:off x="5035703" y="4191000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3" name="Rectangle 242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5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Emma</a:t>
              </a:r>
              <a:endParaRPr lang="en-US" sz="18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Macy</a:t>
              </a:r>
              <a:endParaRPr lang="en-US" sz="18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Papa</a:t>
              </a:r>
              <a:endParaRPr lang="en-US" sz="18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Kadence</a:t>
              </a:r>
              <a:endParaRPr lang="en-US" sz="1800" dirty="0"/>
            </a:p>
          </p:txBody>
        </p:sp>
      </p:grpSp>
      <p:sp>
        <p:nvSpPr>
          <p:cNvPr id="248" name="Title 138"/>
          <p:cNvSpPr>
            <a:spLocks noGrp="1"/>
          </p:cNvSpPr>
          <p:nvPr>
            <p:ph type="ctrTitle"/>
          </p:nvPr>
        </p:nvSpPr>
        <p:spPr>
          <a:xfrm>
            <a:off x="1524000" y="30099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Round 1</a:t>
            </a:r>
          </a:p>
        </p:txBody>
      </p:sp>
      <p:grpSp>
        <p:nvGrpSpPr>
          <p:cNvPr id="2" name="Group 448">
            <a:extLst>
              <a:ext uri="{FF2B5EF4-FFF2-40B4-BE49-F238E27FC236}">
                <a16:creationId xmlns:a16="http://schemas.microsoft.com/office/drawing/2014/main" id="{7349EE80-8299-839D-24C5-6D04F59601BF}"/>
              </a:ext>
            </a:extLst>
          </p:cNvPr>
          <p:cNvGrpSpPr/>
          <p:nvPr/>
        </p:nvGrpSpPr>
        <p:grpSpPr>
          <a:xfrm>
            <a:off x="7952391" y="4191000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544E39-81A4-A14A-5787-C8FEBBBF3454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Table 5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2BD2CF-9D0E-1682-6C02-3DCD4DCABD37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Kaden</a:t>
              </a:r>
              <a:endParaRPr lang="en-US" sz="1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09B208-4BFB-092C-CDD6-B86EEBD52DE4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3FBDE9-543D-D262-0F78-92E0C324FB38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AJ</a:t>
              </a:r>
              <a:endParaRPr lang="en-US" sz="1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C12DCE-6AB0-302F-16CA-1748F53AFA79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Isaac</a:t>
              </a:r>
              <a:endParaRPr lang="en-US" sz="18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48"/>
          <p:cNvGrpSpPr/>
          <p:nvPr/>
        </p:nvGrpSpPr>
        <p:grpSpPr>
          <a:xfrm>
            <a:off x="1880524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50" name="Rectangle 449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1</a:t>
              </a: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Tiba</a:t>
              </a:r>
              <a:endParaRPr lang="en-US" sz="1600" dirty="0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Max</a:t>
              </a:r>
              <a:endParaRPr lang="en-US" sz="1600" dirty="0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Keah</a:t>
              </a:r>
              <a:endParaRPr lang="en-US" sz="1600" dirty="0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Josh</a:t>
              </a:r>
              <a:endParaRPr lang="en-US" sz="1600" dirty="0"/>
            </a:p>
          </p:txBody>
        </p:sp>
      </p:grpSp>
      <p:grpSp>
        <p:nvGrpSpPr>
          <p:cNvPr id="224" name="Group 448"/>
          <p:cNvGrpSpPr/>
          <p:nvPr/>
        </p:nvGrpSpPr>
        <p:grpSpPr>
          <a:xfrm>
            <a:off x="4903360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5" name="Rectangle 224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2</a:t>
              </a: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AJ</a:t>
              </a:r>
              <a:endParaRPr lang="en-US" sz="16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 R</a:t>
              </a:r>
              <a:endParaRPr lang="en-US" sz="16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Lily</a:t>
              </a:r>
              <a:endParaRPr lang="en-US" sz="160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Cabdullaahi</a:t>
              </a:r>
              <a:endParaRPr lang="en-US" sz="1400" dirty="0"/>
            </a:p>
          </p:txBody>
        </p:sp>
      </p:grpSp>
      <p:grpSp>
        <p:nvGrpSpPr>
          <p:cNvPr id="230" name="Group 448"/>
          <p:cNvGrpSpPr/>
          <p:nvPr/>
        </p:nvGrpSpPr>
        <p:grpSpPr>
          <a:xfrm>
            <a:off x="7913793" y="23075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1" name="Rectangle 230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3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Isaac</a:t>
              </a:r>
              <a:endParaRPr lang="en-US" sz="16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Jenessa</a:t>
              </a:r>
              <a:endParaRPr lang="en-US" sz="16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</a:t>
              </a:r>
              <a:endParaRPr lang="en-US" sz="16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Delyena</a:t>
              </a:r>
              <a:endParaRPr lang="en-US" sz="1600" dirty="0"/>
            </a:p>
          </p:txBody>
        </p:sp>
      </p:grpSp>
      <p:grpSp>
        <p:nvGrpSpPr>
          <p:cNvPr id="236" name="Group 448"/>
          <p:cNvGrpSpPr/>
          <p:nvPr/>
        </p:nvGrpSpPr>
        <p:grpSpPr>
          <a:xfrm>
            <a:off x="1919122" y="418828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7" name="Rectangle 236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4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Connor</a:t>
              </a:r>
              <a:endParaRPr lang="en-US" sz="160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Macy</a:t>
              </a:r>
              <a:endParaRPr lang="en-US" sz="16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Emma</a:t>
              </a:r>
              <a:endParaRPr lang="en-US" sz="160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Bella</a:t>
              </a:r>
              <a:endParaRPr lang="en-US" sz="1600" dirty="0"/>
            </a:p>
          </p:txBody>
        </p:sp>
      </p:grpSp>
      <p:grpSp>
        <p:nvGrpSpPr>
          <p:cNvPr id="242" name="Group 448"/>
          <p:cNvGrpSpPr/>
          <p:nvPr/>
        </p:nvGrpSpPr>
        <p:grpSpPr>
          <a:xfrm>
            <a:off x="4941958" y="4186927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3" name="Rectangle 242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Abby N</a:t>
              </a:r>
              <a:endParaRPr lang="en-US" sz="16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Jade</a:t>
              </a:r>
              <a:endParaRPr lang="en-US" sz="16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Papa</a:t>
              </a:r>
              <a:endParaRPr lang="en-US" sz="16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Luke</a:t>
              </a:r>
              <a:endParaRPr lang="en-US" sz="1600" dirty="0"/>
            </a:p>
          </p:txBody>
        </p:sp>
      </p:grpSp>
      <p:sp>
        <p:nvSpPr>
          <p:cNvPr id="32" name="Title 138"/>
          <p:cNvSpPr>
            <a:spLocks noGrp="1"/>
          </p:cNvSpPr>
          <p:nvPr>
            <p:ph type="ctrTitle"/>
          </p:nvPr>
        </p:nvSpPr>
        <p:spPr>
          <a:xfrm>
            <a:off x="1524000" y="30099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Round 2</a:t>
            </a:r>
          </a:p>
        </p:txBody>
      </p:sp>
      <p:grpSp>
        <p:nvGrpSpPr>
          <p:cNvPr id="2" name="Group 448">
            <a:extLst>
              <a:ext uri="{FF2B5EF4-FFF2-40B4-BE49-F238E27FC236}">
                <a16:creationId xmlns:a16="http://schemas.microsoft.com/office/drawing/2014/main" id="{B41E6DF0-29BA-57D4-ACBE-E5ED03980F90}"/>
              </a:ext>
            </a:extLst>
          </p:cNvPr>
          <p:cNvGrpSpPr/>
          <p:nvPr/>
        </p:nvGrpSpPr>
        <p:grpSpPr>
          <a:xfrm>
            <a:off x="7952391" y="4186927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B0F90F-A9EC-B5C6-3CC0-971B1533EE01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CD8F7B-92C6-8A39-5A99-241243642725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Kadence</a:t>
              </a:r>
              <a:endParaRPr lang="en-US" sz="16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25C678-483B-6154-639F-680C5C0C38C3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AFD503-6EDD-1994-DBD8-C45B27711826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Chandler</a:t>
              </a:r>
              <a:endParaRPr lang="en-US" sz="1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B811F6-D416-EA8D-F896-FBFF59818147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Olivia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00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48"/>
          <p:cNvGrpSpPr/>
          <p:nvPr/>
        </p:nvGrpSpPr>
        <p:grpSpPr>
          <a:xfrm>
            <a:off x="1880524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50" name="Rectangle 449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1</a:t>
              </a: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Keah</a:t>
              </a:r>
              <a:endParaRPr lang="en-US" sz="1600" dirty="0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Connor</a:t>
              </a:r>
              <a:endParaRPr lang="en-US" sz="1600" dirty="0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Jade</a:t>
              </a:r>
              <a:endParaRPr lang="en-US" sz="1600" dirty="0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AJ</a:t>
              </a:r>
              <a:endParaRPr lang="en-US" sz="1600" dirty="0"/>
            </a:p>
          </p:txBody>
        </p:sp>
      </p:grpSp>
      <p:grpSp>
        <p:nvGrpSpPr>
          <p:cNvPr id="224" name="Group 448"/>
          <p:cNvGrpSpPr/>
          <p:nvPr/>
        </p:nvGrpSpPr>
        <p:grpSpPr>
          <a:xfrm>
            <a:off x="4903360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5" name="Rectangle 224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2</a:t>
              </a: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Delyetna</a:t>
              </a:r>
              <a:endParaRPr lang="en-US" sz="16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Josh</a:t>
              </a:r>
              <a:endParaRPr lang="en-US" sz="16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Abby N</a:t>
              </a:r>
              <a:endParaRPr lang="en-US" sz="160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Kadence</a:t>
              </a:r>
              <a:endParaRPr lang="en-US" sz="1600" dirty="0"/>
            </a:p>
          </p:txBody>
        </p:sp>
      </p:grpSp>
      <p:grpSp>
        <p:nvGrpSpPr>
          <p:cNvPr id="230" name="Group 448"/>
          <p:cNvGrpSpPr/>
          <p:nvPr/>
        </p:nvGrpSpPr>
        <p:grpSpPr>
          <a:xfrm>
            <a:off x="7913793" y="23075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1" name="Rectangle 230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3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Jenessa</a:t>
              </a:r>
              <a:endParaRPr lang="en-US" sz="16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</a:t>
              </a:r>
              <a:endParaRPr lang="en-US" sz="16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Luke</a:t>
              </a:r>
              <a:endParaRPr lang="en-US" sz="16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Chandler</a:t>
              </a:r>
              <a:endParaRPr lang="en-US" sz="1600" dirty="0"/>
            </a:p>
          </p:txBody>
        </p:sp>
      </p:grpSp>
      <p:grpSp>
        <p:nvGrpSpPr>
          <p:cNvPr id="236" name="Group 448"/>
          <p:cNvGrpSpPr/>
          <p:nvPr/>
        </p:nvGrpSpPr>
        <p:grpSpPr>
          <a:xfrm>
            <a:off x="1770232" y="418964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7" name="Rectangle 236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4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Macy</a:t>
              </a:r>
              <a:endParaRPr lang="en-US" sz="160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Olivia</a:t>
              </a:r>
              <a:endParaRPr lang="en-US" sz="16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Abby R</a:t>
              </a:r>
              <a:endParaRPr lang="en-US" sz="160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Bella</a:t>
              </a:r>
              <a:endParaRPr lang="en-US" sz="1600" dirty="0"/>
            </a:p>
          </p:txBody>
        </p:sp>
      </p:grpSp>
      <p:grpSp>
        <p:nvGrpSpPr>
          <p:cNvPr id="242" name="Group 448"/>
          <p:cNvGrpSpPr/>
          <p:nvPr/>
        </p:nvGrpSpPr>
        <p:grpSpPr>
          <a:xfrm>
            <a:off x="4941958" y="418964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3" name="Rectangle 242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Cabdullaahi</a:t>
              </a:r>
              <a:endParaRPr lang="en-US" sz="14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Max</a:t>
              </a:r>
              <a:endParaRPr lang="en-US" sz="16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Papa</a:t>
              </a:r>
              <a:endParaRPr lang="en-US" sz="16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Emma</a:t>
              </a:r>
              <a:endParaRPr lang="en-US" sz="1600" dirty="0"/>
            </a:p>
          </p:txBody>
        </p:sp>
      </p:grpSp>
      <p:sp>
        <p:nvSpPr>
          <p:cNvPr id="32" name="Title 138"/>
          <p:cNvSpPr>
            <a:spLocks noGrp="1"/>
          </p:cNvSpPr>
          <p:nvPr>
            <p:ph type="ctrTitle"/>
          </p:nvPr>
        </p:nvSpPr>
        <p:spPr>
          <a:xfrm>
            <a:off x="1524000" y="30099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Round 3</a:t>
            </a:r>
          </a:p>
        </p:txBody>
      </p:sp>
      <p:grpSp>
        <p:nvGrpSpPr>
          <p:cNvPr id="2" name="Group 448">
            <a:extLst>
              <a:ext uri="{FF2B5EF4-FFF2-40B4-BE49-F238E27FC236}">
                <a16:creationId xmlns:a16="http://schemas.microsoft.com/office/drawing/2014/main" id="{198EF431-BFB3-59B1-3658-3A867D6E0460}"/>
              </a:ext>
            </a:extLst>
          </p:cNvPr>
          <p:cNvGrpSpPr/>
          <p:nvPr/>
        </p:nvGrpSpPr>
        <p:grpSpPr>
          <a:xfrm>
            <a:off x="7803501" y="418828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998998F-054D-37DC-FF9B-8767C5D545E9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EC3EFD-30B3-692C-C197-31CB42154F62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Isaac</a:t>
              </a:r>
              <a:endParaRPr lang="en-US" sz="16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9137A0-C338-A57C-6352-EFA58181AE61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EED1F4-7AE5-2D16-5EB7-BA1771B034DD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Lily</a:t>
              </a:r>
              <a:endParaRPr lang="en-US" sz="1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4097AC-81F9-686F-F592-BE2243B1D7B9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Tiba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083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48"/>
          <p:cNvGrpSpPr/>
          <p:nvPr/>
        </p:nvGrpSpPr>
        <p:grpSpPr>
          <a:xfrm>
            <a:off x="1880524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50" name="Rectangle 449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1</a:t>
              </a: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Lily</a:t>
              </a:r>
              <a:endParaRPr lang="en-US" sz="1600" dirty="0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Jenessa</a:t>
              </a:r>
              <a:endParaRPr lang="en-US" sz="1600" dirty="0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Tiba</a:t>
              </a:r>
              <a:endParaRPr lang="en-US" sz="1600" dirty="0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Papa</a:t>
              </a:r>
              <a:endParaRPr lang="en-US" sz="1600" dirty="0"/>
            </a:p>
          </p:txBody>
        </p:sp>
      </p:grpSp>
      <p:grpSp>
        <p:nvGrpSpPr>
          <p:cNvPr id="224" name="Group 448"/>
          <p:cNvGrpSpPr/>
          <p:nvPr/>
        </p:nvGrpSpPr>
        <p:grpSpPr>
          <a:xfrm>
            <a:off x="4903360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5" name="Rectangle 224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2</a:t>
              </a: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Chandler</a:t>
              </a:r>
              <a:endParaRPr lang="en-US" sz="16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Macy</a:t>
              </a:r>
              <a:endParaRPr lang="en-US" sz="16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Kadence</a:t>
              </a:r>
              <a:endParaRPr lang="en-US" sz="160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Keah</a:t>
              </a:r>
              <a:endParaRPr lang="en-US" sz="1600" dirty="0"/>
            </a:p>
          </p:txBody>
        </p:sp>
      </p:grpSp>
      <p:grpSp>
        <p:nvGrpSpPr>
          <p:cNvPr id="230" name="Group 448"/>
          <p:cNvGrpSpPr/>
          <p:nvPr/>
        </p:nvGrpSpPr>
        <p:grpSpPr>
          <a:xfrm>
            <a:off x="7913793" y="23075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1" name="Rectangle 230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3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Abby N</a:t>
              </a:r>
              <a:endParaRPr lang="en-US" sz="16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Cabdullaahi</a:t>
              </a:r>
              <a:endParaRPr lang="en-US" sz="14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AJ</a:t>
              </a:r>
              <a:endParaRPr lang="en-US" sz="16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Josh</a:t>
              </a:r>
              <a:endParaRPr lang="en-US" sz="1600" dirty="0"/>
            </a:p>
          </p:txBody>
        </p:sp>
      </p:grpSp>
      <p:grpSp>
        <p:nvGrpSpPr>
          <p:cNvPr id="236" name="Group 448"/>
          <p:cNvGrpSpPr/>
          <p:nvPr/>
        </p:nvGrpSpPr>
        <p:grpSpPr>
          <a:xfrm>
            <a:off x="1919122" y="418964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7" name="Rectangle 236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4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Jade</a:t>
              </a:r>
              <a:endParaRPr lang="en-US" sz="160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Emma</a:t>
              </a:r>
              <a:endParaRPr lang="en-US" sz="16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</a:t>
              </a:r>
              <a:endParaRPr lang="en-US" sz="160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Isaac</a:t>
              </a:r>
              <a:endParaRPr lang="en-US" sz="1600" dirty="0"/>
            </a:p>
          </p:txBody>
        </p:sp>
      </p:grpSp>
      <p:grpSp>
        <p:nvGrpSpPr>
          <p:cNvPr id="242" name="Group 448"/>
          <p:cNvGrpSpPr/>
          <p:nvPr/>
        </p:nvGrpSpPr>
        <p:grpSpPr>
          <a:xfrm>
            <a:off x="4941958" y="418964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3" name="Rectangle 242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Connor</a:t>
              </a:r>
              <a:endParaRPr lang="en-US" sz="16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Josh</a:t>
              </a:r>
              <a:endParaRPr lang="en-US" sz="16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Abby R</a:t>
              </a:r>
              <a:endParaRPr lang="en-US" sz="16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Luke</a:t>
              </a:r>
              <a:endParaRPr lang="en-US" sz="1600" dirty="0"/>
            </a:p>
          </p:txBody>
        </p:sp>
      </p:grpSp>
      <p:sp>
        <p:nvSpPr>
          <p:cNvPr id="32" name="Title 138"/>
          <p:cNvSpPr>
            <a:spLocks noGrp="1"/>
          </p:cNvSpPr>
          <p:nvPr>
            <p:ph type="ctrTitle"/>
          </p:nvPr>
        </p:nvSpPr>
        <p:spPr>
          <a:xfrm>
            <a:off x="1524000" y="30099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Round 4</a:t>
            </a:r>
          </a:p>
        </p:txBody>
      </p:sp>
      <p:grpSp>
        <p:nvGrpSpPr>
          <p:cNvPr id="2" name="Group 448">
            <a:extLst>
              <a:ext uri="{FF2B5EF4-FFF2-40B4-BE49-F238E27FC236}">
                <a16:creationId xmlns:a16="http://schemas.microsoft.com/office/drawing/2014/main" id="{16A17276-6217-B76E-55BC-7CD8CA4D9072}"/>
              </a:ext>
            </a:extLst>
          </p:cNvPr>
          <p:cNvGrpSpPr/>
          <p:nvPr/>
        </p:nvGrpSpPr>
        <p:grpSpPr>
          <a:xfrm>
            <a:off x="7803501" y="418828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3E8192-A85C-AAF4-962C-EEBD941BBC96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EC6546-4FBF-C8A7-1D2D-D71994620569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Delyetna</a:t>
              </a:r>
              <a:endParaRPr lang="en-US" sz="16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F192A4-C6AE-969C-A185-60A7BACF5F3A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E7328-D7A0-FBF7-E4B9-426EEEAA47A6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Bella</a:t>
              </a:r>
              <a:endParaRPr lang="en-US" sz="1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F854E9-2DCA-9311-7637-678DC7A92E71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Max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664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48"/>
          <p:cNvGrpSpPr/>
          <p:nvPr/>
        </p:nvGrpSpPr>
        <p:grpSpPr>
          <a:xfrm>
            <a:off x="1880524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50" name="Rectangle 449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1</a:t>
              </a: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</a:t>
              </a:r>
              <a:endParaRPr lang="en-US" sz="1600" dirty="0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Kadence</a:t>
              </a:r>
              <a:endParaRPr lang="en-US" sz="1600" dirty="0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Cabdullaahi</a:t>
              </a:r>
              <a:endParaRPr lang="en-US" sz="1400" dirty="0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Max</a:t>
              </a:r>
              <a:endParaRPr lang="en-US" sz="1600" dirty="0"/>
            </a:p>
          </p:txBody>
        </p:sp>
      </p:grpSp>
      <p:grpSp>
        <p:nvGrpSpPr>
          <p:cNvPr id="224" name="Group 448"/>
          <p:cNvGrpSpPr/>
          <p:nvPr/>
        </p:nvGrpSpPr>
        <p:grpSpPr>
          <a:xfrm>
            <a:off x="4903360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5" name="Rectangle 224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2</a:t>
              </a: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Abby N</a:t>
              </a:r>
              <a:endParaRPr lang="en-US" sz="16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Macy</a:t>
              </a:r>
              <a:endParaRPr lang="en-US" sz="16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Jenessa</a:t>
              </a:r>
              <a:endParaRPr lang="en-US" sz="160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Chandler</a:t>
              </a:r>
              <a:endParaRPr lang="en-US" sz="1600" dirty="0"/>
            </a:p>
          </p:txBody>
        </p:sp>
      </p:grpSp>
      <p:grpSp>
        <p:nvGrpSpPr>
          <p:cNvPr id="230" name="Group 448"/>
          <p:cNvGrpSpPr/>
          <p:nvPr/>
        </p:nvGrpSpPr>
        <p:grpSpPr>
          <a:xfrm>
            <a:off x="7913793" y="23075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1" name="Rectangle 230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3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Olivia</a:t>
              </a:r>
              <a:endParaRPr lang="en-US" sz="16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Josh</a:t>
              </a:r>
              <a:endParaRPr lang="en-US" sz="16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AJ</a:t>
              </a:r>
              <a:endParaRPr lang="en-US" sz="16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Emma</a:t>
              </a:r>
              <a:endParaRPr lang="en-US" sz="1600" dirty="0"/>
            </a:p>
          </p:txBody>
        </p:sp>
      </p:grpSp>
      <p:grpSp>
        <p:nvGrpSpPr>
          <p:cNvPr id="236" name="Group 448"/>
          <p:cNvGrpSpPr/>
          <p:nvPr/>
        </p:nvGrpSpPr>
        <p:grpSpPr>
          <a:xfrm>
            <a:off x="1919122" y="418964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7" name="Rectangle 236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4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Papa</a:t>
              </a:r>
              <a:endParaRPr lang="en-US" sz="160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Luke</a:t>
              </a:r>
              <a:endParaRPr lang="en-US" sz="16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Bella</a:t>
              </a:r>
              <a:endParaRPr lang="en-US" sz="160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Abby R</a:t>
              </a:r>
              <a:endParaRPr lang="en-US" sz="1600" dirty="0"/>
            </a:p>
          </p:txBody>
        </p:sp>
      </p:grpSp>
      <p:grpSp>
        <p:nvGrpSpPr>
          <p:cNvPr id="242" name="Group 448"/>
          <p:cNvGrpSpPr/>
          <p:nvPr/>
        </p:nvGrpSpPr>
        <p:grpSpPr>
          <a:xfrm>
            <a:off x="4941958" y="418964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3" name="Rectangle 242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Delyetna</a:t>
              </a:r>
              <a:endParaRPr lang="en-US" sz="16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Isaac</a:t>
              </a:r>
              <a:endParaRPr lang="en-US" sz="16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Connor</a:t>
              </a:r>
              <a:endParaRPr lang="en-US" sz="16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Lily</a:t>
              </a:r>
              <a:endParaRPr lang="en-US" sz="1600" dirty="0"/>
            </a:p>
          </p:txBody>
        </p:sp>
      </p:grpSp>
      <p:sp>
        <p:nvSpPr>
          <p:cNvPr id="32" name="Title 138"/>
          <p:cNvSpPr>
            <a:spLocks noGrp="1"/>
          </p:cNvSpPr>
          <p:nvPr>
            <p:ph type="ctrTitle"/>
          </p:nvPr>
        </p:nvSpPr>
        <p:spPr>
          <a:xfrm>
            <a:off x="1524000" y="30099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Round 5</a:t>
            </a:r>
          </a:p>
        </p:txBody>
      </p:sp>
      <p:grpSp>
        <p:nvGrpSpPr>
          <p:cNvPr id="2" name="Group 448">
            <a:extLst>
              <a:ext uri="{FF2B5EF4-FFF2-40B4-BE49-F238E27FC236}">
                <a16:creationId xmlns:a16="http://schemas.microsoft.com/office/drawing/2014/main" id="{84BB8177-1270-8CFE-658F-FC93B7C827B1}"/>
              </a:ext>
            </a:extLst>
          </p:cNvPr>
          <p:cNvGrpSpPr/>
          <p:nvPr/>
        </p:nvGrpSpPr>
        <p:grpSpPr>
          <a:xfrm>
            <a:off x="7803501" y="418964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3B43E85-AF82-0F11-056C-847537F53C45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90D989-1A5D-7E14-FE79-71F3FFD76E74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Jade</a:t>
              </a:r>
              <a:endParaRPr lang="en-US" sz="16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7744E2-D846-30E1-4B09-6481B1366437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AC35C4-E195-E78E-821E-499801AD07C1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Tiba</a:t>
              </a:r>
              <a:endParaRPr lang="en-US" sz="1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652DB8-1D8F-B5D9-C10A-53E694B8715A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Keah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367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48"/>
          <p:cNvGrpSpPr/>
          <p:nvPr/>
        </p:nvGrpSpPr>
        <p:grpSpPr>
          <a:xfrm>
            <a:off x="1880524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50" name="Rectangle 449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1</a:t>
              </a: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Lily</a:t>
              </a:r>
              <a:endParaRPr lang="en-US" sz="1600" dirty="0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AJ</a:t>
              </a:r>
              <a:endParaRPr lang="en-US" sz="1600" dirty="0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Delyetna</a:t>
              </a:r>
              <a:endParaRPr lang="en-US" sz="1600" dirty="0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Emma</a:t>
              </a:r>
              <a:endParaRPr lang="en-US" sz="1600" dirty="0"/>
            </a:p>
          </p:txBody>
        </p:sp>
      </p:grpSp>
      <p:grpSp>
        <p:nvGrpSpPr>
          <p:cNvPr id="224" name="Group 448"/>
          <p:cNvGrpSpPr/>
          <p:nvPr/>
        </p:nvGrpSpPr>
        <p:grpSpPr>
          <a:xfrm>
            <a:off x="4903360" y="232113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5" name="Rectangle 224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2</a:t>
              </a: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Keah</a:t>
              </a:r>
              <a:endParaRPr lang="en-US" sz="16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Olivia</a:t>
              </a:r>
              <a:endParaRPr lang="en-US" sz="16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Cabdullaahi</a:t>
              </a:r>
              <a:endParaRPr lang="en-US" sz="140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Isaac</a:t>
              </a:r>
              <a:endParaRPr lang="en-US" sz="1600" dirty="0"/>
            </a:p>
          </p:txBody>
        </p:sp>
      </p:grpSp>
      <p:grpSp>
        <p:nvGrpSpPr>
          <p:cNvPr id="230" name="Group 448"/>
          <p:cNvGrpSpPr/>
          <p:nvPr/>
        </p:nvGrpSpPr>
        <p:grpSpPr>
          <a:xfrm>
            <a:off x="7913793" y="23075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1" name="Rectangle 230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3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Papa</a:t>
              </a:r>
              <a:endParaRPr lang="en-US" sz="16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Kadence</a:t>
              </a:r>
              <a:endParaRPr lang="en-US" sz="16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Chandler</a:t>
              </a:r>
              <a:endParaRPr lang="en-US" sz="16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Josh</a:t>
              </a:r>
              <a:endParaRPr lang="en-US" sz="1600" dirty="0"/>
            </a:p>
          </p:txBody>
        </p:sp>
      </p:grpSp>
      <p:grpSp>
        <p:nvGrpSpPr>
          <p:cNvPr id="236" name="Group 448"/>
          <p:cNvGrpSpPr/>
          <p:nvPr/>
        </p:nvGrpSpPr>
        <p:grpSpPr>
          <a:xfrm>
            <a:off x="1770232" y="4188285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7" name="Rectangle 236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4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Bella</a:t>
              </a:r>
              <a:endParaRPr lang="en-US" sz="160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Jenessa</a:t>
              </a:r>
              <a:endParaRPr lang="en-US" sz="16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Max</a:t>
              </a:r>
              <a:endParaRPr lang="en-US" sz="160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Tiba</a:t>
              </a:r>
              <a:endParaRPr lang="en-US" sz="1600" dirty="0"/>
            </a:p>
          </p:txBody>
        </p:sp>
      </p:grpSp>
      <p:grpSp>
        <p:nvGrpSpPr>
          <p:cNvPr id="242" name="Group 448"/>
          <p:cNvGrpSpPr/>
          <p:nvPr/>
        </p:nvGrpSpPr>
        <p:grpSpPr>
          <a:xfrm>
            <a:off x="4941958" y="4186927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3" name="Rectangle 242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Kaden</a:t>
              </a:r>
              <a:endParaRPr lang="en-US" sz="16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Macy</a:t>
              </a:r>
              <a:endParaRPr lang="en-US" sz="16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Jade</a:t>
              </a:r>
              <a:endParaRPr lang="en-US" sz="16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Abby R</a:t>
              </a:r>
              <a:endParaRPr lang="en-US" sz="1600" dirty="0"/>
            </a:p>
          </p:txBody>
        </p:sp>
      </p:grpSp>
      <p:sp>
        <p:nvSpPr>
          <p:cNvPr id="32" name="Title 138"/>
          <p:cNvSpPr>
            <a:spLocks noGrp="1"/>
          </p:cNvSpPr>
          <p:nvPr>
            <p:ph type="ctrTitle"/>
          </p:nvPr>
        </p:nvSpPr>
        <p:spPr>
          <a:xfrm>
            <a:off x="1524000" y="30099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Round 6</a:t>
            </a:r>
          </a:p>
        </p:txBody>
      </p:sp>
      <p:grpSp>
        <p:nvGrpSpPr>
          <p:cNvPr id="2" name="Group 448">
            <a:extLst>
              <a:ext uri="{FF2B5EF4-FFF2-40B4-BE49-F238E27FC236}">
                <a16:creationId xmlns:a16="http://schemas.microsoft.com/office/drawing/2014/main" id="{27264740-7DC1-FA4B-0A71-2FB0127DAC7E}"/>
              </a:ext>
            </a:extLst>
          </p:cNvPr>
          <p:cNvGrpSpPr/>
          <p:nvPr/>
        </p:nvGrpSpPr>
        <p:grpSpPr>
          <a:xfrm>
            <a:off x="7952391" y="4185569"/>
            <a:ext cx="2514508" cy="2134557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2A2F3D0-9361-525F-302C-7E8E8E8D5BFB}"/>
                </a:ext>
              </a:extLst>
            </p:cNvPr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Table 5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C16B4B-B067-2224-8156-CBAF6591AEBE}"/>
                </a:ext>
              </a:extLst>
            </p:cNvPr>
            <p:cNvSpPr/>
            <p:nvPr/>
          </p:nvSpPr>
          <p:spPr>
            <a:xfrm>
              <a:off x="3048000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Connor</a:t>
              </a:r>
              <a:endParaRPr lang="en-US" sz="16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5EDAE6-7DF6-8F16-9638-F4B0C09D9059}"/>
                </a:ext>
              </a:extLst>
            </p:cNvPr>
            <p:cNvSpPr/>
            <p:nvPr/>
          </p:nvSpPr>
          <p:spPr>
            <a:xfrm>
              <a:off x="3717924" y="4280840"/>
              <a:ext cx="584197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457BE1-E4E9-B073-0B96-8FB9770E693B}"/>
                </a:ext>
              </a:extLst>
            </p:cNvPr>
            <p:cNvSpPr/>
            <p:nvPr/>
          </p:nvSpPr>
          <p:spPr>
            <a:xfrm>
              <a:off x="3048000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Abby N</a:t>
              </a:r>
              <a:endParaRPr lang="en-US" sz="1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B87BC0-7691-A425-159A-555BE9276413}"/>
                </a:ext>
              </a:extLst>
            </p:cNvPr>
            <p:cNvSpPr/>
            <p:nvPr/>
          </p:nvSpPr>
          <p:spPr>
            <a:xfrm>
              <a:off x="3717926" y="3276600"/>
              <a:ext cx="584196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Luke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32086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efault Design">
      <a:majorFont>
        <a:latin typeface="Papyrus"/>
        <a:ea typeface=""/>
        <a:cs typeface="Times New Roman"/>
      </a:majorFont>
      <a:minorFont>
        <a:latin typeface="CasablancaAntique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428</Words>
  <Application>Microsoft Office PowerPoint</Application>
  <PresentationFormat>Widescreen</PresentationFormat>
  <Paragraphs>262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Papyrus</vt:lpstr>
      <vt:lpstr>Cambria Math</vt:lpstr>
      <vt:lpstr>Times New Roman</vt:lpstr>
      <vt:lpstr>Adelon-Light</vt:lpstr>
      <vt:lpstr>Freestyle Script</vt:lpstr>
      <vt:lpstr>Default Design</vt:lpstr>
      <vt:lpstr> </vt:lpstr>
      <vt:lpstr>Alerts</vt:lpstr>
      <vt:lpstr>Virginia Woolf</vt:lpstr>
      <vt:lpstr>Round 1</vt:lpstr>
      <vt:lpstr>Round 2</vt:lpstr>
      <vt:lpstr>Round 3</vt:lpstr>
      <vt:lpstr>Round 4</vt:lpstr>
      <vt:lpstr>Round 5</vt:lpstr>
      <vt:lpstr>Round 6</vt:lpstr>
      <vt:lpstr>Round 7</vt:lpstr>
      <vt:lpstr>Round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ℵ_0 and Beyond...</dc:title>
  <dc:creator>Stucki, David</dc:creator>
  <cp:lastModifiedBy>Stucki, David</cp:lastModifiedBy>
  <cp:revision>66</cp:revision>
  <dcterms:created xsi:type="dcterms:W3CDTF">2020-10-25T21:16:15Z</dcterms:created>
  <dcterms:modified xsi:type="dcterms:W3CDTF">2024-12-01T20:33:01Z</dcterms:modified>
</cp:coreProperties>
</file>