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4" r:id="rId5"/>
  </p:sldMasterIdLst>
  <p:notesMasterIdLst>
    <p:notesMasterId r:id="rId20"/>
  </p:notesMasterIdLst>
  <p:sldIdLst>
    <p:sldId id="256" r:id="rId6"/>
    <p:sldId id="286" r:id="rId7"/>
    <p:sldId id="276" r:id="rId8"/>
    <p:sldId id="268" r:id="rId9"/>
    <p:sldId id="270" r:id="rId10"/>
    <p:sldId id="263" r:id="rId11"/>
    <p:sldId id="265" r:id="rId12"/>
    <p:sldId id="266" r:id="rId13"/>
    <p:sldId id="277" r:id="rId14"/>
    <p:sldId id="283" r:id="rId15"/>
    <p:sldId id="282" r:id="rId16"/>
    <p:sldId id="281" r:id="rId17"/>
    <p:sldId id="285"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h, Leah" initials="SL" lastIdx="1" clrIdx="0">
    <p:extLst>
      <p:ext uri="{19B8F6BF-5375-455C-9EA6-DF929625EA0E}">
        <p15:presenceInfo xmlns:p15="http://schemas.microsoft.com/office/powerpoint/2012/main" userId="S-1-5-21-119351933-355105313-860360866-188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h, Leah" userId="S::lschuh@otterbein.edu::9358e007-430d-401e-aebd-d603fa62627f" providerId="AD" clId="Web-{207527A7-EABE-D25D-9D8A-32C1B1269CB5}"/>
    <pc:docChg chg="modSld">
      <pc:chgData name="Schuh, Leah" userId="S::lschuh@otterbein.edu::9358e007-430d-401e-aebd-d603fa62627f" providerId="AD" clId="Web-{207527A7-EABE-D25D-9D8A-32C1B1269CB5}" dt="2022-07-07T19:16:37.156" v="5"/>
      <pc:docMkLst>
        <pc:docMk/>
      </pc:docMkLst>
      <pc:sldChg chg="mod modShow">
        <pc:chgData name="Schuh, Leah" userId="S::lschuh@otterbein.edu::9358e007-430d-401e-aebd-d603fa62627f" providerId="AD" clId="Web-{207527A7-EABE-D25D-9D8A-32C1B1269CB5}" dt="2022-07-07T19:16:20.156" v="1"/>
        <pc:sldMkLst>
          <pc:docMk/>
          <pc:sldMk cId="2395833805" sldId="262"/>
        </pc:sldMkLst>
      </pc:sldChg>
      <pc:sldChg chg="mod modShow">
        <pc:chgData name="Schuh, Leah" userId="S::lschuh@otterbein.edu::9358e007-430d-401e-aebd-d603fa62627f" providerId="AD" clId="Web-{207527A7-EABE-D25D-9D8A-32C1B1269CB5}" dt="2022-07-07T19:16:14.031" v="0"/>
        <pc:sldMkLst>
          <pc:docMk/>
          <pc:sldMk cId="2211844327" sldId="263"/>
        </pc:sldMkLst>
      </pc:sldChg>
      <pc:sldChg chg="mod modShow">
        <pc:chgData name="Schuh, Leah" userId="S::lschuh@otterbein.edu::9358e007-430d-401e-aebd-d603fa62627f" providerId="AD" clId="Web-{207527A7-EABE-D25D-9D8A-32C1B1269CB5}" dt="2022-07-07T19:16:24.124" v="2"/>
        <pc:sldMkLst>
          <pc:docMk/>
          <pc:sldMk cId="3165477150" sldId="264"/>
        </pc:sldMkLst>
      </pc:sldChg>
      <pc:sldChg chg="mod modShow">
        <pc:chgData name="Schuh, Leah" userId="S::lschuh@otterbein.edu::9358e007-430d-401e-aebd-d603fa62627f" providerId="AD" clId="Web-{207527A7-EABE-D25D-9D8A-32C1B1269CB5}" dt="2022-07-07T19:16:34.515" v="4"/>
        <pc:sldMkLst>
          <pc:docMk/>
          <pc:sldMk cId="68750050" sldId="272"/>
        </pc:sldMkLst>
      </pc:sldChg>
      <pc:sldChg chg="mod modShow">
        <pc:chgData name="Schuh, Leah" userId="S::lschuh@otterbein.edu::9358e007-430d-401e-aebd-d603fa62627f" providerId="AD" clId="Web-{207527A7-EABE-D25D-9D8A-32C1B1269CB5}" dt="2022-07-07T19:16:37.156" v="5"/>
        <pc:sldMkLst>
          <pc:docMk/>
          <pc:sldMk cId="2592217721" sldId="273"/>
        </pc:sldMkLst>
      </pc:sldChg>
      <pc:sldChg chg="mod modShow">
        <pc:chgData name="Schuh, Leah" userId="S::lschuh@otterbein.edu::9358e007-430d-401e-aebd-d603fa62627f" providerId="AD" clId="Web-{207527A7-EABE-D25D-9D8A-32C1B1269CB5}" dt="2022-07-07T19:16:28.781" v="3"/>
        <pc:sldMkLst>
          <pc:docMk/>
          <pc:sldMk cId="512057895" sldId="274"/>
        </pc:sldMkLst>
      </pc:sldChg>
    </pc:docChg>
  </pc:docChgLst>
  <pc:docChgLst>
    <pc:chgData name="Eveleth, Kyle" userId="S::eveleth1@otterbein.edu::39669497-f80f-462b-9043-a5840f9680f0" providerId="AD" clId="Web-{6C6D0D75-598B-0F26-6AE8-A80EAE437CE4}"/>
    <pc:docChg chg="modSld">
      <pc:chgData name="Eveleth, Kyle" userId="S::eveleth1@otterbein.edu::39669497-f80f-462b-9043-a5840f9680f0" providerId="AD" clId="Web-{6C6D0D75-598B-0F26-6AE8-A80EAE437CE4}" dt="2023-11-20T19:08:30.425" v="1" actId="20577"/>
      <pc:docMkLst>
        <pc:docMk/>
      </pc:docMkLst>
      <pc:sldChg chg="modSp">
        <pc:chgData name="Eveleth, Kyle" userId="S::eveleth1@otterbein.edu::39669497-f80f-462b-9043-a5840f9680f0" providerId="AD" clId="Web-{6C6D0D75-598B-0F26-6AE8-A80EAE437CE4}" dt="2023-11-20T19:08:30.425" v="1" actId="20577"/>
        <pc:sldMkLst>
          <pc:docMk/>
          <pc:sldMk cId="3663393276" sldId="256"/>
        </pc:sldMkLst>
        <pc:spChg chg="mod">
          <ac:chgData name="Eveleth, Kyle" userId="S::eveleth1@otterbein.edu::39669497-f80f-462b-9043-a5840f9680f0" providerId="AD" clId="Web-{6C6D0D75-598B-0F26-6AE8-A80EAE437CE4}" dt="2023-11-20T19:08:30.425" v="1" actId="20577"/>
          <ac:spMkLst>
            <pc:docMk/>
            <pc:sldMk cId="3663393276" sldId="256"/>
            <ac:spMk id="5" creationId="{D6DE0D1D-0CED-4B19-8DBB-B1BE1058795A}"/>
          </ac:spMkLst>
        </pc:spChg>
      </pc:sldChg>
    </pc:docChg>
  </pc:docChgLst>
  <pc:docChgLst>
    <pc:chgData name="Masterson, Colette" userId="S::cmasterson@otterbein.edu::f1a44333-906b-4127-9dc2-c732d96f7d43" providerId="AD" clId="Web-{32608794-BEC6-B5BA-DDD0-5BCB2D2B68F8}"/>
    <pc:docChg chg="modSld">
      <pc:chgData name="Masterson, Colette" userId="S::cmasterson@otterbein.edu::f1a44333-906b-4127-9dc2-c732d96f7d43" providerId="AD" clId="Web-{32608794-BEC6-B5BA-DDD0-5BCB2D2B68F8}" dt="2024-09-23T14:53:15.150" v="27" actId="14100"/>
      <pc:docMkLst>
        <pc:docMk/>
      </pc:docMkLst>
      <pc:sldChg chg="modSp">
        <pc:chgData name="Masterson, Colette" userId="S::cmasterson@otterbein.edu::f1a44333-906b-4127-9dc2-c732d96f7d43" providerId="AD" clId="Web-{32608794-BEC6-B5BA-DDD0-5BCB2D2B68F8}" dt="2024-09-23T14:53:15.150" v="27" actId="14100"/>
        <pc:sldMkLst>
          <pc:docMk/>
          <pc:sldMk cId="29085536" sldId="266"/>
        </pc:sldMkLst>
        <pc:graphicFrameChg chg="mod">
          <ac:chgData name="Masterson, Colette" userId="S::cmasterson@otterbein.edu::f1a44333-906b-4127-9dc2-c732d96f7d43" providerId="AD" clId="Web-{32608794-BEC6-B5BA-DDD0-5BCB2D2B68F8}" dt="2024-09-23T14:53:15.150" v="27" actId="14100"/>
          <ac:graphicFrameMkLst>
            <pc:docMk/>
            <pc:sldMk cId="29085536" sldId="266"/>
            <ac:graphicFrameMk id="5" creationId="{541B56FD-12B5-5770-5CD4-39EB1F01EEB1}"/>
          </ac:graphicFrameMkLst>
        </pc:graphicFrameChg>
      </pc:sldChg>
      <pc:sldChg chg="modSp">
        <pc:chgData name="Masterson, Colette" userId="S::cmasterson@otterbein.edu::f1a44333-906b-4127-9dc2-c732d96f7d43" providerId="AD" clId="Web-{32608794-BEC6-B5BA-DDD0-5BCB2D2B68F8}" dt="2024-09-23T14:50:29.603" v="21" actId="20577"/>
        <pc:sldMkLst>
          <pc:docMk/>
          <pc:sldMk cId="3871155752" sldId="268"/>
        </pc:sldMkLst>
        <pc:spChg chg="mod">
          <ac:chgData name="Masterson, Colette" userId="S::cmasterson@otterbein.edu::f1a44333-906b-4127-9dc2-c732d96f7d43" providerId="AD" clId="Web-{32608794-BEC6-B5BA-DDD0-5BCB2D2B68F8}" dt="2024-09-23T14:50:29.603" v="21" actId="20577"/>
          <ac:spMkLst>
            <pc:docMk/>
            <pc:sldMk cId="3871155752" sldId="268"/>
            <ac:spMk id="3" creationId="{00000000-0000-0000-0000-000000000000}"/>
          </ac:spMkLst>
        </pc:spChg>
      </pc:sldChg>
    </pc:docChg>
  </pc:docChgLst>
  <pc:docChgLst>
    <pc:chgData name="Schuh, Leah" userId="S::lschuh@otterbein.edu::9358e007-430d-401e-aebd-d603fa62627f" providerId="AD" clId="Web-{041B78AB-422E-33E6-E637-052BFE5D73E0}"/>
    <pc:docChg chg="modSld">
      <pc:chgData name="Schuh, Leah" userId="S::lschuh@otterbein.edu::9358e007-430d-401e-aebd-d603fa62627f" providerId="AD" clId="Web-{041B78AB-422E-33E6-E637-052BFE5D73E0}" dt="2022-11-03T16:38:41.124" v="11" actId="1076"/>
      <pc:docMkLst>
        <pc:docMk/>
      </pc:docMkLst>
      <pc:sldChg chg="addSp delSp modSp">
        <pc:chgData name="Schuh, Leah" userId="S::lschuh@otterbein.edu::9358e007-430d-401e-aebd-d603fa62627f" providerId="AD" clId="Web-{041B78AB-422E-33E6-E637-052BFE5D73E0}" dt="2022-11-03T16:38:41.124" v="11" actId="1076"/>
        <pc:sldMkLst>
          <pc:docMk/>
          <pc:sldMk cId="3449259142" sldId="278"/>
        </pc:sldMkLst>
        <pc:spChg chg="add del mod">
          <ac:chgData name="Schuh, Leah" userId="S::lschuh@otterbein.edu::9358e007-430d-401e-aebd-d603fa62627f" providerId="AD" clId="Web-{041B78AB-422E-33E6-E637-052BFE5D73E0}" dt="2022-11-03T16:38:13.983" v="3"/>
          <ac:spMkLst>
            <pc:docMk/>
            <pc:sldMk cId="3449259142" sldId="278"/>
            <ac:spMk id="2" creationId="{3C117FFC-A2F9-BDDE-1F9E-5BEEC2493FD9}"/>
          </ac:spMkLst>
        </pc:spChg>
        <pc:picChg chg="add mod">
          <ac:chgData name="Schuh, Leah" userId="S::lschuh@otterbein.edu::9358e007-430d-401e-aebd-d603fa62627f" providerId="AD" clId="Web-{041B78AB-422E-33E6-E637-052BFE5D73E0}" dt="2022-11-03T16:38:41.124" v="11" actId="1076"/>
          <ac:picMkLst>
            <pc:docMk/>
            <pc:sldMk cId="3449259142" sldId="278"/>
            <ac:picMk id="4" creationId="{86B4D670-1B21-70A0-6C36-B1DFE8FCDD3C}"/>
          </ac:picMkLst>
        </pc:picChg>
        <pc:picChg chg="del">
          <ac:chgData name="Schuh, Leah" userId="S::lschuh@otterbein.edu::9358e007-430d-401e-aebd-d603fa62627f" providerId="AD" clId="Web-{041B78AB-422E-33E6-E637-052BFE5D73E0}" dt="2022-11-03T16:38:02.108" v="0"/>
          <ac:picMkLst>
            <pc:docMk/>
            <pc:sldMk cId="3449259142" sldId="278"/>
            <ac:picMk id="6" creationId="{F8C6EF04-5AA1-562E-C0E2-C87308F4EBCC}"/>
          </ac:picMkLst>
        </pc:picChg>
      </pc:sldChg>
    </pc:docChg>
  </pc:docChgLst>
  <pc:docChgLst>
    <pc:chgData name="Schuh, Leah" userId="S::lschuh@otterbein.edu::9358e007-430d-401e-aebd-d603fa62627f" providerId="AD" clId="Web-{7B90F7C1-3AE2-E3A3-38A1-7342E1774409}"/>
    <pc:docChg chg="addSld delSld modSld addMainMaster modMainMaster">
      <pc:chgData name="Schuh, Leah" userId="S::lschuh@otterbein.edu::9358e007-430d-401e-aebd-d603fa62627f" providerId="AD" clId="Web-{7B90F7C1-3AE2-E3A3-38A1-7342E1774409}" dt="2023-07-14T15:23:41.491" v="125" actId="1076"/>
      <pc:docMkLst>
        <pc:docMk/>
      </pc:docMkLst>
      <pc:sldChg chg="mod">
        <pc:chgData name="Schuh, Leah" userId="S::lschuh@otterbein.edu::9358e007-430d-401e-aebd-d603fa62627f" providerId="AD" clId="Web-{7B90F7C1-3AE2-E3A3-38A1-7342E1774409}" dt="2023-07-14T15:14:15.970" v="30"/>
        <pc:sldMkLst>
          <pc:docMk/>
          <pc:sldMk cId="3663393276" sldId="256"/>
        </pc:sldMkLst>
      </pc:sldChg>
      <pc:sldChg chg="modSp mod">
        <pc:chgData name="Schuh, Leah" userId="S::lschuh@otterbein.edu::9358e007-430d-401e-aebd-d603fa62627f" providerId="AD" clId="Web-{7B90F7C1-3AE2-E3A3-38A1-7342E1774409}" dt="2023-07-14T15:14:15.970" v="30"/>
        <pc:sldMkLst>
          <pc:docMk/>
          <pc:sldMk cId="2211844327" sldId="263"/>
        </pc:sldMkLst>
        <pc:spChg chg="mod">
          <ac:chgData name="Schuh, Leah" userId="S::lschuh@otterbein.edu::9358e007-430d-401e-aebd-d603fa62627f" providerId="AD" clId="Web-{7B90F7C1-3AE2-E3A3-38A1-7342E1774409}" dt="2023-07-14T15:12:41.138" v="26" actId="20577"/>
          <ac:spMkLst>
            <pc:docMk/>
            <pc:sldMk cId="2211844327" sldId="263"/>
            <ac:spMk id="2" creationId="{00000000-0000-0000-0000-000000000000}"/>
          </ac:spMkLst>
        </pc:spChg>
      </pc:sldChg>
      <pc:sldChg chg="addSp delSp modSp mod">
        <pc:chgData name="Schuh, Leah" userId="S::lschuh@otterbein.edu::9358e007-430d-401e-aebd-d603fa62627f" providerId="AD" clId="Web-{7B90F7C1-3AE2-E3A3-38A1-7342E1774409}" dt="2023-07-14T15:14:15.970" v="30"/>
        <pc:sldMkLst>
          <pc:docMk/>
          <pc:sldMk cId="1978226494" sldId="265"/>
        </pc:sldMkLst>
        <pc:spChg chg="mod">
          <ac:chgData name="Schuh, Leah" userId="S::lschuh@otterbein.edu::9358e007-430d-401e-aebd-d603fa62627f" providerId="AD" clId="Web-{7B90F7C1-3AE2-E3A3-38A1-7342E1774409}" dt="2023-07-14T15:07:59.596" v="18" actId="20577"/>
          <ac:spMkLst>
            <pc:docMk/>
            <pc:sldMk cId="1978226494" sldId="265"/>
            <ac:spMk id="2" creationId="{00000000-0000-0000-0000-000000000000}"/>
          </ac:spMkLst>
        </pc:spChg>
        <pc:spChg chg="del">
          <ac:chgData name="Schuh, Leah" userId="S::lschuh@otterbein.edu::9358e007-430d-401e-aebd-d603fa62627f" providerId="AD" clId="Web-{7B90F7C1-3AE2-E3A3-38A1-7342E1774409}" dt="2023-07-14T15:05:19.761" v="6"/>
          <ac:spMkLst>
            <pc:docMk/>
            <pc:sldMk cId="1978226494" sldId="265"/>
            <ac:spMk id="3" creationId="{00000000-0000-0000-0000-000000000000}"/>
          </ac:spMkLst>
        </pc:spChg>
        <pc:graphicFrameChg chg="add modGraphic">
          <ac:chgData name="Schuh, Leah" userId="S::lschuh@otterbein.edu::9358e007-430d-401e-aebd-d603fa62627f" providerId="AD" clId="Web-{7B90F7C1-3AE2-E3A3-38A1-7342E1774409}" dt="2023-07-14T15:07:51.502" v="17"/>
          <ac:graphicFrameMkLst>
            <pc:docMk/>
            <pc:sldMk cId="1978226494" sldId="265"/>
            <ac:graphicFrameMk id="5" creationId="{EC441ADC-A573-4945-79BC-D7C5D69B2E74}"/>
          </ac:graphicFrameMkLst>
        </pc:graphicFrameChg>
      </pc:sldChg>
      <pc:sldChg chg="addSp delSp mod">
        <pc:chgData name="Schuh, Leah" userId="S::lschuh@otterbein.edu::9358e007-430d-401e-aebd-d603fa62627f" providerId="AD" clId="Web-{7B90F7C1-3AE2-E3A3-38A1-7342E1774409}" dt="2023-07-14T15:14:15.970" v="30"/>
        <pc:sldMkLst>
          <pc:docMk/>
          <pc:sldMk cId="29085536" sldId="266"/>
        </pc:sldMkLst>
        <pc:spChg chg="del">
          <ac:chgData name="Schuh, Leah" userId="S::lschuh@otterbein.edu::9358e007-430d-401e-aebd-d603fa62627f" providerId="AD" clId="Web-{7B90F7C1-3AE2-E3A3-38A1-7342E1774409}" dt="2023-07-14T15:04:41.901" v="5"/>
          <ac:spMkLst>
            <pc:docMk/>
            <pc:sldMk cId="29085536" sldId="266"/>
            <ac:spMk id="2" creationId="{00000000-0000-0000-0000-000000000000}"/>
          </ac:spMkLst>
        </pc:spChg>
        <pc:graphicFrameChg chg="add">
          <ac:chgData name="Schuh, Leah" userId="S::lschuh@otterbein.edu::9358e007-430d-401e-aebd-d603fa62627f" providerId="AD" clId="Web-{7B90F7C1-3AE2-E3A3-38A1-7342E1774409}" dt="2023-07-14T15:04:41.901" v="5"/>
          <ac:graphicFrameMkLst>
            <pc:docMk/>
            <pc:sldMk cId="29085536" sldId="266"/>
            <ac:graphicFrameMk id="5" creationId="{541B56FD-12B5-5770-5CD4-39EB1F01EEB1}"/>
          </ac:graphicFrameMkLst>
        </pc:graphicFrameChg>
      </pc:sldChg>
      <pc:sldChg chg="modSp mod">
        <pc:chgData name="Schuh, Leah" userId="S::lschuh@otterbein.edu::9358e007-430d-401e-aebd-d603fa62627f" providerId="AD" clId="Web-{7B90F7C1-3AE2-E3A3-38A1-7342E1774409}" dt="2023-07-14T15:14:15.970" v="30"/>
        <pc:sldMkLst>
          <pc:docMk/>
          <pc:sldMk cId="3871155752" sldId="268"/>
        </pc:sldMkLst>
        <pc:spChg chg="mod">
          <ac:chgData name="Schuh, Leah" userId="S::lschuh@otterbein.edu::9358e007-430d-401e-aebd-d603fa62627f" providerId="AD" clId="Web-{7B90F7C1-3AE2-E3A3-38A1-7342E1774409}" dt="2023-07-14T15:12:53.044" v="28" actId="20577"/>
          <ac:spMkLst>
            <pc:docMk/>
            <pc:sldMk cId="3871155752" sldId="268"/>
            <ac:spMk id="2" creationId="{00000000-0000-0000-0000-000000000000}"/>
          </ac:spMkLst>
        </pc:spChg>
      </pc:sldChg>
      <pc:sldChg chg="modSp mod">
        <pc:chgData name="Schuh, Leah" userId="S::lschuh@otterbein.edu::9358e007-430d-401e-aebd-d603fa62627f" providerId="AD" clId="Web-{7B90F7C1-3AE2-E3A3-38A1-7342E1774409}" dt="2023-07-14T15:14:15.970" v="30"/>
        <pc:sldMkLst>
          <pc:docMk/>
          <pc:sldMk cId="352983403" sldId="270"/>
        </pc:sldMkLst>
        <pc:spChg chg="mod">
          <ac:chgData name="Schuh, Leah" userId="S::lschuh@otterbein.edu::9358e007-430d-401e-aebd-d603fa62627f" providerId="AD" clId="Web-{7B90F7C1-3AE2-E3A3-38A1-7342E1774409}" dt="2023-07-14T15:12:48.935" v="27" actId="20577"/>
          <ac:spMkLst>
            <pc:docMk/>
            <pc:sldMk cId="352983403" sldId="270"/>
            <ac:spMk id="2" creationId="{00000000-0000-0000-0000-000000000000}"/>
          </ac:spMkLst>
        </pc:spChg>
      </pc:sldChg>
      <pc:sldChg chg="addSp delSp modSp mod">
        <pc:chgData name="Schuh, Leah" userId="S::lschuh@otterbein.edu::9358e007-430d-401e-aebd-d603fa62627f" providerId="AD" clId="Web-{7B90F7C1-3AE2-E3A3-38A1-7342E1774409}" dt="2023-07-14T15:14:15.970" v="30"/>
        <pc:sldMkLst>
          <pc:docMk/>
          <pc:sldMk cId="1378122973" sldId="276"/>
        </pc:sldMkLst>
        <pc:picChg chg="add mod">
          <ac:chgData name="Schuh, Leah" userId="S::lschuh@otterbein.edu::9358e007-430d-401e-aebd-d603fa62627f" providerId="AD" clId="Web-{7B90F7C1-3AE2-E3A3-38A1-7342E1774409}" dt="2023-07-14T15:04:02.415" v="4" actId="1076"/>
          <ac:picMkLst>
            <pc:docMk/>
            <pc:sldMk cId="1378122973" sldId="276"/>
            <ac:picMk id="4" creationId="{99F741B2-6DA0-68A1-B6C0-9ECD60E6515E}"/>
          </ac:picMkLst>
        </pc:picChg>
        <pc:picChg chg="del">
          <ac:chgData name="Schuh, Leah" userId="S::lschuh@otterbein.edu::9358e007-430d-401e-aebd-d603fa62627f" providerId="AD" clId="Web-{7B90F7C1-3AE2-E3A3-38A1-7342E1774409}" dt="2023-07-14T15:03:30.070" v="0"/>
          <ac:picMkLst>
            <pc:docMk/>
            <pc:sldMk cId="1378122973" sldId="276"/>
            <ac:picMk id="7" creationId="{9352FC93-C9B0-455E-BA09-FDBBDD026843}"/>
          </ac:picMkLst>
        </pc:picChg>
      </pc:sldChg>
      <pc:sldChg chg="mod">
        <pc:chgData name="Schuh, Leah" userId="S::lschuh@otterbein.edu::9358e007-430d-401e-aebd-d603fa62627f" providerId="AD" clId="Web-{7B90F7C1-3AE2-E3A3-38A1-7342E1774409}" dt="2023-07-14T15:14:15.970" v="30"/>
        <pc:sldMkLst>
          <pc:docMk/>
          <pc:sldMk cId="1953306958" sldId="277"/>
        </pc:sldMkLst>
      </pc:sldChg>
      <pc:sldChg chg="mod">
        <pc:chgData name="Schuh, Leah" userId="S::lschuh@otterbein.edu::9358e007-430d-401e-aebd-d603fa62627f" providerId="AD" clId="Web-{7B90F7C1-3AE2-E3A3-38A1-7342E1774409}" dt="2023-07-14T15:14:15.970" v="30"/>
        <pc:sldMkLst>
          <pc:docMk/>
          <pc:sldMk cId="3449259142" sldId="278"/>
        </pc:sldMkLst>
      </pc:sldChg>
      <pc:sldChg chg="new del">
        <pc:chgData name="Schuh, Leah" userId="S::lschuh@otterbein.edu::9358e007-430d-401e-aebd-d603fa62627f" providerId="AD" clId="Web-{7B90F7C1-3AE2-E3A3-38A1-7342E1774409}" dt="2023-07-14T15:10:03.600" v="25"/>
        <pc:sldMkLst>
          <pc:docMk/>
          <pc:sldMk cId="3264736339" sldId="279"/>
        </pc:sldMkLst>
      </pc:sldChg>
      <pc:sldChg chg="add del mod setBg">
        <pc:chgData name="Schuh, Leah" userId="S::lschuh@otterbein.edu::9358e007-430d-401e-aebd-d603fa62627f" providerId="AD" clId="Web-{7B90F7C1-3AE2-E3A3-38A1-7342E1774409}" dt="2023-07-14T15:18:37.026" v="87"/>
        <pc:sldMkLst>
          <pc:docMk/>
          <pc:sldMk cId="2426453070" sldId="280"/>
        </pc:sldMkLst>
      </pc:sldChg>
      <pc:sldChg chg="addSp modSp add mod setBg">
        <pc:chgData name="Schuh, Leah" userId="S::lschuh@otterbein.edu::9358e007-430d-401e-aebd-d603fa62627f" providerId="AD" clId="Web-{7B90F7C1-3AE2-E3A3-38A1-7342E1774409}" dt="2023-07-14T15:23:14.584" v="119" actId="1076"/>
        <pc:sldMkLst>
          <pc:docMk/>
          <pc:sldMk cId="849049065" sldId="281"/>
        </pc:sldMkLst>
        <pc:spChg chg="mod">
          <ac:chgData name="Schuh, Leah" userId="S::lschuh@otterbein.edu::9358e007-430d-401e-aebd-d603fa62627f" providerId="AD" clId="Web-{7B90F7C1-3AE2-E3A3-38A1-7342E1774409}" dt="2023-07-14T15:22:55.052" v="114" actId="1076"/>
          <ac:spMkLst>
            <pc:docMk/>
            <pc:sldMk cId="849049065" sldId="281"/>
            <ac:spMk id="2" creationId="{9EC688B3-DBDC-0B6A-D6A6-E806DE9FB964}"/>
          </ac:spMkLst>
        </pc:spChg>
        <pc:spChg chg="mod">
          <ac:chgData name="Schuh, Leah" userId="S::lschuh@otterbein.edu::9358e007-430d-401e-aebd-d603fa62627f" providerId="AD" clId="Web-{7B90F7C1-3AE2-E3A3-38A1-7342E1774409}" dt="2023-07-14T15:23:14.584" v="119" actId="1076"/>
          <ac:spMkLst>
            <pc:docMk/>
            <pc:sldMk cId="849049065" sldId="281"/>
            <ac:spMk id="3" creationId="{B9F9705E-4A31-A6AD-4AA3-455BD22DCE53}"/>
          </ac:spMkLst>
        </pc:spChg>
        <pc:spChg chg="add">
          <ac:chgData name="Schuh, Leah" userId="S::lschuh@otterbein.edu::9358e007-430d-401e-aebd-d603fa62627f" providerId="AD" clId="Web-{7B90F7C1-3AE2-E3A3-38A1-7342E1774409}" dt="2023-07-14T15:17:12.508" v="70"/>
          <ac:spMkLst>
            <pc:docMk/>
            <pc:sldMk cId="849049065" sldId="281"/>
            <ac:spMk id="9" creationId="{49306479-8C4D-4E4A-A330-DFC80A8A01BE}"/>
          </ac:spMkLst>
        </pc:spChg>
        <pc:spChg chg="add">
          <ac:chgData name="Schuh, Leah" userId="S::lschuh@otterbein.edu::9358e007-430d-401e-aebd-d603fa62627f" providerId="AD" clId="Web-{7B90F7C1-3AE2-E3A3-38A1-7342E1774409}" dt="2023-07-14T15:17:12.508" v="70"/>
          <ac:spMkLst>
            <pc:docMk/>
            <pc:sldMk cId="849049065" sldId="281"/>
            <ac:spMk id="11" creationId="{220E33D0-A190-4F8A-9DB6-C531C95CA02D}"/>
          </ac:spMkLst>
        </pc:spChg>
        <pc:picChg chg="mod">
          <ac:chgData name="Schuh, Leah" userId="S::lschuh@otterbein.edu::9358e007-430d-401e-aebd-d603fa62627f" providerId="AD" clId="Web-{7B90F7C1-3AE2-E3A3-38A1-7342E1774409}" dt="2023-07-14T15:22:58.427" v="116" actId="1076"/>
          <ac:picMkLst>
            <pc:docMk/>
            <pc:sldMk cId="849049065" sldId="281"/>
            <ac:picMk id="4" creationId="{1C388023-C53C-507F-CEDB-224850C0B683}"/>
          </ac:picMkLst>
        </pc:picChg>
      </pc:sldChg>
      <pc:sldChg chg="addSp modSp add mod setBg">
        <pc:chgData name="Schuh, Leah" userId="S::lschuh@otterbein.edu::9358e007-430d-401e-aebd-d603fa62627f" providerId="AD" clId="Web-{7B90F7C1-3AE2-E3A3-38A1-7342E1774409}" dt="2023-07-14T15:22:26.566" v="111" actId="1076"/>
        <pc:sldMkLst>
          <pc:docMk/>
          <pc:sldMk cId="4265116816" sldId="282"/>
        </pc:sldMkLst>
        <pc:spChg chg="mod">
          <ac:chgData name="Schuh, Leah" userId="S::lschuh@otterbein.edu::9358e007-430d-401e-aebd-d603fa62627f" providerId="AD" clId="Web-{7B90F7C1-3AE2-E3A3-38A1-7342E1774409}" dt="2023-07-14T15:21:00.891" v="108" actId="1076"/>
          <ac:spMkLst>
            <pc:docMk/>
            <pc:sldMk cId="4265116816" sldId="282"/>
            <ac:spMk id="2" creationId="{353F2BDF-40EA-4856-F02A-3F8D70C6B619}"/>
          </ac:spMkLst>
        </pc:spChg>
        <pc:spChg chg="mod">
          <ac:chgData name="Schuh, Leah" userId="S::lschuh@otterbein.edu::9358e007-430d-401e-aebd-d603fa62627f" providerId="AD" clId="Web-{7B90F7C1-3AE2-E3A3-38A1-7342E1774409}" dt="2023-07-14T15:22:26.566" v="111" actId="1076"/>
          <ac:spMkLst>
            <pc:docMk/>
            <pc:sldMk cId="4265116816" sldId="282"/>
            <ac:spMk id="6" creationId="{76A79EBD-2B7C-A5C9-D8A5-C6B19EB0028D}"/>
          </ac:spMkLst>
        </pc:spChg>
        <pc:spChg chg="add">
          <ac:chgData name="Schuh, Leah" userId="S::lschuh@otterbein.edu::9358e007-430d-401e-aebd-d603fa62627f" providerId="AD" clId="Web-{7B90F7C1-3AE2-E3A3-38A1-7342E1774409}" dt="2023-07-14T15:17:04.898" v="69"/>
          <ac:spMkLst>
            <pc:docMk/>
            <pc:sldMk cId="4265116816" sldId="282"/>
            <ac:spMk id="11" creationId="{4B9142F6-DB97-45E1-995D-D4D206E093DC}"/>
          </ac:spMkLst>
        </pc:spChg>
        <pc:picChg chg="mod">
          <ac:chgData name="Schuh, Leah" userId="S::lschuh@otterbein.edu::9358e007-430d-401e-aebd-d603fa62627f" providerId="AD" clId="Web-{7B90F7C1-3AE2-E3A3-38A1-7342E1774409}" dt="2023-07-14T15:22:21.535" v="110" actId="1076"/>
          <ac:picMkLst>
            <pc:docMk/>
            <pc:sldMk cId="4265116816" sldId="282"/>
            <ac:picMk id="4" creationId="{E3DC9EDC-820C-EB67-9B85-32809292C097}"/>
          </ac:picMkLst>
        </pc:picChg>
      </pc:sldChg>
      <pc:sldChg chg="addSp delSp modSp add mod setBg">
        <pc:chgData name="Schuh, Leah" userId="S::lschuh@otterbein.edu::9358e007-430d-401e-aebd-d603fa62627f" providerId="AD" clId="Web-{7B90F7C1-3AE2-E3A3-38A1-7342E1774409}" dt="2023-07-14T15:20:18.124" v="98" actId="1076"/>
        <pc:sldMkLst>
          <pc:docMk/>
          <pc:sldMk cId="3648854225" sldId="283"/>
        </pc:sldMkLst>
        <pc:spChg chg="del mod">
          <ac:chgData name="Schuh, Leah" userId="S::lschuh@otterbein.edu::9358e007-430d-401e-aebd-d603fa62627f" providerId="AD" clId="Web-{7B90F7C1-3AE2-E3A3-38A1-7342E1774409}" dt="2023-07-14T15:16:55.054" v="67"/>
          <ac:spMkLst>
            <pc:docMk/>
            <pc:sldMk cId="3648854225" sldId="283"/>
            <ac:spMk id="2" creationId="{2A4E2B07-CC30-2CC1-1756-38AFF8B26C9B}"/>
          </ac:spMkLst>
        </pc:spChg>
        <pc:spChg chg="mod">
          <ac:chgData name="Schuh, Leah" userId="S::lschuh@otterbein.edu::9358e007-430d-401e-aebd-d603fa62627f" providerId="AD" clId="Web-{7B90F7C1-3AE2-E3A3-38A1-7342E1774409}" dt="2023-07-14T15:16:49.038" v="65" actId="20577"/>
          <ac:spMkLst>
            <pc:docMk/>
            <pc:sldMk cId="3648854225" sldId="283"/>
            <ac:spMk id="3" creationId="{FA0C4698-58F4-BD46-18C3-4883F57DA84D}"/>
          </ac:spMkLst>
        </pc:spChg>
        <pc:spChg chg="add mod">
          <ac:chgData name="Schuh, Leah" userId="S::lschuh@otterbein.edu::9358e007-430d-401e-aebd-d603fa62627f" providerId="AD" clId="Web-{7B90F7C1-3AE2-E3A3-38A1-7342E1774409}" dt="2023-07-14T15:19:55.467" v="91" actId="20577"/>
          <ac:spMkLst>
            <pc:docMk/>
            <pc:sldMk cId="3648854225" sldId="283"/>
            <ac:spMk id="4" creationId="{F973F613-4646-E663-1E45-60A75BD40823}"/>
          </ac:spMkLst>
        </pc:spChg>
        <pc:spChg chg="mod">
          <ac:chgData name="Schuh, Leah" userId="S::lschuh@otterbein.edu::9358e007-430d-401e-aebd-d603fa62627f" providerId="AD" clId="Web-{7B90F7C1-3AE2-E3A3-38A1-7342E1774409}" dt="2023-07-14T15:20:18.124" v="98" actId="1076"/>
          <ac:spMkLst>
            <pc:docMk/>
            <pc:sldMk cId="3648854225" sldId="283"/>
            <ac:spMk id="6" creationId="{41BECE8C-FA9D-8DD9-9BB1-0008B47309D4}"/>
          </ac:spMkLst>
        </pc:spChg>
        <pc:spChg chg="add del mod">
          <ac:chgData name="Schuh, Leah" userId="S::lschuh@otterbein.edu::9358e007-430d-401e-aebd-d603fa62627f" providerId="AD" clId="Web-{7B90F7C1-3AE2-E3A3-38A1-7342E1774409}" dt="2023-07-14T15:16:58.866" v="68"/>
          <ac:spMkLst>
            <pc:docMk/>
            <pc:sldMk cId="3648854225" sldId="283"/>
            <ac:spMk id="8" creationId="{BE8199C0-C116-8301-E54B-E0381D70710E}"/>
          </ac:spMkLst>
        </pc:spChg>
        <pc:spChg chg="add">
          <ac:chgData name="Schuh, Leah" userId="S::lschuh@otterbein.edu::9358e007-430d-401e-aebd-d603fa62627f" providerId="AD" clId="Web-{7B90F7C1-3AE2-E3A3-38A1-7342E1774409}" dt="2023-07-14T15:14:46.096" v="32"/>
          <ac:spMkLst>
            <pc:docMk/>
            <pc:sldMk cId="3648854225" sldId="283"/>
            <ac:spMk id="11" creationId="{4B9142F6-DB97-45E1-995D-D4D206E093DC}"/>
          </ac:spMkLst>
        </pc:spChg>
        <pc:picChg chg="mod">
          <ac:chgData name="Schuh, Leah" userId="S::lschuh@otterbein.edu::9358e007-430d-401e-aebd-d603fa62627f" providerId="AD" clId="Web-{7B90F7C1-3AE2-E3A3-38A1-7342E1774409}" dt="2023-07-14T15:20:11.061" v="96" actId="1076"/>
          <ac:picMkLst>
            <pc:docMk/>
            <pc:sldMk cId="3648854225" sldId="283"/>
            <ac:picMk id="5" creationId="{CCE1C4BE-8F8C-1D86-41FA-C07EAC35EE7E}"/>
          </ac:picMkLst>
        </pc:picChg>
      </pc:sldChg>
      <pc:sldChg chg="addSp delSp modSp add del mod setBg">
        <pc:chgData name="Schuh, Leah" userId="S::lschuh@otterbein.edu::9358e007-430d-401e-aebd-d603fa62627f" providerId="AD" clId="Web-{7B90F7C1-3AE2-E3A3-38A1-7342E1774409}" dt="2023-07-14T15:15:57.723" v="35"/>
        <pc:sldMkLst>
          <pc:docMk/>
          <pc:sldMk cId="2982349452" sldId="284"/>
        </pc:sldMkLst>
        <pc:spChg chg="mod">
          <ac:chgData name="Schuh, Leah" userId="S::lschuh@otterbein.edu::9358e007-430d-401e-aebd-d603fa62627f" providerId="AD" clId="Web-{7B90F7C1-3AE2-E3A3-38A1-7342E1774409}" dt="2023-07-14T15:15:38.957" v="34"/>
          <ac:spMkLst>
            <pc:docMk/>
            <pc:sldMk cId="2982349452" sldId="284"/>
            <ac:spMk id="2" creationId="{00000000-0000-0000-0000-000000000000}"/>
          </ac:spMkLst>
        </pc:spChg>
        <pc:spChg chg="mod">
          <ac:chgData name="Schuh, Leah" userId="S::lschuh@otterbein.edu::9358e007-430d-401e-aebd-d603fa62627f" providerId="AD" clId="Web-{7B90F7C1-3AE2-E3A3-38A1-7342E1774409}" dt="2023-07-14T15:15:38.957" v="34"/>
          <ac:spMkLst>
            <pc:docMk/>
            <pc:sldMk cId="2982349452" sldId="284"/>
            <ac:spMk id="3" creationId="{00000000-0000-0000-0000-000000000000}"/>
          </ac:spMkLst>
        </pc:spChg>
        <pc:spChg chg="del">
          <ac:chgData name="Schuh, Leah" userId="S::lschuh@otterbein.edu::9358e007-430d-401e-aebd-d603fa62627f" providerId="AD" clId="Web-{7B90F7C1-3AE2-E3A3-38A1-7342E1774409}" dt="2023-07-14T15:15:38.957" v="34"/>
          <ac:spMkLst>
            <pc:docMk/>
            <pc:sldMk cId="2982349452" sldId="284"/>
            <ac:spMk id="35" creationId="{9B45BA4C-9B54-4496-821F-9E0985CA984D}"/>
          </ac:spMkLst>
        </pc:spChg>
        <pc:spChg chg="del">
          <ac:chgData name="Schuh, Leah" userId="S::lschuh@otterbein.edu::9358e007-430d-401e-aebd-d603fa62627f" providerId="AD" clId="Web-{7B90F7C1-3AE2-E3A3-38A1-7342E1774409}" dt="2023-07-14T15:15:38.957" v="34"/>
          <ac:spMkLst>
            <pc:docMk/>
            <pc:sldMk cId="2982349452" sldId="284"/>
            <ac:spMk id="36" creationId="{85E1BB9D-FAFF-4C3E-9E44-13F8FBABCD62}"/>
          </ac:spMkLst>
        </pc:spChg>
        <pc:spChg chg="del">
          <ac:chgData name="Schuh, Leah" userId="S::lschuh@otterbein.edu::9358e007-430d-401e-aebd-d603fa62627f" providerId="AD" clId="Web-{7B90F7C1-3AE2-E3A3-38A1-7342E1774409}" dt="2023-07-14T15:15:38.957" v="34"/>
          <ac:spMkLst>
            <pc:docMk/>
            <pc:sldMk cId="2982349452" sldId="284"/>
            <ac:spMk id="37" creationId="{A8DDC302-DBEC-4742-B54B-5E9AAFE96961}"/>
          </ac:spMkLst>
        </pc:spChg>
        <pc:spChg chg="add">
          <ac:chgData name="Schuh, Leah" userId="S::lschuh@otterbein.edu::9358e007-430d-401e-aebd-d603fa62627f" providerId="AD" clId="Web-{7B90F7C1-3AE2-E3A3-38A1-7342E1774409}" dt="2023-07-14T15:15:38.957" v="34"/>
          <ac:spMkLst>
            <pc:docMk/>
            <pc:sldMk cId="2982349452" sldId="284"/>
            <ac:spMk id="43" creationId="{220E33D0-A190-4F8A-9DB6-C531C95CA02D}"/>
          </ac:spMkLst>
        </pc:spChg>
        <pc:picChg chg="del">
          <ac:chgData name="Schuh, Leah" userId="S::lschuh@otterbein.edu::9358e007-430d-401e-aebd-d603fa62627f" providerId="AD" clId="Web-{7B90F7C1-3AE2-E3A3-38A1-7342E1774409}" dt="2023-07-14T15:15:35.926" v="33"/>
          <ac:picMkLst>
            <pc:docMk/>
            <pc:sldMk cId="2982349452" sldId="284"/>
            <ac:picMk id="38" creationId="{B4D3D12F-B25C-142E-1EE2-B80E40A60254}"/>
          </ac:picMkLst>
        </pc:picChg>
        <pc:picChg chg="add">
          <ac:chgData name="Schuh, Leah" userId="S::lschuh@otterbein.edu::9358e007-430d-401e-aebd-d603fa62627f" providerId="AD" clId="Web-{7B90F7C1-3AE2-E3A3-38A1-7342E1774409}" dt="2023-07-14T15:15:38.957" v="34"/>
          <ac:picMkLst>
            <pc:docMk/>
            <pc:sldMk cId="2982349452" sldId="284"/>
            <ac:picMk id="39" creationId="{EAFE8C96-5ADD-3F2E-ABE6-451B22E4B81B}"/>
          </ac:picMkLst>
        </pc:picChg>
      </pc:sldChg>
      <pc:sldChg chg="new del">
        <pc:chgData name="Schuh, Leah" userId="S::lschuh@otterbein.edu::9358e007-430d-401e-aebd-d603fa62627f" providerId="AD" clId="Web-{7B90F7C1-3AE2-E3A3-38A1-7342E1774409}" dt="2023-07-14T15:18:19.901" v="77"/>
        <pc:sldMkLst>
          <pc:docMk/>
          <pc:sldMk cId="3479772506" sldId="284"/>
        </pc:sldMkLst>
      </pc:sldChg>
      <pc:sldChg chg="addSp delSp modSp add replId">
        <pc:chgData name="Schuh, Leah" userId="S::lschuh@otterbein.edu::9358e007-430d-401e-aebd-d603fa62627f" providerId="AD" clId="Web-{7B90F7C1-3AE2-E3A3-38A1-7342E1774409}" dt="2023-07-14T15:23:41.491" v="125" actId="1076"/>
        <pc:sldMkLst>
          <pc:docMk/>
          <pc:sldMk cId="1754698060" sldId="285"/>
        </pc:sldMkLst>
        <pc:spChg chg="del">
          <ac:chgData name="Schuh, Leah" userId="S::lschuh@otterbein.edu::9358e007-430d-401e-aebd-d603fa62627f" providerId="AD" clId="Web-{7B90F7C1-3AE2-E3A3-38A1-7342E1774409}" dt="2023-07-14T15:18:24.495" v="80"/>
          <ac:spMkLst>
            <pc:docMk/>
            <pc:sldMk cId="1754698060" sldId="285"/>
            <ac:spMk id="2" creationId="{9EC688B3-DBDC-0B6A-D6A6-E806DE9FB964}"/>
          </ac:spMkLst>
        </pc:spChg>
        <pc:spChg chg="del">
          <ac:chgData name="Schuh, Leah" userId="S::lschuh@otterbein.edu::9358e007-430d-401e-aebd-d603fa62627f" providerId="AD" clId="Web-{7B90F7C1-3AE2-E3A3-38A1-7342E1774409}" dt="2023-07-14T15:18:24.448" v="79"/>
          <ac:spMkLst>
            <pc:docMk/>
            <pc:sldMk cId="1754698060" sldId="285"/>
            <ac:spMk id="3" creationId="{B9F9705E-4A31-A6AD-4AA3-455BD22DCE53}"/>
          </ac:spMkLst>
        </pc:spChg>
        <pc:spChg chg="add del mod">
          <ac:chgData name="Schuh, Leah" userId="S::lschuh@otterbein.edu::9358e007-430d-401e-aebd-d603fa62627f" providerId="AD" clId="Web-{7B90F7C1-3AE2-E3A3-38A1-7342E1774409}" dt="2023-07-14T15:18:30.729" v="85"/>
          <ac:spMkLst>
            <pc:docMk/>
            <pc:sldMk cId="1754698060" sldId="285"/>
            <ac:spMk id="6" creationId="{79B2FDA6-1603-04F4-CADB-607B5EA16845}"/>
          </ac:spMkLst>
        </pc:spChg>
        <pc:spChg chg="add del mod">
          <ac:chgData name="Schuh, Leah" userId="S::lschuh@otterbein.edu::9358e007-430d-401e-aebd-d603fa62627f" providerId="AD" clId="Web-{7B90F7C1-3AE2-E3A3-38A1-7342E1774409}" dt="2023-07-14T15:18:32.979" v="86"/>
          <ac:spMkLst>
            <pc:docMk/>
            <pc:sldMk cId="1754698060" sldId="285"/>
            <ac:spMk id="8" creationId="{C6F41612-8AD2-527F-3E69-38CC0524FFC0}"/>
          </ac:spMkLst>
        </pc:spChg>
        <pc:spChg chg="add mod">
          <ac:chgData name="Schuh, Leah" userId="S::lschuh@otterbein.edu::9358e007-430d-401e-aebd-d603fa62627f" providerId="AD" clId="Web-{7B90F7C1-3AE2-E3A3-38A1-7342E1774409}" dt="2023-07-14T15:23:36.225" v="123" actId="1076"/>
          <ac:spMkLst>
            <pc:docMk/>
            <pc:sldMk cId="1754698060" sldId="285"/>
            <ac:spMk id="12" creationId="{36DABAEA-434E-AD90-2ED1-659C3E870E14}"/>
          </ac:spMkLst>
        </pc:spChg>
        <pc:spChg chg="add">
          <ac:chgData name="Schuh, Leah" userId="S::lschuh@otterbein.edu::9358e007-430d-401e-aebd-d603fa62627f" providerId="AD" clId="Web-{7B90F7C1-3AE2-E3A3-38A1-7342E1774409}" dt="2023-07-14T15:18:26.979" v="83"/>
          <ac:spMkLst>
            <pc:docMk/>
            <pc:sldMk cId="1754698060" sldId="285"/>
            <ac:spMk id="16" creationId="{C8DCFC94-0B64-3A80-A762-2F3F71C1327D}"/>
          </ac:spMkLst>
        </pc:spChg>
        <pc:spChg chg="add mod">
          <ac:chgData name="Schuh, Leah" userId="S::lschuh@otterbein.edu::9358e007-430d-401e-aebd-d603fa62627f" providerId="AD" clId="Web-{7B90F7C1-3AE2-E3A3-38A1-7342E1774409}" dt="2023-07-14T15:23:39.022" v="124" actId="1076"/>
          <ac:spMkLst>
            <pc:docMk/>
            <pc:sldMk cId="1754698060" sldId="285"/>
            <ac:spMk id="18" creationId="{38B96E60-0F20-DBB6-398A-6CD56E60B692}"/>
          </ac:spMkLst>
        </pc:spChg>
        <pc:picChg chg="del">
          <ac:chgData name="Schuh, Leah" userId="S::lschuh@otterbein.edu::9358e007-430d-401e-aebd-d603fa62627f" providerId="AD" clId="Web-{7B90F7C1-3AE2-E3A3-38A1-7342E1774409}" dt="2023-07-14T15:18:24.401" v="78"/>
          <ac:picMkLst>
            <pc:docMk/>
            <pc:sldMk cId="1754698060" sldId="285"/>
            <ac:picMk id="4" creationId="{1C388023-C53C-507F-CEDB-224850C0B683}"/>
          </ac:picMkLst>
        </pc:picChg>
        <pc:picChg chg="add mod">
          <ac:chgData name="Schuh, Leah" userId="S::lschuh@otterbein.edu::9358e007-430d-401e-aebd-d603fa62627f" providerId="AD" clId="Web-{7B90F7C1-3AE2-E3A3-38A1-7342E1774409}" dt="2023-07-14T15:23:41.491" v="125" actId="1076"/>
          <ac:picMkLst>
            <pc:docMk/>
            <pc:sldMk cId="1754698060" sldId="285"/>
            <ac:picMk id="14" creationId="{FE26FBB1-81A3-807F-A8A2-74FA33B4FDAE}"/>
          </ac:picMkLst>
        </pc:picChg>
      </pc:sldChg>
      <pc:sldMasterChg chg="mod setBg modSldLayout">
        <pc:chgData name="Schuh, Leah" userId="S::lschuh@otterbein.edu::9358e007-430d-401e-aebd-d603fa62627f" providerId="AD" clId="Web-{7B90F7C1-3AE2-E3A3-38A1-7342E1774409}" dt="2023-07-14T15:14:15.970" v="30"/>
        <pc:sldMasterMkLst>
          <pc:docMk/>
          <pc:sldMasterMk cId="0" sldId="2147483660"/>
        </pc:sldMasterMkLst>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1"/>
          </pc:sldLayoutMkLst>
        </pc:sldLayoutChg>
        <pc:sldLayoutChg chg="mod">
          <pc:chgData name="Schuh, Leah" userId="S::lschuh@otterbein.edu::9358e007-430d-401e-aebd-d603fa62627f" providerId="AD" clId="Web-{7B90F7C1-3AE2-E3A3-38A1-7342E1774409}" dt="2023-07-14T15:14:15.970" v="30"/>
          <pc:sldLayoutMkLst>
            <pc:docMk/>
            <pc:sldMasterMk cId="0" sldId="2147483660"/>
            <pc:sldLayoutMk cId="0" sldId="2147483662"/>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3"/>
          </pc:sldLayoutMkLst>
        </pc:sldLayoutChg>
        <pc:sldLayoutChg chg="mod">
          <pc:chgData name="Schuh, Leah" userId="S::lschuh@otterbein.edu::9358e007-430d-401e-aebd-d603fa62627f" providerId="AD" clId="Web-{7B90F7C1-3AE2-E3A3-38A1-7342E1774409}" dt="2023-07-14T15:14:15.970" v="30"/>
          <pc:sldLayoutMkLst>
            <pc:docMk/>
            <pc:sldMasterMk cId="0" sldId="2147483660"/>
            <pc:sldLayoutMk cId="0" sldId="2147483664"/>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5"/>
          </pc:sldLayoutMkLst>
        </pc:sldLayoutChg>
        <pc:sldLayoutChg chg="mod">
          <pc:chgData name="Schuh, Leah" userId="S::lschuh@otterbein.edu::9358e007-430d-401e-aebd-d603fa62627f" providerId="AD" clId="Web-{7B90F7C1-3AE2-E3A3-38A1-7342E1774409}" dt="2023-07-14T15:14:15.970" v="30"/>
          <pc:sldLayoutMkLst>
            <pc:docMk/>
            <pc:sldMasterMk cId="0" sldId="2147483660"/>
            <pc:sldLayoutMk cId="0" sldId="2147483666"/>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7"/>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8"/>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69"/>
          </pc:sldLayoutMkLst>
        </pc:sldLayoutChg>
        <pc:sldLayoutChg chg="mod">
          <pc:chgData name="Schuh, Leah" userId="S::lschuh@otterbein.edu::9358e007-430d-401e-aebd-d603fa62627f" providerId="AD" clId="Web-{7B90F7C1-3AE2-E3A3-38A1-7342E1774409}" dt="2023-07-14T15:14:15.970" v="30"/>
          <pc:sldLayoutMkLst>
            <pc:docMk/>
            <pc:sldMasterMk cId="0" sldId="2147483660"/>
            <pc:sldLayoutMk cId="0" sldId="2147483670"/>
          </pc:sldLayoutMkLst>
        </pc:sldLayoutChg>
        <pc:sldLayoutChg chg="mod setFolMasterObjs">
          <pc:chgData name="Schuh, Leah" userId="S::lschuh@otterbein.edu::9358e007-430d-401e-aebd-d603fa62627f" providerId="AD" clId="Web-{7B90F7C1-3AE2-E3A3-38A1-7342E1774409}" dt="2023-07-14T15:14:15.970" v="30"/>
          <pc:sldLayoutMkLst>
            <pc:docMk/>
            <pc:sldMasterMk cId="0" sldId="2147483660"/>
            <pc:sldLayoutMk cId="0" sldId="2147483671"/>
          </pc:sldLayoutMkLst>
        </pc:sldLayoutChg>
      </pc:sldMasterChg>
      <pc:sldMasterChg chg="add mod setBg addSldLayout modSldLayout">
        <pc:chgData name="Schuh, Leah" userId="S::lschuh@otterbein.edu::9358e007-430d-401e-aebd-d603fa62627f" providerId="AD" clId="Web-{7B90F7C1-3AE2-E3A3-38A1-7342E1774409}" dt="2023-07-14T15:14:15.970" v="30"/>
        <pc:sldMasterMkLst>
          <pc:docMk/>
          <pc:sldMasterMk cId="1964373903" sldId="2147483774"/>
        </pc:sldMasterMkLst>
        <pc:sldLayoutChg chg="add mod">
          <pc:chgData name="Schuh, Leah" userId="S::lschuh@otterbein.edu::9358e007-430d-401e-aebd-d603fa62627f" providerId="AD" clId="Web-{7B90F7C1-3AE2-E3A3-38A1-7342E1774409}" dt="2023-07-14T15:14:15.970" v="30"/>
          <pc:sldLayoutMkLst>
            <pc:docMk/>
            <pc:sldMasterMk cId="1964373903" sldId="2147483774"/>
            <pc:sldLayoutMk cId="1999699311" sldId="2147483763"/>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3557818082" sldId="2147483764"/>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3366672415" sldId="2147483765"/>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1120335054" sldId="2147483766"/>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1014964137" sldId="2147483767"/>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2620065094" sldId="2147483768"/>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3088452620" sldId="2147483769"/>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329794325" sldId="2147483770"/>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1102832835" sldId="2147483771"/>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2169738667" sldId="2147483772"/>
          </pc:sldLayoutMkLst>
        </pc:sldLayoutChg>
        <pc:sldLayoutChg chg="add mod">
          <pc:chgData name="Schuh, Leah" userId="S::lschuh@otterbein.edu::9358e007-430d-401e-aebd-d603fa62627f" providerId="AD" clId="Web-{7B90F7C1-3AE2-E3A3-38A1-7342E1774409}" dt="2023-07-14T15:14:15.970" v="30"/>
          <pc:sldLayoutMkLst>
            <pc:docMk/>
            <pc:sldMasterMk cId="1964373903" sldId="2147483774"/>
            <pc:sldLayoutMk cId="3545185186" sldId="2147483773"/>
          </pc:sldLayoutMkLst>
        </pc:sldLayoutChg>
      </pc:sldMasterChg>
    </pc:docChg>
  </pc:docChgLst>
  <pc:docChgLst>
    <pc:chgData name="Schuh, Leah" userId="S::lschuh@otterbein.edu::9358e007-430d-401e-aebd-d603fa62627f" providerId="AD" clId="Web-{9CC25A86-1A1B-FFC5-FA08-AA25EFBE2BB5}"/>
    <pc:docChg chg="modSld">
      <pc:chgData name="Schuh, Leah" userId="S::lschuh@otterbein.edu::9358e007-430d-401e-aebd-d603fa62627f" providerId="AD" clId="Web-{9CC25A86-1A1B-FFC5-FA08-AA25EFBE2BB5}" dt="2023-11-10T20:18:37.358" v="4" actId="1076"/>
      <pc:docMkLst>
        <pc:docMk/>
      </pc:docMkLst>
      <pc:sldChg chg="addSp delSp modSp">
        <pc:chgData name="Schuh, Leah" userId="S::lschuh@otterbein.edu::9358e007-430d-401e-aebd-d603fa62627f" providerId="AD" clId="Web-{9CC25A86-1A1B-FFC5-FA08-AA25EFBE2BB5}" dt="2023-11-10T20:18:37.358" v="4" actId="1076"/>
        <pc:sldMkLst>
          <pc:docMk/>
          <pc:sldMk cId="3449259142" sldId="278"/>
        </pc:sldMkLst>
        <pc:picChg chg="add mod">
          <ac:chgData name="Schuh, Leah" userId="S::lschuh@otterbein.edu::9358e007-430d-401e-aebd-d603fa62627f" providerId="AD" clId="Web-{9CC25A86-1A1B-FFC5-FA08-AA25EFBE2BB5}" dt="2023-11-10T20:18:37.358" v="4" actId="1076"/>
          <ac:picMkLst>
            <pc:docMk/>
            <pc:sldMk cId="3449259142" sldId="278"/>
            <ac:picMk id="2" creationId="{888F818F-E6BC-D54D-A902-4C63C7CC89D1}"/>
          </ac:picMkLst>
        </pc:picChg>
        <pc:picChg chg="del">
          <ac:chgData name="Schuh, Leah" userId="S::lschuh@otterbein.edu::9358e007-430d-401e-aebd-d603fa62627f" providerId="AD" clId="Web-{9CC25A86-1A1B-FFC5-FA08-AA25EFBE2BB5}" dt="2023-11-10T20:18:27.858" v="0"/>
          <ac:picMkLst>
            <pc:docMk/>
            <pc:sldMk cId="3449259142" sldId="278"/>
            <ac:picMk id="4" creationId="{86B4D670-1B21-70A0-6C36-B1DFE8FCDD3C}"/>
          </ac:picMkLst>
        </pc:picChg>
      </pc:sldChg>
    </pc:docChg>
  </pc:docChgLst>
  <pc:docChgLst>
    <pc:chgData name="Alderman, Varvara" userId="S::alderman1@otterbein.edu::138cb979-df5f-4c03-b5ee-9bee9c3d80a6" providerId="AD" clId="Web-{5973D04E-7051-1E89-4E89-2B406E9E6AAE}"/>
    <pc:docChg chg="modSld">
      <pc:chgData name="Alderman, Varvara" userId="S::alderman1@otterbein.edu::138cb979-df5f-4c03-b5ee-9bee9c3d80a6" providerId="AD" clId="Web-{5973D04E-7051-1E89-4E89-2B406E9E6AAE}" dt="2022-11-07T18:13:21.460" v="0"/>
      <pc:docMkLst>
        <pc:docMk/>
      </pc:docMkLst>
      <pc:sldChg chg="delSp">
        <pc:chgData name="Alderman, Varvara" userId="S::alderman1@otterbein.edu::138cb979-df5f-4c03-b5ee-9bee9c3d80a6" providerId="AD" clId="Web-{5973D04E-7051-1E89-4E89-2B406E9E6AAE}" dt="2022-11-07T18:13:21.460" v="0"/>
        <pc:sldMkLst>
          <pc:docMk/>
          <pc:sldMk cId="1953306958" sldId="277"/>
        </pc:sldMkLst>
        <pc:spChg chg="del">
          <ac:chgData name="Alderman, Varvara" userId="S::alderman1@otterbein.edu::138cb979-df5f-4c03-b5ee-9bee9c3d80a6" providerId="AD" clId="Web-{5973D04E-7051-1E89-4E89-2B406E9E6AAE}" dt="2022-11-07T18:13:21.460" v="0"/>
          <ac:spMkLst>
            <pc:docMk/>
            <pc:sldMk cId="1953306958" sldId="277"/>
            <ac:spMk id="3" creationId="{58CA64DC-8B73-4E30-892E-633EB7945644}"/>
          </ac:spMkLst>
        </pc:spChg>
      </pc:sldChg>
    </pc:docChg>
  </pc:docChgLst>
  <pc:docChgLst>
    <pc:chgData name="Schuh, Leah" userId="S::lschuh@otterbein.edu::9358e007-430d-401e-aebd-d603fa62627f" providerId="AD" clId="Web-{2C63DBA5-B6FE-96A3-8553-318AC9E83556}"/>
    <pc:docChg chg="addSld modSld">
      <pc:chgData name="Schuh, Leah" userId="S::lschuh@otterbein.edu::9358e007-430d-401e-aebd-d603fa62627f" providerId="AD" clId="Web-{2C63DBA5-B6FE-96A3-8553-318AC9E83556}" dt="2022-10-20T13:58:16.506" v="25" actId="1076"/>
      <pc:docMkLst>
        <pc:docMk/>
      </pc:docMkLst>
      <pc:sldChg chg="addSp delSp modSp new modNotes">
        <pc:chgData name="Schuh, Leah" userId="S::lschuh@otterbein.edu::9358e007-430d-401e-aebd-d603fa62627f" providerId="AD" clId="Web-{2C63DBA5-B6FE-96A3-8553-318AC9E83556}" dt="2022-10-20T13:58:16.506" v="25" actId="1076"/>
        <pc:sldMkLst>
          <pc:docMk/>
          <pc:sldMk cId="3449259142" sldId="278"/>
        </pc:sldMkLst>
        <pc:spChg chg="del mod">
          <ac:chgData name="Schuh, Leah" userId="S::lschuh@otterbein.edu::9358e007-430d-401e-aebd-d603fa62627f" providerId="AD" clId="Web-{2C63DBA5-B6FE-96A3-8553-318AC9E83556}" dt="2022-10-20T13:57:55.865" v="19"/>
          <ac:spMkLst>
            <pc:docMk/>
            <pc:sldMk cId="3449259142" sldId="278"/>
            <ac:spMk id="2" creationId="{A90D9CC6-ACD9-7FA2-3F62-320346BF9B43}"/>
          </ac:spMkLst>
        </pc:spChg>
        <pc:spChg chg="mod">
          <ac:chgData name="Schuh, Leah" userId="S::lschuh@otterbein.edu::9358e007-430d-401e-aebd-d603fa62627f" providerId="AD" clId="Web-{2C63DBA5-B6FE-96A3-8553-318AC9E83556}" dt="2022-10-20T13:51:35.028" v="9" actId="20577"/>
          <ac:spMkLst>
            <pc:docMk/>
            <pc:sldMk cId="3449259142" sldId="278"/>
            <ac:spMk id="3" creationId="{7BD495CB-DDC6-4FA2-EA48-3A0C8B35DF27}"/>
          </ac:spMkLst>
        </pc:spChg>
        <pc:spChg chg="add del mod">
          <ac:chgData name="Schuh, Leah" userId="S::lschuh@otterbein.edu::9358e007-430d-401e-aebd-d603fa62627f" providerId="AD" clId="Web-{2C63DBA5-B6FE-96A3-8553-318AC9E83556}" dt="2022-10-20T13:58:02.787" v="22"/>
          <ac:spMkLst>
            <pc:docMk/>
            <pc:sldMk cId="3449259142" sldId="278"/>
            <ac:spMk id="5" creationId="{E3AFCAA3-FD50-5433-98F8-B2546EC547CC}"/>
          </ac:spMkLst>
        </pc:spChg>
        <pc:picChg chg="add mod">
          <ac:chgData name="Schuh, Leah" userId="S::lschuh@otterbein.edu::9358e007-430d-401e-aebd-d603fa62627f" providerId="AD" clId="Web-{2C63DBA5-B6FE-96A3-8553-318AC9E83556}" dt="2022-10-20T13:58:16.506" v="25" actId="1076"/>
          <ac:picMkLst>
            <pc:docMk/>
            <pc:sldMk cId="3449259142" sldId="278"/>
            <ac:picMk id="6" creationId="{F8C6EF04-5AA1-562E-C0E2-C87308F4EBCC}"/>
          </ac:picMkLst>
        </pc:picChg>
      </pc:sldChg>
    </pc:docChg>
  </pc:docChgLst>
  <pc:docChgLst>
    <pc:chgData name="Schuh, Leah" userId="S::lschuh@otterbein.edu::9358e007-430d-401e-aebd-d603fa62627f" providerId="AD" clId="Web-{133140C8-2908-1AF7-5AB9-59E3E631877B}"/>
    <pc:docChg chg="modSld">
      <pc:chgData name="Schuh, Leah" userId="S::lschuh@otterbein.edu::9358e007-430d-401e-aebd-d603fa62627f" providerId="AD" clId="Web-{133140C8-2908-1AF7-5AB9-59E3E631877B}" dt="2022-06-22T12:21:45.671" v="38" actId="20577"/>
      <pc:docMkLst>
        <pc:docMk/>
      </pc:docMkLst>
      <pc:sldChg chg="modSp">
        <pc:chgData name="Schuh, Leah" userId="S::lschuh@otterbein.edu::9358e007-430d-401e-aebd-d603fa62627f" providerId="AD" clId="Web-{133140C8-2908-1AF7-5AB9-59E3E631877B}" dt="2022-06-22T12:21:45.671" v="38" actId="20577"/>
        <pc:sldMkLst>
          <pc:docMk/>
          <pc:sldMk cId="3871155752" sldId="268"/>
        </pc:sldMkLst>
        <pc:spChg chg="mod">
          <ac:chgData name="Schuh, Leah" userId="S::lschuh@otterbein.edu::9358e007-430d-401e-aebd-d603fa62627f" providerId="AD" clId="Web-{133140C8-2908-1AF7-5AB9-59E3E631877B}" dt="2022-06-22T12:21:45.671" v="38" actId="20577"/>
          <ac:spMkLst>
            <pc:docMk/>
            <pc:sldMk cId="3871155752" sldId="268"/>
            <ac:spMk id="3" creationId="{00000000-0000-0000-0000-000000000000}"/>
          </ac:spMkLst>
        </pc:spChg>
      </pc:sldChg>
    </pc:docChg>
  </pc:docChgLst>
  <pc:docChgLst>
    <pc:chgData name="Masterson, Colette" userId="S::cmasterson@otterbein.edu::f1a44333-906b-4127-9dc2-c732d96f7d43" providerId="AD" clId="Web-{281750FD-70FD-F758-B4CB-1F1A9CF73ED8}"/>
    <pc:docChg chg="modSld addMainMaster delMainMaster">
      <pc:chgData name="Masterson, Colette" userId="S::cmasterson@otterbein.edu::f1a44333-906b-4127-9dc2-c732d96f7d43" providerId="AD" clId="Web-{281750FD-70FD-F758-B4CB-1F1A9CF73ED8}" dt="2024-09-23T13:18:12.229" v="37"/>
      <pc:docMkLst>
        <pc:docMk/>
      </pc:docMkLst>
      <pc:sldChg chg="modSp mod modClrScheme chgLayout">
        <pc:chgData name="Masterson, Colette" userId="S::cmasterson@otterbein.edu::f1a44333-906b-4127-9dc2-c732d96f7d43" providerId="AD" clId="Web-{281750FD-70FD-F758-B4CB-1F1A9CF73ED8}" dt="2024-09-23T13:13:35.610" v="1"/>
        <pc:sldMkLst>
          <pc:docMk/>
          <pc:sldMk cId="3663393276" sldId="256"/>
        </pc:sldMkLst>
        <pc:spChg chg="mod ord">
          <ac:chgData name="Masterson, Colette" userId="S::cmasterson@otterbein.edu::f1a44333-906b-4127-9dc2-c732d96f7d43" providerId="AD" clId="Web-{281750FD-70FD-F758-B4CB-1F1A9CF73ED8}" dt="2024-09-23T13:13:35.610" v="1"/>
          <ac:spMkLst>
            <pc:docMk/>
            <pc:sldMk cId="3663393276" sldId="256"/>
            <ac:spMk id="2" creationId="{00000000-0000-0000-0000-000000000000}"/>
          </ac:spMkLst>
        </pc:spChg>
        <pc:spChg chg="mod ord">
          <ac:chgData name="Masterson, Colette" userId="S::cmasterson@otterbein.edu::f1a44333-906b-4127-9dc2-c732d96f7d43" providerId="AD" clId="Web-{281750FD-70FD-F758-B4CB-1F1A9CF73ED8}" dt="2024-09-23T13:13:35.610" v="1"/>
          <ac:spMkLst>
            <pc:docMk/>
            <pc:sldMk cId="3663393276" sldId="256"/>
            <ac:spMk id="5" creationId="{D6DE0D1D-0CED-4B19-8DBB-B1BE1058795A}"/>
          </ac:spMkLst>
        </pc:spChg>
      </pc:sldChg>
      <pc:sldChg chg="modSp mod modClrScheme chgLayout">
        <pc:chgData name="Masterson, Colette" userId="S::cmasterson@otterbein.edu::f1a44333-906b-4127-9dc2-c732d96f7d43" providerId="AD" clId="Web-{281750FD-70FD-F758-B4CB-1F1A9CF73ED8}" dt="2024-09-23T13:16:57.164" v="34" actId="20577"/>
        <pc:sldMkLst>
          <pc:docMk/>
          <pc:sldMk cId="2211844327" sldId="263"/>
        </pc:sldMkLst>
        <pc:spChg chg="mod ord">
          <ac:chgData name="Masterson, Colette" userId="S::cmasterson@otterbein.edu::f1a44333-906b-4127-9dc2-c732d96f7d43" providerId="AD" clId="Web-{281750FD-70FD-F758-B4CB-1F1A9CF73ED8}" dt="2024-09-23T13:13:35.610" v="1"/>
          <ac:spMkLst>
            <pc:docMk/>
            <pc:sldMk cId="2211844327" sldId="263"/>
            <ac:spMk id="2" creationId="{00000000-0000-0000-0000-000000000000}"/>
          </ac:spMkLst>
        </pc:spChg>
        <pc:spChg chg="mod ord">
          <ac:chgData name="Masterson, Colette" userId="S::cmasterson@otterbein.edu::f1a44333-906b-4127-9dc2-c732d96f7d43" providerId="AD" clId="Web-{281750FD-70FD-F758-B4CB-1F1A9CF73ED8}" dt="2024-09-23T13:16:57.164" v="34" actId="20577"/>
          <ac:spMkLst>
            <pc:docMk/>
            <pc:sldMk cId="2211844327" sldId="263"/>
            <ac:spMk id="3" creationId="{00000000-0000-0000-0000-000000000000}"/>
          </ac:spMkLst>
        </pc:spChg>
      </pc:sldChg>
      <pc:sldChg chg="modSp mod modClrScheme chgLayout">
        <pc:chgData name="Masterson, Colette" userId="S::cmasterson@otterbein.edu::f1a44333-906b-4127-9dc2-c732d96f7d43" providerId="AD" clId="Web-{281750FD-70FD-F758-B4CB-1F1A9CF73ED8}" dt="2024-09-23T13:17:10.055" v="36" actId="14100"/>
        <pc:sldMkLst>
          <pc:docMk/>
          <pc:sldMk cId="1978226494" sldId="265"/>
        </pc:sldMkLst>
        <pc:spChg chg="mod ord">
          <ac:chgData name="Masterson, Colette" userId="S::cmasterson@otterbein.edu::f1a44333-906b-4127-9dc2-c732d96f7d43" providerId="AD" clId="Web-{281750FD-70FD-F758-B4CB-1F1A9CF73ED8}" dt="2024-09-23T13:13:35.610" v="1"/>
          <ac:spMkLst>
            <pc:docMk/>
            <pc:sldMk cId="1978226494" sldId="265"/>
            <ac:spMk id="2" creationId="{00000000-0000-0000-0000-000000000000}"/>
          </ac:spMkLst>
        </pc:spChg>
        <pc:graphicFrameChg chg="mod ord">
          <ac:chgData name="Masterson, Colette" userId="S::cmasterson@otterbein.edu::f1a44333-906b-4127-9dc2-c732d96f7d43" providerId="AD" clId="Web-{281750FD-70FD-F758-B4CB-1F1A9CF73ED8}" dt="2024-09-23T13:17:10.055" v="36" actId="14100"/>
          <ac:graphicFrameMkLst>
            <pc:docMk/>
            <pc:sldMk cId="1978226494" sldId="265"/>
            <ac:graphicFrameMk id="5" creationId="{EC441ADC-A573-4945-79BC-D7C5D69B2E74}"/>
          </ac:graphicFrameMkLst>
        </pc:graphicFrameChg>
      </pc:sldChg>
      <pc:sldChg chg="modSp mod modClrScheme chgLayout">
        <pc:chgData name="Masterson, Colette" userId="S::cmasterson@otterbein.edu::f1a44333-906b-4127-9dc2-c732d96f7d43" providerId="AD" clId="Web-{281750FD-70FD-F758-B4CB-1F1A9CF73ED8}" dt="2024-09-23T13:13:35.610" v="1"/>
        <pc:sldMkLst>
          <pc:docMk/>
          <pc:sldMk cId="29085536" sldId="266"/>
        </pc:sldMkLst>
        <pc:spChg chg="mod ord">
          <ac:chgData name="Masterson, Colette" userId="S::cmasterson@otterbein.edu::f1a44333-906b-4127-9dc2-c732d96f7d43" providerId="AD" clId="Web-{281750FD-70FD-F758-B4CB-1F1A9CF73ED8}" dt="2024-09-23T13:13:35.610" v="1"/>
          <ac:spMkLst>
            <pc:docMk/>
            <pc:sldMk cId="29085536" sldId="266"/>
            <ac:spMk id="3" creationId="{00000000-0000-0000-0000-000000000000}"/>
          </ac:spMkLst>
        </pc:spChg>
      </pc:sldChg>
      <pc:sldChg chg="modSp mod modClrScheme chgLayout">
        <pc:chgData name="Masterson, Colette" userId="S::cmasterson@otterbein.edu::f1a44333-906b-4127-9dc2-c732d96f7d43" providerId="AD" clId="Web-{281750FD-70FD-F758-B4CB-1F1A9CF73ED8}" dt="2024-09-23T13:14:55.706" v="6" actId="20577"/>
        <pc:sldMkLst>
          <pc:docMk/>
          <pc:sldMk cId="3871155752" sldId="268"/>
        </pc:sldMkLst>
        <pc:spChg chg="mod ord">
          <ac:chgData name="Masterson, Colette" userId="S::cmasterson@otterbein.edu::f1a44333-906b-4127-9dc2-c732d96f7d43" providerId="AD" clId="Web-{281750FD-70FD-F758-B4CB-1F1A9CF73ED8}" dt="2024-09-23T13:13:35.610" v="1"/>
          <ac:spMkLst>
            <pc:docMk/>
            <pc:sldMk cId="3871155752" sldId="268"/>
            <ac:spMk id="2" creationId="{00000000-0000-0000-0000-000000000000}"/>
          </ac:spMkLst>
        </pc:spChg>
        <pc:spChg chg="mod ord">
          <ac:chgData name="Masterson, Colette" userId="S::cmasterson@otterbein.edu::f1a44333-906b-4127-9dc2-c732d96f7d43" providerId="AD" clId="Web-{281750FD-70FD-F758-B4CB-1F1A9CF73ED8}" dt="2024-09-23T13:14:55.706" v="6" actId="20577"/>
          <ac:spMkLst>
            <pc:docMk/>
            <pc:sldMk cId="3871155752" sldId="268"/>
            <ac:spMk id="3" creationId="{00000000-0000-0000-0000-000000000000}"/>
          </ac:spMkLst>
        </pc:spChg>
      </pc:sldChg>
      <pc:sldChg chg="modSp mod modClrScheme chgLayout">
        <pc:chgData name="Masterson, Colette" userId="S::cmasterson@otterbein.edu::f1a44333-906b-4127-9dc2-c732d96f7d43" providerId="AD" clId="Web-{281750FD-70FD-F758-B4CB-1F1A9CF73ED8}" dt="2024-09-23T13:13:35.610" v="1"/>
        <pc:sldMkLst>
          <pc:docMk/>
          <pc:sldMk cId="352983403" sldId="270"/>
        </pc:sldMkLst>
        <pc:spChg chg="mod ord">
          <ac:chgData name="Masterson, Colette" userId="S::cmasterson@otterbein.edu::f1a44333-906b-4127-9dc2-c732d96f7d43" providerId="AD" clId="Web-{281750FD-70FD-F758-B4CB-1F1A9CF73ED8}" dt="2024-09-23T13:13:35.610" v="1"/>
          <ac:spMkLst>
            <pc:docMk/>
            <pc:sldMk cId="352983403" sldId="270"/>
            <ac:spMk id="2" creationId="{00000000-0000-0000-0000-000000000000}"/>
          </ac:spMkLst>
        </pc:spChg>
      </pc:sldChg>
      <pc:sldChg chg="modSp mod modClrScheme chgLayout">
        <pc:chgData name="Masterson, Colette" userId="S::cmasterson@otterbein.edu::f1a44333-906b-4127-9dc2-c732d96f7d43" providerId="AD" clId="Web-{281750FD-70FD-F758-B4CB-1F1A9CF73ED8}" dt="2024-09-23T13:13:35.610" v="1"/>
        <pc:sldMkLst>
          <pc:docMk/>
          <pc:sldMk cId="1378122973" sldId="276"/>
        </pc:sldMkLst>
        <pc:spChg chg="mod ord">
          <ac:chgData name="Masterson, Colette" userId="S::cmasterson@otterbein.edu::f1a44333-906b-4127-9dc2-c732d96f7d43" providerId="AD" clId="Web-{281750FD-70FD-F758-B4CB-1F1A9CF73ED8}" dt="2024-09-23T13:13:35.610" v="1"/>
          <ac:spMkLst>
            <pc:docMk/>
            <pc:sldMk cId="1378122973" sldId="276"/>
            <ac:spMk id="2" creationId="{00000000-0000-0000-0000-000000000000}"/>
          </ac:spMkLst>
        </pc:spChg>
        <pc:spChg chg="mod ord">
          <ac:chgData name="Masterson, Colette" userId="S::cmasterson@otterbein.edu::f1a44333-906b-4127-9dc2-c732d96f7d43" providerId="AD" clId="Web-{281750FD-70FD-F758-B4CB-1F1A9CF73ED8}" dt="2024-09-23T13:13:35.610" v="1"/>
          <ac:spMkLst>
            <pc:docMk/>
            <pc:sldMk cId="1378122973" sldId="276"/>
            <ac:spMk id="3" creationId="{00000000-0000-0000-0000-000000000000}"/>
          </ac:spMkLst>
        </pc:spChg>
      </pc:sldChg>
      <pc:sldChg chg="modSp mod modClrScheme chgLayout">
        <pc:chgData name="Masterson, Colette" userId="S::cmasterson@otterbein.edu::f1a44333-906b-4127-9dc2-c732d96f7d43" providerId="AD" clId="Web-{281750FD-70FD-F758-B4CB-1F1A9CF73ED8}" dt="2024-09-23T13:13:35.610" v="1"/>
        <pc:sldMkLst>
          <pc:docMk/>
          <pc:sldMk cId="1953306958" sldId="277"/>
        </pc:sldMkLst>
        <pc:spChg chg="mod ord">
          <ac:chgData name="Masterson, Colette" userId="S::cmasterson@otterbein.edu::f1a44333-906b-4127-9dc2-c732d96f7d43" providerId="AD" clId="Web-{281750FD-70FD-F758-B4CB-1F1A9CF73ED8}" dt="2024-09-23T13:13:35.610" v="1"/>
          <ac:spMkLst>
            <pc:docMk/>
            <pc:sldMk cId="1953306958" sldId="277"/>
            <ac:spMk id="2" creationId="{EB1B0A71-1DE4-4236-82A9-0C32B61F210A}"/>
          </ac:spMkLst>
        </pc:spChg>
      </pc:sldChg>
      <pc:sldChg chg="delSp modSp mod modClrScheme chgLayout">
        <pc:chgData name="Masterson, Colette" userId="S::cmasterson@otterbein.edu::f1a44333-906b-4127-9dc2-c732d96f7d43" providerId="AD" clId="Web-{281750FD-70FD-F758-B4CB-1F1A9CF73ED8}" dt="2024-09-23T13:18:12.229" v="37"/>
        <pc:sldMkLst>
          <pc:docMk/>
          <pc:sldMk cId="3449259142" sldId="278"/>
        </pc:sldMkLst>
        <pc:spChg chg="mod ord">
          <ac:chgData name="Masterson, Colette" userId="S::cmasterson@otterbein.edu::f1a44333-906b-4127-9dc2-c732d96f7d43" providerId="AD" clId="Web-{281750FD-70FD-F758-B4CB-1F1A9CF73ED8}" dt="2024-09-23T13:13:35.610" v="1"/>
          <ac:spMkLst>
            <pc:docMk/>
            <pc:sldMk cId="3449259142" sldId="278"/>
            <ac:spMk id="3" creationId="{7BD495CB-DDC6-4FA2-EA48-3A0C8B35DF27}"/>
          </ac:spMkLst>
        </pc:spChg>
        <pc:picChg chg="del">
          <ac:chgData name="Masterson, Colette" userId="S::cmasterson@otterbein.edu::f1a44333-906b-4127-9dc2-c732d96f7d43" providerId="AD" clId="Web-{281750FD-70FD-F758-B4CB-1F1A9CF73ED8}" dt="2024-09-23T13:18:12.229" v="37"/>
          <ac:picMkLst>
            <pc:docMk/>
            <pc:sldMk cId="3449259142" sldId="278"/>
            <ac:picMk id="2" creationId="{888F818F-E6BC-D54D-A902-4C63C7CC89D1}"/>
          </ac:picMkLst>
        </pc:picChg>
      </pc:sldChg>
      <pc:sldChg chg="addSp delSp modSp mod modClrScheme delDesignElem chgLayout">
        <pc:chgData name="Masterson, Colette" userId="S::cmasterson@otterbein.edu::f1a44333-906b-4127-9dc2-c732d96f7d43" providerId="AD" clId="Web-{281750FD-70FD-F758-B4CB-1F1A9CF73ED8}" dt="2024-09-23T13:13:35.610" v="1"/>
        <pc:sldMkLst>
          <pc:docMk/>
          <pc:sldMk cId="849049065" sldId="281"/>
        </pc:sldMkLst>
        <pc:spChg chg="mod ord">
          <ac:chgData name="Masterson, Colette" userId="S::cmasterson@otterbein.edu::f1a44333-906b-4127-9dc2-c732d96f7d43" providerId="AD" clId="Web-{281750FD-70FD-F758-B4CB-1F1A9CF73ED8}" dt="2024-09-23T13:13:35.610" v="1"/>
          <ac:spMkLst>
            <pc:docMk/>
            <pc:sldMk cId="849049065" sldId="281"/>
            <ac:spMk id="2" creationId="{9EC688B3-DBDC-0B6A-D6A6-E806DE9FB964}"/>
          </ac:spMkLst>
        </pc:spChg>
        <pc:spChg chg="mod ord">
          <ac:chgData name="Masterson, Colette" userId="S::cmasterson@otterbein.edu::f1a44333-906b-4127-9dc2-c732d96f7d43" providerId="AD" clId="Web-{281750FD-70FD-F758-B4CB-1F1A9CF73ED8}" dt="2024-09-23T13:13:35.610" v="1"/>
          <ac:spMkLst>
            <pc:docMk/>
            <pc:sldMk cId="849049065" sldId="281"/>
            <ac:spMk id="3" creationId="{B9F9705E-4A31-A6AD-4AA3-455BD22DCE53}"/>
          </ac:spMkLst>
        </pc:spChg>
        <pc:spChg chg="add del">
          <ac:chgData name="Masterson, Colette" userId="S::cmasterson@otterbein.edu::f1a44333-906b-4127-9dc2-c732d96f7d43" providerId="AD" clId="Web-{281750FD-70FD-F758-B4CB-1F1A9CF73ED8}" dt="2024-09-23T13:13:35.610" v="1"/>
          <ac:spMkLst>
            <pc:docMk/>
            <pc:sldMk cId="849049065" sldId="281"/>
            <ac:spMk id="9" creationId="{49306479-8C4D-4E4A-A330-DFC80A8A01BE}"/>
          </ac:spMkLst>
        </pc:spChg>
        <pc:spChg chg="add del">
          <ac:chgData name="Masterson, Colette" userId="S::cmasterson@otterbein.edu::f1a44333-906b-4127-9dc2-c732d96f7d43" providerId="AD" clId="Web-{281750FD-70FD-F758-B4CB-1F1A9CF73ED8}" dt="2024-09-23T13:13:35.610" v="1"/>
          <ac:spMkLst>
            <pc:docMk/>
            <pc:sldMk cId="849049065" sldId="281"/>
            <ac:spMk id="11" creationId="{220E33D0-A190-4F8A-9DB6-C531C95CA02D}"/>
          </ac:spMkLst>
        </pc:spChg>
      </pc:sldChg>
      <pc:sldChg chg="addSp delSp modSp mod modClrScheme delDesignElem chgLayout">
        <pc:chgData name="Masterson, Colette" userId="S::cmasterson@otterbein.edu::f1a44333-906b-4127-9dc2-c732d96f7d43" providerId="AD" clId="Web-{281750FD-70FD-F758-B4CB-1F1A9CF73ED8}" dt="2024-09-23T13:13:35.610" v="1"/>
        <pc:sldMkLst>
          <pc:docMk/>
          <pc:sldMk cId="4265116816" sldId="282"/>
        </pc:sldMkLst>
        <pc:spChg chg="mod ord">
          <ac:chgData name="Masterson, Colette" userId="S::cmasterson@otterbein.edu::f1a44333-906b-4127-9dc2-c732d96f7d43" providerId="AD" clId="Web-{281750FD-70FD-F758-B4CB-1F1A9CF73ED8}" dt="2024-09-23T13:13:35.610" v="1"/>
          <ac:spMkLst>
            <pc:docMk/>
            <pc:sldMk cId="4265116816" sldId="282"/>
            <ac:spMk id="2" creationId="{353F2BDF-40EA-4856-F02A-3F8D70C6B619}"/>
          </ac:spMkLst>
        </pc:spChg>
        <pc:spChg chg="add del">
          <ac:chgData name="Masterson, Colette" userId="S::cmasterson@otterbein.edu::f1a44333-906b-4127-9dc2-c732d96f7d43" providerId="AD" clId="Web-{281750FD-70FD-F758-B4CB-1F1A9CF73ED8}" dt="2024-09-23T13:13:35.610" v="1"/>
          <ac:spMkLst>
            <pc:docMk/>
            <pc:sldMk cId="4265116816" sldId="282"/>
            <ac:spMk id="11" creationId="{4B9142F6-DB97-45E1-995D-D4D206E093DC}"/>
          </ac:spMkLst>
        </pc:spChg>
        <pc:picChg chg="mod ord">
          <ac:chgData name="Masterson, Colette" userId="S::cmasterson@otterbein.edu::f1a44333-906b-4127-9dc2-c732d96f7d43" providerId="AD" clId="Web-{281750FD-70FD-F758-B4CB-1F1A9CF73ED8}" dt="2024-09-23T13:13:35.610" v="1"/>
          <ac:picMkLst>
            <pc:docMk/>
            <pc:sldMk cId="4265116816" sldId="282"/>
            <ac:picMk id="4" creationId="{E3DC9EDC-820C-EB67-9B85-32809292C097}"/>
          </ac:picMkLst>
        </pc:picChg>
      </pc:sldChg>
      <pc:sldChg chg="addSp delSp modSp mod modClrScheme delDesignElem chgLayout">
        <pc:chgData name="Masterson, Colette" userId="S::cmasterson@otterbein.edu::f1a44333-906b-4127-9dc2-c732d96f7d43" providerId="AD" clId="Web-{281750FD-70FD-F758-B4CB-1F1A9CF73ED8}" dt="2024-09-23T13:13:35.610" v="1"/>
        <pc:sldMkLst>
          <pc:docMk/>
          <pc:sldMk cId="3648854225" sldId="283"/>
        </pc:sldMkLst>
        <pc:spChg chg="mod ord">
          <ac:chgData name="Masterson, Colette" userId="S::cmasterson@otterbein.edu::f1a44333-906b-4127-9dc2-c732d96f7d43" providerId="AD" clId="Web-{281750FD-70FD-F758-B4CB-1F1A9CF73ED8}" dt="2024-09-23T13:13:35.610" v="1"/>
          <ac:spMkLst>
            <pc:docMk/>
            <pc:sldMk cId="3648854225" sldId="283"/>
            <ac:spMk id="3" creationId="{FA0C4698-58F4-BD46-18C3-4883F57DA84D}"/>
          </ac:spMkLst>
        </pc:spChg>
        <pc:spChg chg="add del">
          <ac:chgData name="Masterson, Colette" userId="S::cmasterson@otterbein.edu::f1a44333-906b-4127-9dc2-c732d96f7d43" providerId="AD" clId="Web-{281750FD-70FD-F758-B4CB-1F1A9CF73ED8}" dt="2024-09-23T13:13:35.610" v="1"/>
          <ac:spMkLst>
            <pc:docMk/>
            <pc:sldMk cId="3648854225" sldId="283"/>
            <ac:spMk id="11" creationId="{4B9142F6-DB97-45E1-995D-D4D206E093DC}"/>
          </ac:spMkLst>
        </pc:spChg>
      </pc:sldChg>
      <pc:sldChg chg="addSp delSp mod modClrScheme delDesignElem chgLayout">
        <pc:chgData name="Masterson, Colette" userId="S::cmasterson@otterbein.edu::f1a44333-906b-4127-9dc2-c732d96f7d43" providerId="AD" clId="Web-{281750FD-70FD-F758-B4CB-1F1A9CF73ED8}" dt="2024-09-23T13:13:35.610" v="1"/>
        <pc:sldMkLst>
          <pc:docMk/>
          <pc:sldMk cId="1754698060" sldId="285"/>
        </pc:sldMkLst>
        <pc:spChg chg="add del">
          <ac:chgData name="Masterson, Colette" userId="S::cmasterson@otterbein.edu::f1a44333-906b-4127-9dc2-c732d96f7d43" providerId="AD" clId="Web-{281750FD-70FD-F758-B4CB-1F1A9CF73ED8}" dt="2024-09-23T13:13:35.610" v="1"/>
          <ac:spMkLst>
            <pc:docMk/>
            <pc:sldMk cId="1754698060" sldId="285"/>
            <ac:spMk id="9" creationId="{49306479-8C4D-4E4A-A330-DFC80A8A01BE}"/>
          </ac:spMkLst>
        </pc:spChg>
        <pc:spChg chg="add del">
          <ac:chgData name="Masterson, Colette" userId="S::cmasterson@otterbein.edu::f1a44333-906b-4127-9dc2-c732d96f7d43" providerId="AD" clId="Web-{281750FD-70FD-F758-B4CB-1F1A9CF73ED8}" dt="2024-09-23T13:13:35.610" v="1"/>
          <ac:spMkLst>
            <pc:docMk/>
            <pc:sldMk cId="1754698060" sldId="285"/>
            <ac:spMk id="11" creationId="{220E33D0-A190-4F8A-9DB6-C531C95CA02D}"/>
          </ac:spMkLst>
        </pc:spChg>
      </pc:sldChg>
      <pc:sldMasterChg chg="add del addSldLayout delSldLayout">
        <pc:chgData name="Masterson, Colette" userId="S::cmasterson@otterbein.edu::f1a44333-906b-4127-9dc2-c732d96f7d43" providerId="AD" clId="Web-{281750FD-70FD-F758-B4CB-1F1A9CF73ED8}" dt="2024-09-23T13:13:35.610" v="1"/>
        <pc:sldMasterMkLst>
          <pc:docMk/>
          <pc:sldMasterMk cId="0" sldId="2147483660"/>
        </pc:sldMasterMkLst>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1"/>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2"/>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3"/>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4"/>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5"/>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6"/>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7"/>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8"/>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69"/>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70"/>
          </pc:sldLayoutMkLst>
        </pc:sldLayoutChg>
        <pc:sldLayoutChg chg="add del">
          <pc:chgData name="Masterson, Colette" userId="S::cmasterson@otterbein.edu::f1a44333-906b-4127-9dc2-c732d96f7d43" providerId="AD" clId="Web-{281750FD-70FD-F758-B4CB-1F1A9CF73ED8}" dt="2024-09-23T13:13:35.610" v="1"/>
          <pc:sldLayoutMkLst>
            <pc:docMk/>
            <pc:sldMasterMk cId="0" sldId="2147483660"/>
            <pc:sldLayoutMk cId="0" sldId="2147483671"/>
          </pc:sldLayoutMkLst>
        </pc:sldLayoutChg>
      </pc:sldMasterChg>
      <pc:sldMasterChg chg="add del addSldLayout delSldLayout">
        <pc:chgData name="Masterson, Colette" userId="S::cmasterson@otterbein.edu::f1a44333-906b-4127-9dc2-c732d96f7d43" providerId="AD" clId="Web-{281750FD-70FD-F758-B4CB-1F1A9CF73ED8}" dt="2024-09-23T13:13:35.610" v="1"/>
        <pc:sldMasterMkLst>
          <pc:docMk/>
          <pc:sldMasterMk cId="1964373903" sldId="2147483774"/>
        </pc:sldMasterMkLst>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1999699311" sldId="2147483763"/>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3557818082" sldId="2147483764"/>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3366672415" sldId="2147483765"/>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1120335054" sldId="2147483766"/>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1014964137" sldId="2147483767"/>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2620065094" sldId="2147483768"/>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3088452620" sldId="2147483769"/>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329794325" sldId="2147483770"/>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1102832835" sldId="2147483771"/>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2169738667" sldId="2147483772"/>
          </pc:sldLayoutMkLst>
        </pc:sldLayoutChg>
        <pc:sldLayoutChg chg="add del">
          <pc:chgData name="Masterson, Colette" userId="S::cmasterson@otterbein.edu::f1a44333-906b-4127-9dc2-c732d96f7d43" providerId="AD" clId="Web-{281750FD-70FD-F758-B4CB-1F1A9CF73ED8}" dt="2024-09-23T13:13:35.610" v="1"/>
          <pc:sldLayoutMkLst>
            <pc:docMk/>
            <pc:sldMasterMk cId="1964373903" sldId="2147483774"/>
            <pc:sldLayoutMk cId="3545185186" sldId="2147483773"/>
          </pc:sldLayoutMkLst>
        </pc:sldLayoutChg>
      </pc:sldMasterChg>
      <pc:sldMasterChg chg="add del addSldLayout delSldLayout modSldLayout">
        <pc:chgData name="Masterson, Colette" userId="S::cmasterson@otterbein.edu::f1a44333-906b-4127-9dc2-c732d96f7d43" providerId="AD" clId="Web-{281750FD-70FD-F758-B4CB-1F1A9CF73ED8}" dt="2024-09-23T13:13:35.610" v="1"/>
        <pc:sldMasterMkLst>
          <pc:docMk/>
          <pc:sldMasterMk cId="1456388201" sldId="2147483775"/>
        </pc:sldMasterMkLst>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2597491596" sldId="2147483776"/>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3260821807" sldId="2147483777"/>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3534047950" sldId="2147483778"/>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3719560973" sldId="2147483779"/>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2207130352" sldId="2147483780"/>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4073042387" sldId="2147483781"/>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1211676791" sldId="2147483782"/>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4260386892" sldId="2147483783"/>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2372374738" sldId="2147483784"/>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3770639213" sldId="2147483785"/>
          </pc:sldLayoutMkLst>
        </pc:sldLayoutChg>
        <pc:sldLayoutChg chg="add del mod replId">
          <pc:chgData name="Masterson, Colette" userId="S::cmasterson@otterbein.edu::f1a44333-906b-4127-9dc2-c732d96f7d43" providerId="AD" clId="Web-{281750FD-70FD-F758-B4CB-1F1A9CF73ED8}" dt="2024-09-23T13:13:35.610" v="1"/>
          <pc:sldLayoutMkLst>
            <pc:docMk/>
            <pc:sldMasterMk cId="1456388201" sldId="2147483775"/>
            <pc:sldLayoutMk cId="2338116153" sldId="2147483786"/>
          </pc:sldLayoutMkLst>
        </pc:sldLayoutChg>
      </pc:sldMasterChg>
    </pc:docChg>
  </pc:docChgLst>
  <pc:docChgLst>
    <pc:chgData name="Schuh, Leah" userId="S::lschuh@otterbein.edu::9358e007-430d-401e-aebd-d603fa62627f" providerId="AD" clId="Web-{6BAC0A57-AA79-47EB-E035-ACBFC1D763C9}"/>
    <pc:docChg chg="delSld modSld">
      <pc:chgData name="Schuh, Leah" userId="S::lschuh@otterbein.edu::9358e007-430d-401e-aebd-d603fa62627f" providerId="AD" clId="Web-{6BAC0A57-AA79-47EB-E035-ACBFC1D763C9}" dt="2022-10-25T14:16:16.945" v="6"/>
      <pc:docMkLst>
        <pc:docMk/>
      </pc:docMkLst>
      <pc:sldChg chg="del">
        <pc:chgData name="Schuh, Leah" userId="S::lschuh@otterbein.edu::9358e007-430d-401e-aebd-d603fa62627f" providerId="AD" clId="Web-{6BAC0A57-AA79-47EB-E035-ACBFC1D763C9}" dt="2022-10-25T14:11:17.200" v="5"/>
        <pc:sldMkLst>
          <pc:docMk/>
          <pc:sldMk cId="2395833805" sldId="262"/>
        </pc:sldMkLst>
      </pc:sldChg>
      <pc:sldChg chg="mod modShow">
        <pc:chgData name="Schuh, Leah" userId="S::lschuh@otterbein.edu::9358e007-430d-401e-aebd-d603fa62627f" providerId="AD" clId="Web-{6BAC0A57-AA79-47EB-E035-ACBFC1D763C9}" dt="2022-10-25T13:41:39.326" v="1"/>
        <pc:sldMkLst>
          <pc:docMk/>
          <pc:sldMk cId="2211844327" sldId="263"/>
        </pc:sldMkLst>
      </pc:sldChg>
      <pc:sldChg chg="del">
        <pc:chgData name="Schuh, Leah" userId="S::lschuh@otterbein.edu::9358e007-430d-401e-aebd-d603fa62627f" providerId="AD" clId="Web-{6BAC0A57-AA79-47EB-E035-ACBFC1D763C9}" dt="2022-10-25T14:11:17.200" v="4"/>
        <pc:sldMkLst>
          <pc:docMk/>
          <pc:sldMk cId="3165477150" sldId="264"/>
        </pc:sldMkLst>
      </pc:sldChg>
      <pc:sldChg chg="delCm">
        <pc:chgData name="Schuh, Leah" userId="S::lschuh@otterbein.edu::9358e007-430d-401e-aebd-d603fa62627f" providerId="AD" clId="Web-{6BAC0A57-AA79-47EB-E035-ACBFC1D763C9}" dt="2022-10-25T13:40:50.418" v="0"/>
        <pc:sldMkLst>
          <pc:docMk/>
          <pc:sldMk cId="1978226494" sldId="265"/>
        </pc:sldMkLst>
      </pc:sldChg>
      <pc:sldChg chg="del">
        <pc:chgData name="Schuh, Leah" userId="S::lschuh@otterbein.edu::9358e007-430d-401e-aebd-d603fa62627f" providerId="AD" clId="Web-{6BAC0A57-AA79-47EB-E035-ACBFC1D763C9}" dt="2022-10-25T14:11:09.153" v="2"/>
        <pc:sldMkLst>
          <pc:docMk/>
          <pc:sldMk cId="68750050" sldId="272"/>
        </pc:sldMkLst>
      </pc:sldChg>
      <pc:sldChg chg="del">
        <pc:chgData name="Schuh, Leah" userId="S::lschuh@otterbein.edu::9358e007-430d-401e-aebd-d603fa62627f" providerId="AD" clId="Web-{6BAC0A57-AA79-47EB-E035-ACBFC1D763C9}" dt="2022-10-25T14:16:16.945" v="6"/>
        <pc:sldMkLst>
          <pc:docMk/>
          <pc:sldMk cId="2592217721" sldId="273"/>
        </pc:sldMkLst>
      </pc:sldChg>
      <pc:sldChg chg="del">
        <pc:chgData name="Schuh, Leah" userId="S::lschuh@otterbein.edu::9358e007-430d-401e-aebd-d603fa62627f" providerId="AD" clId="Web-{6BAC0A57-AA79-47EB-E035-ACBFC1D763C9}" dt="2022-10-25T14:11:17.200" v="3"/>
        <pc:sldMkLst>
          <pc:docMk/>
          <pc:sldMk cId="512057895" sldId="27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D0D29-E111-474E-9360-A507D0CAF3E3}" type="doc">
      <dgm:prSet loTypeId="urn:microsoft.com/office/officeart/2018/2/layout/IconVerticalSolidList" loCatId="icon" qsTypeId="urn:microsoft.com/office/officeart/2005/8/quickstyle/simple1" qsCatId="simple" csTypeId="urn:microsoft.com/office/officeart/2005/8/colors/accent3_5" csCatId="accent3" phldr="1"/>
      <dgm:spPr/>
      <dgm:t>
        <a:bodyPr/>
        <a:lstStyle/>
        <a:p>
          <a:endParaRPr lang="en-US"/>
        </a:p>
      </dgm:t>
    </dgm:pt>
    <dgm:pt modelId="{85A24FAE-EBF8-4916-9B86-129D04D7F610}">
      <dgm:prSet/>
      <dgm:spPr/>
      <dgm:t>
        <a:bodyPr/>
        <a:lstStyle/>
        <a:p>
          <a:pPr>
            <a:lnSpc>
              <a:spcPct val="100000"/>
            </a:lnSpc>
          </a:pPr>
          <a:r>
            <a:rPr lang="en-US"/>
            <a:t>Be strategic in what you can accomplish – not likely that you can read 5 chapters of your text before the exam.</a:t>
          </a:r>
          <a:br>
            <a:rPr lang="en-US"/>
          </a:br>
          <a:endParaRPr lang="en-US"/>
        </a:p>
      </dgm:t>
    </dgm:pt>
    <dgm:pt modelId="{2A9D6147-72D0-478A-829C-5865086C03F3}" type="parTrans" cxnId="{617D1F22-A583-4F72-A196-3AC18A544B3F}">
      <dgm:prSet/>
      <dgm:spPr/>
      <dgm:t>
        <a:bodyPr/>
        <a:lstStyle/>
        <a:p>
          <a:endParaRPr lang="en-US"/>
        </a:p>
      </dgm:t>
    </dgm:pt>
    <dgm:pt modelId="{F5D09917-3508-4C8D-A228-395F5612D2D7}" type="sibTrans" cxnId="{617D1F22-A583-4F72-A196-3AC18A544B3F}">
      <dgm:prSet/>
      <dgm:spPr/>
      <dgm:t>
        <a:bodyPr/>
        <a:lstStyle/>
        <a:p>
          <a:endParaRPr lang="en-US"/>
        </a:p>
      </dgm:t>
    </dgm:pt>
    <dgm:pt modelId="{CD86BFC9-0CEB-4CA9-9169-AD7BA5507B88}">
      <dgm:prSet/>
      <dgm:spPr/>
      <dgm:t>
        <a:bodyPr/>
        <a:lstStyle/>
        <a:p>
          <a:pPr>
            <a:lnSpc>
              <a:spcPct val="100000"/>
            </a:lnSpc>
          </a:pPr>
          <a:r>
            <a:rPr lang="en-US"/>
            <a:t>Review notes/PowerPoints.  Read chapter introduction &amp; goals.  Read end of chapter summary and outcomes.  Then strategically read key parts of the chapter and take notes on that key information.</a:t>
          </a:r>
        </a:p>
      </dgm:t>
    </dgm:pt>
    <dgm:pt modelId="{37654067-339A-4BA7-952C-55F613C5389C}" type="parTrans" cxnId="{4CF4F96C-A169-4FC4-A39F-57CED495800B}">
      <dgm:prSet/>
      <dgm:spPr/>
      <dgm:t>
        <a:bodyPr/>
        <a:lstStyle/>
        <a:p>
          <a:endParaRPr lang="en-US"/>
        </a:p>
      </dgm:t>
    </dgm:pt>
    <dgm:pt modelId="{FF5AF5C8-FA8A-4064-8646-6B70B7BBA746}" type="sibTrans" cxnId="{4CF4F96C-A169-4FC4-A39F-57CED495800B}">
      <dgm:prSet/>
      <dgm:spPr/>
      <dgm:t>
        <a:bodyPr/>
        <a:lstStyle/>
        <a:p>
          <a:endParaRPr lang="en-US"/>
        </a:p>
      </dgm:t>
    </dgm:pt>
    <dgm:pt modelId="{0CC5C0A6-2AC4-409D-846D-E3FE958D444E}" type="pres">
      <dgm:prSet presAssocID="{359D0D29-E111-474E-9360-A507D0CAF3E3}" presName="root" presStyleCnt="0">
        <dgm:presLayoutVars>
          <dgm:dir/>
          <dgm:resizeHandles val="exact"/>
        </dgm:presLayoutVars>
      </dgm:prSet>
      <dgm:spPr/>
    </dgm:pt>
    <dgm:pt modelId="{94525598-6C67-4560-A4C5-0E4400D6851D}" type="pres">
      <dgm:prSet presAssocID="{85A24FAE-EBF8-4916-9B86-129D04D7F610}" presName="compNode" presStyleCnt="0"/>
      <dgm:spPr/>
    </dgm:pt>
    <dgm:pt modelId="{5C87D131-7540-44DA-91DB-71B83C52B0B1}" type="pres">
      <dgm:prSet presAssocID="{85A24FAE-EBF8-4916-9B86-129D04D7F610}" presName="bgRect" presStyleLbl="bgShp" presStyleIdx="0" presStyleCnt="2"/>
      <dgm:spPr/>
    </dgm:pt>
    <dgm:pt modelId="{94A6A4EA-6594-488A-AC2F-A3EEA72BE399}" type="pres">
      <dgm:prSet presAssocID="{85A24FAE-EBF8-4916-9B86-129D04D7F6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0E9EC586-EDBE-4138-8D01-897AD997DC69}" type="pres">
      <dgm:prSet presAssocID="{85A24FAE-EBF8-4916-9B86-129D04D7F610}" presName="spaceRect" presStyleCnt="0"/>
      <dgm:spPr/>
    </dgm:pt>
    <dgm:pt modelId="{952FB473-79CC-43AC-9333-0DFA17E504B7}" type="pres">
      <dgm:prSet presAssocID="{85A24FAE-EBF8-4916-9B86-129D04D7F610}" presName="parTx" presStyleLbl="revTx" presStyleIdx="0" presStyleCnt="2">
        <dgm:presLayoutVars>
          <dgm:chMax val="0"/>
          <dgm:chPref val="0"/>
        </dgm:presLayoutVars>
      </dgm:prSet>
      <dgm:spPr/>
    </dgm:pt>
    <dgm:pt modelId="{94A947E4-48ED-4A2B-A976-81E818868C6A}" type="pres">
      <dgm:prSet presAssocID="{F5D09917-3508-4C8D-A228-395F5612D2D7}" presName="sibTrans" presStyleCnt="0"/>
      <dgm:spPr/>
    </dgm:pt>
    <dgm:pt modelId="{490F4450-89A5-4AA1-A70C-4A06B63DBB21}" type="pres">
      <dgm:prSet presAssocID="{CD86BFC9-0CEB-4CA9-9169-AD7BA5507B88}" presName="compNode" presStyleCnt="0"/>
      <dgm:spPr/>
    </dgm:pt>
    <dgm:pt modelId="{F434DF9A-C4D9-4271-A663-99400352B691}" type="pres">
      <dgm:prSet presAssocID="{CD86BFC9-0CEB-4CA9-9169-AD7BA5507B88}" presName="bgRect" presStyleLbl="bgShp" presStyleIdx="1" presStyleCnt="2"/>
      <dgm:spPr/>
    </dgm:pt>
    <dgm:pt modelId="{F3223ADA-F629-4862-8606-977C6722C910}" type="pres">
      <dgm:prSet presAssocID="{CD86BFC9-0CEB-4CA9-9169-AD7BA5507B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EBF78F90-A936-415D-8588-B5C66DE5360F}" type="pres">
      <dgm:prSet presAssocID="{CD86BFC9-0CEB-4CA9-9169-AD7BA5507B88}" presName="spaceRect" presStyleCnt="0"/>
      <dgm:spPr/>
    </dgm:pt>
    <dgm:pt modelId="{214953C5-44F2-4CAC-BFDD-7055B3DE0E67}" type="pres">
      <dgm:prSet presAssocID="{CD86BFC9-0CEB-4CA9-9169-AD7BA5507B88}" presName="parTx" presStyleLbl="revTx" presStyleIdx="1" presStyleCnt="2">
        <dgm:presLayoutVars>
          <dgm:chMax val="0"/>
          <dgm:chPref val="0"/>
        </dgm:presLayoutVars>
      </dgm:prSet>
      <dgm:spPr/>
    </dgm:pt>
  </dgm:ptLst>
  <dgm:cxnLst>
    <dgm:cxn modelId="{617D1F22-A583-4F72-A196-3AC18A544B3F}" srcId="{359D0D29-E111-474E-9360-A507D0CAF3E3}" destId="{85A24FAE-EBF8-4916-9B86-129D04D7F610}" srcOrd="0" destOrd="0" parTransId="{2A9D6147-72D0-478A-829C-5865086C03F3}" sibTransId="{F5D09917-3508-4C8D-A228-395F5612D2D7}"/>
    <dgm:cxn modelId="{4CF4F96C-A169-4FC4-A39F-57CED495800B}" srcId="{359D0D29-E111-474E-9360-A507D0CAF3E3}" destId="{CD86BFC9-0CEB-4CA9-9169-AD7BA5507B88}" srcOrd="1" destOrd="0" parTransId="{37654067-339A-4BA7-952C-55F613C5389C}" sibTransId="{FF5AF5C8-FA8A-4064-8646-6B70B7BBA746}"/>
    <dgm:cxn modelId="{29DB5854-0D78-4425-8AAC-AAC2952B8EFC}" type="presOf" srcId="{85A24FAE-EBF8-4916-9B86-129D04D7F610}" destId="{952FB473-79CC-43AC-9333-0DFA17E504B7}" srcOrd="0" destOrd="0" presId="urn:microsoft.com/office/officeart/2018/2/layout/IconVerticalSolidList"/>
    <dgm:cxn modelId="{1E188C8C-AB91-4F6F-87DE-2EBB31D95C36}" type="presOf" srcId="{359D0D29-E111-474E-9360-A507D0CAF3E3}" destId="{0CC5C0A6-2AC4-409D-846D-E3FE958D444E}" srcOrd="0" destOrd="0" presId="urn:microsoft.com/office/officeart/2018/2/layout/IconVerticalSolidList"/>
    <dgm:cxn modelId="{36EDD2BF-5FCD-4C97-AC3B-C751EB48BA25}" type="presOf" srcId="{CD86BFC9-0CEB-4CA9-9169-AD7BA5507B88}" destId="{214953C5-44F2-4CAC-BFDD-7055B3DE0E67}" srcOrd="0" destOrd="0" presId="urn:microsoft.com/office/officeart/2018/2/layout/IconVerticalSolidList"/>
    <dgm:cxn modelId="{D8C29753-120B-401F-AA77-F9477F12C531}" type="presParOf" srcId="{0CC5C0A6-2AC4-409D-846D-E3FE958D444E}" destId="{94525598-6C67-4560-A4C5-0E4400D6851D}" srcOrd="0" destOrd="0" presId="urn:microsoft.com/office/officeart/2018/2/layout/IconVerticalSolidList"/>
    <dgm:cxn modelId="{235F6DBC-0421-45C0-BFC2-C6F651D20097}" type="presParOf" srcId="{94525598-6C67-4560-A4C5-0E4400D6851D}" destId="{5C87D131-7540-44DA-91DB-71B83C52B0B1}" srcOrd="0" destOrd="0" presId="urn:microsoft.com/office/officeart/2018/2/layout/IconVerticalSolidList"/>
    <dgm:cxn modelId="{4364BA2B-93AA-4AB7-B406-63FA81843344}" type="presParOf" srcId="{94525598-6C67-4560-A4C5-0E4400D6851D}" destId="{94A6A4EA-6594-488A-AC2F-A3EEA72BE399}" srcOrd="1" destOrd="0" presId="urn:microsoft.com/office/officeart/2018/2/layout/IconVerticalSolidList"/>
    <dgm:cxn modelId="{7049E661-8EC1-4E4D-BF08-A82571686C35}" type="presParOf" srcId="{94525598-6C67-4560-A4C5-0E4400D6851D}" destId="{0E9EC586-EDBE-4138-8D01-897AD997DC69}" srcOrd="2" destOrd="0" presId="urn:microsoft.com/office/officeart/2018/2/layout/IconVerticalSolidList"/>
    <dgm:cxn modelId="{20A61465-E3E1-4FED-86DE-4A34CC030F17}" type="presParOf" srcId="{94525598-6C67-4560-A4C5-0E4400D6851D}" destId="{952FB473-79CC-43AC-9333-0DFA17E504B7}" srcOrd="3" destOrd="0" presId="urn:microsoft.com/office/officeart/2018/2/layout/IconVerticalSolidList"/>
    <dgm:cxn modelId="{80B06A55-3DB4-48A0-8FF2-C66BAFDC3FA6}" type="presParOf" srcId="{0CC5C0A6-2AC4-409D-846D-E3FE958D444E}" destId="{94A947E4-48ED-4A2B-A976-81E818868C6A}" srcOrd="1" destOrd="0" presId="urn:microsoft.com/office/officeart/2018/2/layout/IconVerticalSolidList"/>
    <dgm:cxn modelId="{D99CCF3C-B772-42F1-9728-5C8F270D17B9}" type="presParOf" srcId="{0CC5C0A6-2AC4-409D-846D-E3FE958D444E}" destId="{490F4450-89A5-4AA1-A70C-4A06B63DBB21}" srcOrd="2" destOrd="0" presId="urn:microsoft.com/office/officeart/2018/2/layout/IconVerticalSolidList"/>
    <dgm:cxn modelId="{923F3D8F-35D4-4E16-934D-F976471804F2}" type="presParOf" srcId="{490F4450-89A5-4AA1-A70C-4A06B63DBB21}" destId="{F434DF9A-C4D9-4271-A663-99400352B691}" srcOrd="0" destOrd="0" presId="urn:microsoft.com/office/officeart/2018/2/layout/IconVerticalSolidList"/>
    <dgm:cxn modelId="{7231D426-2D9B-48AF-BCB3-9232F0B841F0}" type="presParOf" srcId="{490F4450-89A5-4AA1-A70C-4A06B63DBB21}" destId="{F3223ADA-F629-4862-8606-977C6722C910}" srcOrd="1" destOrd="0" presId="urn:microsoft.com/office/officeart/2018/2/layout/IconVerticalSolidList"/>
    <dgm:cxn modelId="{FB92224B-514B-4C30-A3B7-969B176CEF57}" type="presParOf" srcId="{490F4450-89A5-4AA1-A70C-4A06B63DBB21}" destId="{EBF78F90-A936-415D-8588-B5C66DE5360F}" srcOrd="2" destOrd="0" presId="urn:microsoft.com/office/officeart/2018/2/layout/IconVerticalSolidList"/>
    <dgm:cxn modelId="{F3E3B064-A5F0-4DDE-B750-936E450B11CD}" type="presParOf" srcId="{490F4450-89A5-4AA1-A70C-4A06B63DBB21}" destId="{214953C5-44F2-4CAC-BFDD-7055B3DE0E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049E8E-9F6D-4260-8DDF-51928850C19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9E340A44-ABEC-417E-ABCE-E9E9731F3BC7}">
      <dgm:prSet/>
      <dgm:spPr/>
      <dgm:t>
        <a:bodyPr/>
        <a:lstStyle/>
        <a:p>
          <a:r>
            <a:rPr lang="en-US"/>
            <a:t>Where to study</a:t>
          </a:r>
        </a:p>
      </dgm:t>
    </dgm:pt>
    <dgm:pt modelId="{1072EE27-40BC-4C72-81FC-83B7666A2A1C}" type="parTrans" cxnId="{57C049F3-476C-4547-8C3C-C7AE34DE4FE6}">
      <dgm:prSet/>
      <dgm:spPr/>
      <dgm:t>
        <a:bodyPr/>
        <a:lstStyle/>
        <a:p>
          <a:endParaRPr lang="en-US"/>
        </a:p>
      </dgm:t>
    </dgm:pt>
    <dgm:pt modelId="{8B80EE50-ED2D-4774-8BF7-D7091A20EEB0}" type="sibTrans" cxnId="{57C049F3-476C-4547-8C3C-C7AE34DE4FE6}">
      <dgm:prSet/>
      <dgm:spPr/>
      <dgm:t>
        <a:bodyPr/>
        <a:lstStyle/>
        <a:p>
          <a:endParaRPr lang="en-US"/>
        </a:p>
      </dgm:t>
    </dgm:pt>
    <dgm:pt modelId="{510C5830-19C1-4965-B79C-7F73A68E4424}">
      <dgm:prSet/>
      <dgm:spPr/>
      <dgm:t>
        <a:bodyPr/>
        <a:lstStyle/>
        <a:p>
          <a:r>
            <a:rPr lang="en-US"/>
            <a:t>When to study</a:t>
          </a:r>
        </a:p>
      </dgm:t>
    </dgm:pt>
    <dgm:pt modelId="{9A13AF52-8D90-49C6-9C3F-5D4AAF15B262}" type="parTrans" cxnId="{DB21C62F-9EB1-4EA7-B748-36F7C3C5952A}">
      <dgm:prSet/>
      <dgm:spPr/>
      <dgm:t>
        <a:bodyPr/>
        <a:lstStyle/>
        <a:p>
          <a:endParaRPr lang="en-US"/>
        </a:p>
      </dgm:t>
    </dgm:pt>
    <dgm:pt modelId="{3C479A15-D630-488D-AF98-A058405B31FB}" type="sibTrans" cxnId="{DB21C62F-9EB1-4EA7-B748-36F7C3C5952A}">
      <dgm:prSet/>
      <dgm:spPr/>
      <dgm:t>
        <a:bodyPr/>
        <a:lstStyle/>
        <a:p>
          <a:endParaRPr lang="en-US"/>
        </a:p>
      </dgm:t>
    </dgm:pt>
    <dgm:pt modelId="{499B8AAF-8AE6-40FC-8916-CE68C24BD0F4}">
      <dgm:prSet/>
      <dgm:spPr/>
      <dgm:t>
        <a:bodyPr/>
        <a:lstStyle/>
        <a:p>
          <a:r>
            <a:rPr lang="en-US"/>
            <a:t>Eat, sleep, exercise</a:t>
          </a:r>
        </a:p>
      </dgm:t>
    </dgm:pt>
    <dgm:pt modelId="{43FDDF4C-86C1-4E2B-9423-ACEFA397056E}" type="parTrans" cxnId="{741FAD79-BCD7-43C2-AD66-094056CBC354}">
      <dgm:prSet/>
      <dgm:spPr/>
      <dgm:t>
        <a:bodyPr/>
        <a:lstStyle/>
        <a:p>
          <a:endParaRPr lang="en-US"/>
        </a:p>
      </dgm:t>
    </dgm:pt>
    <dgm:pt modelId="{2C885CA8-65E9-44E0-9B3A-E04ABCB358F5}" type="sibTrans" cxnId="{741FAD79-BCD7-43C2-AD66-094056CBC354}">
      <dgm:prSet/>
      <dgm:spPr/>
      <dgm:t>
        <a:bodyPr/>
        <a:lstStyle/>
        <a:p>
          <a:endParaRPr lang="en-US"/>
        </a:p>
      </dgm:t>
    </dgm:pt>
    <dgm:pt modelId="{39FCC4FA-6719-493C-9A44-D03F91A2325D}">
      <dgm:prSet/>
      <dgm:spPr/>
      <dgm:t>
        <a:bodyPr/>
        <a:lstStyle/>
        <a:p>
          <a:r>
            <a:rPr lang="en-US"/>
            <a:t>Sleep! 7-9 hours each night</a:t>
          </a:r>
        </a:p>
      </dgm:t>
    </dgm:pt>
    <dgm:pt modelId="{AB14E45A-91BB-48B1-A37B-98089C0ED391}" type="parTrans" cxnId="{970BCBF1-DC66-4CF7-B95A-2643E493DF69}">
      <dgm:prSet/>
      <dgm:spPr/>
      <dgm:t>
        <a:bodyPr/>
        <a:lstStyle/>
        <a:p>
          <a:endParaRPr lang="en-US"/>
        </a:p>
      </dgm:t>
    </dgm:pt>
    <dgm:pt modelId="{9E8C8755-01C4-4DAA-B4C9-58A31E346F12}" type="sibTrans" cxnId="{970BCBF1-DC66-4CF7-B95A-2643E493DF69}">
      <dgm:prSet/>
      <dgm:spPr/>
      <dgm:t>
        <a:bodyPr/>
        <a:lstStyle/>
        <a:p>
          <a:endParaRPr lang="en-US"/>
        </a:p>
      </dgm:t>
    </dgm:pt>
    <dgm:pt modelId="{4F725690-D1FC-4FDE-A9B2-B67F23CD6819}">
      <dgm:prSet/>
      <dgm:spPr/>
      <dgm:t>
        <a:bodyPr/>
        <a:lstStyle/>
        <a:p>
          <a:r>
            <a:rPr lang="en-US"/>
            <a:t>Bed time</a:t>
          </a:r>
        </a:p>
      </dgm:t>
    </dgm:pt>
    <dgm:pt modelId="{C7921597-30D6-4EF7-A5D8-69CE8EC577A6}" type="parTrans" cxnId="{1BC5522C-BFC6-4FC3-AF36-FE1DA2339BAA}">
      <dgm:prSet/>
      <dgm:spPr/>
      <dgm:t>
        <a:bodyPr/>
        <a:lstStyle/>
        <a:p>
          <a:endParaRPr lang="en-US"/>
        </a:p>
      </dgm:t>
    </dgm:pt>
    <dgm:pt modelId="{2062EB97-BB85-4A8E-A80F-321DB303190C}" type="sibTrans" cxnId="{1BC5522C-BFC6-4FC3-AF36-FE1DA2339BAA}">
      <dgm:prSet/>
      <dgm:spPr/>
      <dgm:t>
        <a:bodyPr/>
        <a:lstStyle/>
        <a:p>
          <a:endParaRPr lang="en-US"/>
        </a:p>
      </dgm:t>
    </dgm:pt>
    <dgm:pt modelId="{839AE34E-3E98-40B8-BA66-25AF57D5349D}">
      <dgm:prSet/>
      <dgm:spPr/>
      <dgm:t>
        <a:bodyPr/>
        <a:lstStyle/>
        <a:p>
          <a:r>
            <a:rPr lang="en-US"/>
            <a:t>Avoid the drama</a:t>
          </a:r>
        </a:p>
      </dgm:t>
    </dgm:pt>
    <dgm:pt modelId="{0250D4D3-29D4-4CC5-9AD6-A13805FBDA74}" type="parTrans" cxnId="{3C949D35-D10F-4F0E-B704-1FDE347A5907}">
      <dgm:prSet/>
      <dgm:spPr/>
      <dgm:t>
        <a:bodyPr/>
        <a:lstStyle/>
        <a:p>
          <a:endParaRPr lang="en-US"/>
        </a:p>
      </dgm:t>
    </dgm:pt>
    <dgm:pt modelId="{6160257B-0410-40BF-9197-7A6C54B4C15E}" type="sibTrans" cxnId="{3C949D35-D10F-4F0E-B704-1FDE347A5907}">
      <dgm:prSet/>
      <dgm:spPr/>
      <dgm:t>
        <a:bodyPr/>
        <a:lstStyle/>
        <a:p>
          <a:endParaRPr lang="en-US"/>
        </a:p>
      </dgm:t>
    </dgm:pt>
    <dgm:pt modelId="{FDC71B2B-93D3-4013-B14D-04B6F17D751B}">
      <dgm:prSet/>
      <dgm:spPr/>
      <dgm:t>
        <a:bodyPr/>
        <a:lstStyle/>
        <a:p>
          <a:r>
            <a:rPr lang="en-US"/>
            <a:t>Anxiety is contagious</a:t>
          </a:r>
        </a:p>
      </dgm:t>
    </dgm:pt>
    <dgm:pt modelId="{E5DEA2AD-28F5-4307-9862-270AB1B0F6FC}" type="parTrans" cxnId="{42EB156C-162C-4C49-B747-E3B83F80B95E}">
      <dgm:prSet/>
      <dgm:spPr/>
      <dgm:t>
        <a:bodyPr/>
        <a:lstStyle/>
        <a:p>
          <a:endParaRPr lang="en-US"/>
        </a:p>
      </dgm:t>
    </dgm:pt>
    <dgm:pt modelId="{6B7277ED-62E7-4CE8-AB2E-654904B73CE0}" type="sibTrans" cxnId="{42EB156C-162C-4C49-B747-E3B83F80B95E}">
      <dgm:prSet/>
      <dgm:spPr/>
      <dgm:t>
        <a:bodyPr/>
        <a:lstStyle/>
        <a:p>
          <a:endParaRPr lang="en-US"/>
        </a:p>
      </dgm:t>
    </dgm:pt>
    <dgm:pt modelId="{D18B32A9-1A1E-4ED4-AC26-5CD8D0105C1E}">
      <dgm:prSet/>
      <dgm:spPr/>
      <dgm:t>
        <a:bodyPr/>
        <a:lstStyle/>
        <a:p>
          <a:r>
            <a:rPr lang="en-US"/>
            <a:t>Keep things in perspective</a:t>
          </a:r>
        </a:p>
      </dgm:t>
    </dgm:pt>
    <dgm:pt modelId="{4769B00D-7B98-4F3A-A009-9BBDCDBFE111}" type="parTrans" cxnId="{A489DC4A-D7DA-4EC7-BB41-20396FD80920}">
      <dgm:prSet/>
      <dgm:spPr/>
      <dgm:t>
        <a:bodyPr/>
        <a:lstStyle/>
        <a:p>
          <a:endParaRPr lang="en-US"/>
        </a:p>
      </dgm:t>
    </dgm:pt>
    <dgm:pt modelId="{675AFAE8-2EE8-4E64-AC54-8B2B3C00915C}" type="sibTrans" cxnId="{A489DC4A-D7DA-4EC7-BB41-20396FD80920}">
      <dgm:prSet/>
      <dgm:spPr/>
      <dgm:t>
        <a:bodyPr/>
        <a:lstStyle/>
        <a:p>
          <a:endParaRPr lang="en-US"/>
        </a:p>
      </dgm:t>
    </dgm:pt>
    <dgm:pt modelId="{83F08520-C18E-430A-8C6D-CAEBA701F83A}">
      <dgm:prSet/>
      <dgm:spPr/>
      <dgm:t>
        <a:bodyPr/>
        <a:lstStyle/>
        <a:p>
          <a:r>
            <a:rPr lang="en-US"/>
            <a:t>Be good to yourself</a:t>
          </a:r>
        </a:p>
      </dgm:t>
    </dgm:pt>
    <dgm:pt modelId="{130C965B-382A-479D-AC2D-4AA76890B059}" type="parTrans" cxnId="{251A9157-04BA-49D4-897D-33DC2D3E0697}">
      <dgm:prSet/>
      <dgm:spPr/>
      <dgm:t>
        <a:bodyPr/>
        <a:lstStyle/>
        <a:p>
          <a:endParaRPr lang="en-US"/>
        </a:p>
      </dgm:t>
    </dgm:pt>
    <dgm:pt modelId="{0BF12BBE-897D-4FC6-A87C-E504DAEE040D}" type="sibTrans" cxnId="{251A9157-04BA-49D4-897D-33DC2D3E0697}">
      <dgm:prSet/>
      <dgm:spPr/>
      <dgm:t>
        <a:bodyPr/>
        <a:lstStyle/>
        <a:p>
          <a:endParaRPr lang="en-US"/>
        </a:p>
      </dgm:t>
    </dgm:pt>
    <dgm:pt modelId="{3D1771FE-FB19-4A05-ADDE-353D863C9D7E}" type="pres">
      <dgm:prSet presAssocID="{88049E8E-9F6D-4260-8DDF-51928850C191}" presName="Name0" presStyleCnt="0">
        <dgm:presLayoutVars>
          <dgm:dir/>
          <dgm:resizeHandles val="exact"/>
        </dgm:presLayoutVars>
      </dgm:prSet>
      <dgm:spPr/>
    </dgm:pt>
    <dgm:pt modelId="{FB172FDD-D4C2-40A9-A3EB-5BB476A1EA70}" type="pres">
      <dgm:prSet presAssocID="{9E340A44-ABEC-417E-ABCE-E9E9731F3BC7}" presName="node" presStyleLbl="node1" presStyleIdx="0" presStyleCnt="9">
        <dgm:presLayoutVars>
          <dgm:bulletEnabled val="1"/>
        </dgm:presLayoutVars>
      </dgm:prSet>
      <dgm:spPr/>
    </dgm:pt>
    <dgm:pt modelId="{898E7985-93B1-481F-A5EB-E62636A6F9A6}" type="pres">
      <dgm:prSet presAssocID="{8B80EE50-ED2D-4774-8BF7-D7091A20EEB0}" presName="sibTrans" presStyleLbl="sibTrans1D1" presStyleIdx="0" presStyleCnt="8"/>
      <dgm:spPr/>
    </dgm:pt>
    <dgm:pt modelId="{73BF3B92-C918-40D1-9E16-EE010B23EB39}" type="pres">
      <dgm:prSet presAssocID="{8B80EE50-ED2D-4774-8BF7-D7091A20EEB0}" presName="connectorText" presStyleLbl="sibTrans1D1" presStyleIdx="0" presStyleCnt="8"/>
      <dgm:spPr/>
    </dgm:pt>
    <dgm:pt modelId="{5405D692-861B-412E-9A5B-FBFB0AD56DD3}" type="pres">
      <dgm:prSet presAssocID="{510C5830-19C1-4965-B79C-7F73A68E4424}" presName="node" presStyleLbl="node1" presStyleIdx="1" presStyleCnt="9">
        <dgm:presLayoutVars>
          <dgm:bulletEnabled val="1"/>
        </dgm:presLayoutVars>
      </dgm:prSet>
      <dgm:spPr/>
    </dgm:pt>
    <dgm:pt modelId="{3B1B38FF-5C36-4950-9756-46F467147812}" type="pres">
      <dgm:prSet presAssocID="{3C479A15-D630-488D-AF98-A058405B31FB}" presName="sibTrans" presStyleLbl="sibTrans1D1" presStyleIdx="1" presStyleCnt="8"/>
      <dgm:spPr/>
    </dgm:pt>
    <dgm:pt modelId="{AB00A5A0-A5A9-4B8C-A538-7E958173CE18}" type="pres">
      <dgm:prSet presAssocID="{3C479A15-D630-488D-AF98-A058405B31FB}" presName="connectorText" presStyleLbl="sibTrans1D1" presStyleIdx="1" presStyleCnt="8"/>
      <dgm:spPr/>
    </dgm:pt>
    <dgm:pt modelId="{9D03BE98-97CB-462A-A01A-F1660A6BCB39}" type="pres">
      <dgm:prSet presAssocID="{499B8AAF-8AE6-40FC-8916-CE68C24BD0F4}" presName="node" presStyleLbl="node1" presStyleIdx="2" presStyleCnt="9">
        <dgm:presLayoutVars>
          <dgm:bulletEnabled val="1"/>
        </dgm:presLayoutVars>
      </dgm:prSet>
      <dgm:spPr/>
    </dgm:pt>
    <dgm:pt modelId="{F76A99A9-9B5C-460B-84C5-29C371B2308D}" type="pres">
      <dgm:prSet presAssocID="{2C885CA8-65E9-44E0-9B3A-E04ABCB358F5}" presName="sibTrans" presStyleLbl="sibTrans1D1" presStyleIdx="2" presStyleCnt="8"/>
      <dgm:spPr/>
    </dgm:pt>
    <dgm:pt modelId="{CF9A3A97-A6E1-4908-9364-617E0D691648}" type="pres">
      <dgm:prSet presAssocID="{2C885CA8-65E9-44E0-9B3A-E04ABCB358F5}" presName="connectorText" presStyleLbl="sibTrans1D1" presStyleIdx="2" presStyleCnt="8"/>
      <dgm:spPr/>
    </dgm:pt>
    <dgm:pt modelId="{42AF4371-2265-4399-895F-A485813FF80D}" type="pres">
      <dgm:prSet presAssocID="{39FCC4FA-6719-493C-9A44-D03F91A2325D}" presName="node" presStyleLbl="node1" presStyleIdx="3" presStyleCnt="9">
        <dgm:presLayoutVars>
          <dgm:bulletEnabled val="1"/>
        </dgm:presLayoutVars>
      </dgm:prSet>
      <dgm:spPr/>
    </dgm:pt>
    <dgm:pt modelId="{D4C854C7-3EF9-4069-BD70-BADBF995DB3A}" type="pres">
      <dgm:prSet presAssocID="{9E8C8755-01C4-4DAA-B4C9-58A31E346F12}" presName="sibTrans" presStyleLbl="sibTrans1D1" presStyleIdx="3" presStyleCnt="8"/>
      <dgm:spPr/>
    </dgm:pt>
    <dgm:pt modelId="{D555B4D4-75E1-4D5B-AB42-D81B9CC134B5}" type="pres">
      <dgm:prSet presAssocID="{9E8C8755-01C4-4DAA-B4C9-58A31E346F12}" presName="connectorText" presStyleLbl="sibTrans1D1" presStyleIdx="3" presStyleCnt="8"/>
      <dgm:spPr/>
    </dgm:pt>
    <dgm:pt modelId="{0BB76E39-8DDA-43A5-AA98-A1990EB081F4}" type="pres">
      <dgm:prSet presAssocID="{4F725690-D1FC-4FDE-A9B2-B67F23CD6819}" presName="node" presStyleLbl="node1" presStyleIdx="4" presStyleCnt="9">
        <dgm:presLayoutVars>
          <dgm:bulletEnabled val="1"/>
        </dgm:presLayoutVars>
      </dgm:prSet>
      <dgm:spPr/>
    </dgm:pt>
    <dgm:pt modelId="{9B768CCE-366F-4EF8-AD40-2161A92C5A38}" type="pres">
      <dgm:prSet presAssocID="{2062EB97-BB85-4A8E-A80F-321DB303190C}" presName="sibTrans" presStyleLbl="sibTrans1D1" presStyleIdx="4" presStyleCnt="8"/>
      <dgm:spPr/>
    </dgm:pt>
    <dgm:pt modelId="{D325523B-6E67-4B8C-8497-D679EC20BA03}" type="pres">
      <dgm:prSet presAssocID="{2062EB97-BB85-4A8E-A80F-321DB303190C}" presName="connectorText" presStyleLbl="sibTrans1D1" presStyleIdx="4" presStyleCnt="8"/>
      <dgm:spPr/>
    </dgm:pt>
    <dgm:pt modelId="{117CCB5D-689F-4D3B-A182-C0263E6DB2D4}" type="pres">
      <dgm:prSet presAssocID="{839AE34E-3E98-40B8-BA66-25AF57D5349D}" presName="node" presStyleLbl="node1" presStyleIdx="5" presStyleCnt="9">
        <dgm:presLayoutVars>
          <dgm:bulletEnabled val="1"/>
        </dgm:presLayoutVars>
      </dgm:prSet>
      <dgm:spPr/>
    </dgm:pt>
    <dgm:pt modelId="{91F3D98E-EDF0-4361-A1C5-638983340E09}" type="pres">
      <dgm:prSet presAssocID="{6160257B-0410-40BF-9197-7A6C54B4C15E}" presName="sibTrans" presStyleLbl="sibTrans1D1" presStyleIdx="5" presStyleCnt="8"/>
      <dgm:spPr/>
    </dgm:pt>
    <dgm:pt modelId="{DB1788B8-A94C-4B0D-B146-27B3C01723E7}" type="pres">
      <dgm:prSet presAssocID="{6160257B-0410-40BF-9197-7A6C54B4C15E}" presName="connectorText" presStyleLbl="sibTrans1D1" presStyleIdx="5" presStyleCnt="8"/>
      <dgm:spPr/>
    </dgm:pt>
    <dgm:pt modelId="{A3CF5189-0FE0-40E5-9E6B-A1B62E4399D0}" type="pres">
      <dgm:prSet presAssocID="{FDC71B2B-93D3-4013-B14D-04B6F17D751B}" presName="node" presStyleLbl="node1" presStyleIdx="6" presStyleCnt="9">
        <dgm:presLayoutVars>
          <dgm:bulletEnabled val="1"/>
        </dgm:presLayoutVars>
      </dgm:prSet>
      <dgm:spPr/>
    </dgm:pt>
    <dgm:pt modelId="{3D5A85E9-B8BB-4F33-90DD-88F7682D40AB}" type="pres">
      <dgm:prSet presAssocID="{6B7277ED-62E7-4CE8-AB2E-654904B73CE0}" presName="sibTrans" presStyleLbl="sibTrans1D1" presStyleIdx="6" presStyleCnt="8"/>
      <dgm:spPr/>
    </dgm:pt>
    <dgm:pt modelId="{2C587423-6993-469C-B306-683268F3A973}" type="pres">
      <dgm:prSet presAssocID="{6B7277ED-62E7-4CE8-AB2E-654904B73CE0}" presName="connectorText" presStyleLbl="sibTrans1D1" presStyleIdx="6" presStyleCnt="8"/>
      <dgm:spPr/>
    </dgm:pt>
    <dgm:pt modelId="{9A7F5B09-411F-47CA-BFB1-8C30222977FF}" type="pres">
      <dgm:prSet presAssocID="{D18B32A9-1A1E-4ED4-AC26-5CD8D0105C1E}" presName="node" presStyleLbl="node1" presStyleIdx="7" presStyleCnt="9">
        <dgm:presLayoutVars>
          <dgm:bulletEnabled val="1"/>
        </dgm:presLayoutVars>
      </dgm:prSet>
      <dgm:spPr/>
    </dgm:pt>
    <dgm:pt modelId="{596EF784-B508-4454-8E29-8D3B736AEEC0}" type="pres">
      <dgm:prSet presAssocID="{675AFAE8-2EE8-4E64-AC54-8B2B3C00915C}" presName="sibTrans" presStyleLbl="sibTrans1D1" presStyleIdx="7" presStyleCnt="8"/>
      <dgm:spPr/>
    </dgm:pt>
    <dgm:pt modelId="{02D4EA4B-14AA-49CB-979C-0D0A745452A0}" type="pres">
      <dgm:prSet presAssocID="{675AFAE8-2EE8-4E64-AC54-8B2B3C00915C}" presName="connectorText" presStyleLbl="sibTrans1D1" presStyleIdx="7" presStyleCnt="8"/>
      <dgm:spPr/>
    </dgm:pt>
    <dgm:pt modelId="{AE19BB78-8EF0-482E-AC66-AA506C7DB14B}" type="pres">
      <dgm:prSet presAssocID="{83F08520-C18E-430A-8C6D-CAEBA701F83A}" presName="node" presStyleLbl="node1" presStyleIdx="8" presStyleCnt="9">
        <dgm:presLayoutVars>
          <dgm:bulletEnabled val="1"/>
        </dgm:presLayoutVars>
      </dgm:prSet>
      <dgm:spPr/>
    </dgm:pt>
  </dgm:ptLst>
  <dgm:cxnLst>
    <dgm:cxn modelId="{5410580B-0094-460D-ACCE-5D8F891BA736}" type="presOf" srcId="{D18B32A9-1A1E-4ED4-AC26-5CD8D0105C1E}" destId="{9A7F5B09-411F-47CA-BFB1-8C30222977FF}" srcOrd="0" destOrd="0" presId="urn:microsoft.com/office/officeart/2016/7/layout/RepeatingBendingProcessNew"/>
    <dgm:cxn modelId="{E334BC0D-596E-41D1-AF04-028DD2F371A1}" type="presOf" srcId="{2C885CA8-65E9-44E0-9B3A-E04ABCB358F5}" destId="{CF9A3A97-A6E1-4908-9364-617E0D691648}" srcOrd="1" destOrd="0" presId="urn:microsoft.com/office/officeart/2016/7/layout/RepeatingBendingProcessNew"/>
    <dgm:cxn modelId="{D153C712-3246-4B1F-BD64-34CE691EBD0F}" type="presOf" srcId="{9E8C8755-01C4-4DAA-B4C9-58A31E346F12}" destId="{D4C854C7-3EF9-4069-BD70-BADBF995DB3A}" srcOrd="0" destOrd="0" presId="urn:microsoft.com/office/officeart/2016/7/layout/RepeatingBendingProcessNew"/>
    <dgm:cxn modelId="{0D49E41D-0154-4547-999D-C36A6E26018A}" type="presOf" srcId="{675AFAE8-2EE8-4E64-AC54-8B2B3C00915C}" destId="{596EF784-B508-4454-8E29-8D3B736AEEC0}" srcOrd="0" destOrd="0" presId="urn:microsoft.com/office/officeart/2016/7/layout/RepeatingBendingProcessNew"/>
    <dgm:cxn modelId="{2975C626-9CC1-47E0-B4C2-50134569701B}" type="presOf" srcId="{8B80EE50-ED2D-4774-8BF7-D7091A20EEB0}" destId="{73BF3B92-C918-40D1-9E16-EE010B23EB39}" srcOrd="1" destOrd="0" presId="urn:microsoft.com/office/officeart/2016/7/layout/RepeatingBendingProcessNew"/>
    <dgm:cxn modelId="{82B5FB2B-DC69-43D2-9CCC-B959D4AD120D}" type="presOf" srcId="{83F08520-C18E-430A-8C6D-CAEBA701F83A}" destId="{AE19BB78-8EF0-482E-AC66-AA506C7DB14B}" srcOrd="0" destOrd="0" presId="urn:microsoft.com/office/officeart/2016/7/layout/RepeatingBendingProcessNew"/>
    <dgm:cxn modelId="{1BC5522C-BFC6-4FC3-AF36-FE1DA2339BAA}" srcId="{88049E8E-9F6D-4260-8DDF-51928850C191}" destId="{4F725690-D1FC-4FDE-A9B2-B67F23CD6819}" srcOrd="4" destOrd="0" parTransId="{C7921597-30D6-4EF7-A5D8-69CE8EC577A6}" sibTransId="{2062EB97-BB85-4A8E-A80F-321DB303190C}"/>
    <dgm:cxn modelId="{DB21C62F-9EB1-4EA7-B748-36F7C3C5952A}" srcId="{88049E8E-9F6D-4260-8DDF-51928850C191}" destId="{510C5830-19C1-4965-B79C-7F73A68E4424}" srcOrd="1" destOrd="0" parTransId="{9A13AF52-8D90-49C6-9C3F-5D4AAF15B262}" sibTransId="{3C479A15-D630-488D-AF98-A058405B31FB}"/>
    <dgm:cxn modelId="{6ECAC030-756B-490D-B512-06364EEFE380}" type="presOf" srcId="{9E340A44-ABEC-417E-ABCE-E9E9731F3BC7}" destId="{FB172FDD-D4C2-40A9-A3EB-5BB476A1EA70}" srcOrd="0" destOrd="0" presId="urn:microsoft.com/office/officeart/2016/7/layout/RepeatingBendingProcessNew"/>
    <dgm:cxn modelId="{3C949D35-D10F-4F0E-B704-1FDE347A5907}" srcId="{88049E8E-9F6D-4260-8DDF-51928850C191}" destId="{839AE34E-3E98-40B8-BA66-25AF57D5349D}" srcOrd="5" destOrd="0" parTransId="{0250D4D3-29D4-4CC5-9AD6-A13805FBDA74}" sibTransId="{6160257B-0410-40BF-9197-7A6C54B4C15E}"/>
    <dgm:cxn modelId="{9CAB8139-7615-45D9-AA86-07E9B3375019}" type="presOf" srcId="{2C885CA8-65E9-44E0-9B3A-E04ABCB358F5}" destId="{F76A99A9-9B5C-460B-84C5-29C371B2308D}" srcOrd="0" destOrd="0" presId="urn:microsoft.com/office/officeart/2016/7/layout/RepeatingBendingProcessNew"/>
    <dgm:cxn modelId="{08055E40-2E92-4339-B0F6-070F95ADF24C}" type="presOf" srcId="{3C479A15-D630-488D-AF98-A058405B31FB}" destId="{AB00A5A0-A5A9-4B8C-A538-7E958173CE18}" srcOrd="1" destOrd="0" presId="urn:microsoft.com/office/officeart/2016/7/layout/RepeatingBendingProcessNew"/>
    <dgm:cxn modelId="{24E2A845-E523-4FCA-A207-271EDE654D3F}" type="presOf" srcId="{9E8C8755-01C4-4DAA-B4C9-58A31E346F12}" destId="{D555B4D4-75E1-4D5B-AB42-D81B9CC134B5}" srcOrd="1" destOrd="0" presId="urn:microsoft.com/office/officeart/2016/7/layout/RepeatingBendingProcessNew"/>
    <dgm:cxn modelId="{A489DC4A-D7DA-4EC7-BB41-20396FD80920}" srcId="{88049E8E-9F6D-4260-8DDF-51928850C191}" destId="{D18B32A9-1A1E-4ED4-AC26-5CD8D0105C1E}" srcOrd="7" destOrd="0" parTransId="{4769B00D-7B98-4F3A-A009-9BBDCDBFE111}" sibTransId="{675AFAE8-2EE8-4E64-AC54-8B2B3C00915C}"/>
    <dgm:cxn modelId="{42EB156C-162C-4C49-B747-E3B83F80B95E}" srcId="{88049E8E-9F6D-4260-8DDF-51928850C191}" destId="{FDC71B2B-93D3-4013-B14D-04B6F17D751B}" srcOrd="6" destOrd="0" parTransId="{E5DEA2AD-28F5-4307-9862-270AB1B0F6FC}" sibTransId="{6B7277ED-62E7-4CE8-AB2E-654904B73CE0}"/>
    <dgm:cxn modelId="{251A9157-04BA-49D4-897D-33DC2D3E0697}" srcId="{88049E8E-9F6D-4260-8DDF-51928850C191}" destId="{83F08520-C18E-430A-8C6D-CAEBA701F83A}" srcOrd="8" destOrd="0" parTransId="{130C965B-382A-479D-AC2D-4AA76890B059}" sibTransId="{0BF12BBE-897D-4FC6-A87C-E504DAEE040D}"/>
    <dgm:cxn modelId="{EE1BA459-2EB7-4AE9-8805-50CAD8A86305}" type="presOf" srcId="{39FCC4FA-6719-493C-9A44-D03F91A2325D}" destId="{42AF4371-2265-4399-895F-A485813FF80D}" srcOrd="0" destOrd="0" presId="urn:microsoft.com/office/officeart/2016/7/layout/RepeatingBendingProcessNew"/>
    <dgm:cxn modelId="{741FAD79-BCD7-43C2-AD66-094056CBC354}" srcId="{88049E8E-9F6D-4260-8DDF-51928850C191}" destId="{499B8AAF-8AE6-40FC-8916-CE68C24BD0F4}" srcOrd="2" destOrd="0" parTransId="{43FDDF4C-86C1-4E2B-9423-ACEFA397056E}" sibTransId="{2C885CA8-65E9-44E0-9B3A-E04ABCB358F5}"/>
    <dgm:cxn modelId="{9BC22C82-59BC-40DA-890C-07C383C04211}" type="presOf" srcId="{839AE34E-3E98-40B8-BA66-25AF57D5349D}" destId="{117CCB5D-689F-4D3B-A182-C0263E6DB2D4}" srcOrd="0" destOrd="0" presId="urn:microsoft.com/office/officeart/2016/7/layout/RepeatingBendingProcessNew"/>
    <dgm:cxn modelId="{BDC75A83-7034-4A23-93EE-8A13AD9AD637}" type="presOf" srcId="{6160257B-0410-40BF-9197-7A6C54B4C15E}" destId="{91F3D98E-EDF0-4361-A1C5-638983340E09}" srcOrd="0" destOrd="0" presId="urn:microsoft.com/office/officeart/2016/7/layout/RepeatingBendingProcessNew"/>
    <dgm:cxn modelId="{E034818F-CE5C-4E1E-8774-B1D1E972F8C0}" type="presOf" srcId="{8B80EE50-ED2D-4774-8BF7-D7091A20EEB0}" destId="{898E7985-93B1-481F-A5EB-E62636A6F9A6}" srcOrd="0" destOrd="0" presId="urn:microsoft.com/office/officeart/2016/7/layout/RepeatingBendingProcessNew"/>
    <dgm:cxn modelId="{7B16789A-DC0E-4B16-8B77-C6B58CD35518}" type="presOf" srcId="{675AFAE8-2EE8-4E64-AC54-8B2B3C00915C}" destId="{02D4EA4B-14AA-49CB-979C-0D0A745452A0}" srcOrd="1" destOrd="0" presId="urn:microsoft.com/office/officeart/2016/7/layout/RepeatingBendingProcessNew"/>
    <dgm:cxn modelId="{69B433A3-FDBB-4EFA-9D96-546AA786466C}" type="presOf" srcId="{2062EB97-BB85-4A8E-A80F-321DB303190C}" destId="{D325523B-6E67-4B8C-8497-D679EC20BA03}" srcOrd="1" destOrd="0" presId="urn:microsoft.com/office/officeart/2016/7/layout/RepeatingBendingProcessNew"/>
    <dgm:cxn modelId="{29C67BA4-AA01-4566-AC77-1C5C73647EE7}" type="presOf" srcId="{2062EB97-BB85-4A8E-A80F-321DB303190C}" destId="{9B768CCE-366F-4EF8-AD40-2161A92C5A38}" srcOrd="0" destOrd="0" presId="urn:microsoft.com/office/officeart/2016/7/layout/RepeatingBendingProcessNew"/>
    <dgm:cxn modelId="{7675DDB5-28B3-42C6-A894-C2647E4A9C7D}" type="presOf" srcId="{510C5830-19C1-4965-B79C-7F73A68E4424}" destId="{5405D692-861B-412E-9A5B-FBFB0AD56DD3}" srcOrd="0" destOrd="0" presId="urn:microsoft.com/office/officeart/2016/7/layout/RepeatingBendingProcessNew"/>
    <dgm:cxn modelId="{6D3B5BB6-7074-4D07-9D7E-0069C2BF501C}" type="presOf" srcId="{4F725690-D1FC-4FDE-A9B2-B67F23CD6819}" destId="{0BB76E39-8DDA-43A5-AA98-A1990EB081F4}" srcOrd="0" destOrd="0" presId="urn:microsoft.com/office/officeart/2016/7/layout/RepeatingBendingProcessNew"/>
    <dgm:cxn modelId="{E64520BB-4B96-4EE6-86F1-8B7F9855FBF2}" type="presOf" srcId="{6160257B-0410-40BF-9197-7A6C54B4C15E}" destId="{DB1788B8-A94C-4B0D-B146-27B3C01723E7}" srcOrd="1" destOrd="0" presId="urn:microsoft.com/office/officeart/2016/7/layout/RepeatingBendingProcessNew"/>
    <dgm:cxn modelId="{5B49F6D3-9855-4AA2-A325-468442B65096}" type="presOf" srcId="{6B7277ED-62E7-4CE8-AB2E-654904B73CE0}" destId="{2C587423-6993-469C-B306-683268F3A973}" srcOrd="1" destOrd="0" presId="urn:microsoft.com/office/officeart/2016/7/layout/RepeatingBendingProcessNew"/>
    <dgm:cxn modelId="{07E23CDB-BD47-460B-9CE5-7718B6DC88CC}" type="presOf" srcId="{3C479A15-D630-488D-AF98-A058405B31FB}" destId="{3B1B38FF-5C36-4950-9756-46F467147812}" srcOrd="0" destOrd="0" presId="urn:microsoft.com/office/officeart/2016/7/layout/RepeatingBendingProcessNew"/>
    <dgm:cxn modelId="{C04250DE-F0D9-4AB1-8AAE-882124FAFFB9}" type="presOf" srcId="{499B8AAF-8AE6-40FC-8916-CE68C24BD0F4}" destId="{9D03BE98-97CB-462A-A01A-F1660A6BCB39}" srcOrd="0" destOrd="0" presId="urn:microsoft.com/office/officeart/2016/7/layout/RepeatingBendingProcessNew"/>
    <dgm:cxn modelId="{970BCBF1-DC66-4CF7-B95A-2643E493DF69}" srcId="{88049E8E-9F6D-4260-8DDF-51928850C191}" destId="{39FCC4FA-6719-493C-9A44-D03F91A2325D}" srcOrd="3" destOrd="0" parTransId="{AB14E45A-91BB-48B1-A37B-98089C0ED391}" sibTransId="{9E8C8755-01C4-4DAA-B4C9-58A31E346F12}"/>
    <dgm:cxn modelId="{57C049F3-476C-4547-8C3C-C7AE34DE4FE6}" srcId="{88049E8E-9F6D-4260-8DDF-51928850C191}" destId="{9E340A44-ABEC-417E-ABCE-E9E9731F3BC7}" srcOrd="0" destOrd="0" parTransId="{1072EE27-40BC-4C72-81FC-83B7666A2A1C}" sibTransId="{8B80EE50-ED2D-4774-8BF7-D7091A20EEB0}"/>
    <dgm:cxn modelId="{7A5599F7-0FFC-4D79-9891-A258DFA7318E}" type="presOf" srcId="{6B7277ED-62E7-4CE8-AB2E-654904B73CE0}" destId="{3D5A85E9-B8BB-4F33-90DD-88F7682D40AB}" srcOrd="0" destOrd="0" presId="urn:microsoft.com/office/officeart/2016/7/layout/RepeatingBendingProcessNew"/>
    <dgm:cxn modelId="{AFAD43FC-A7BF-40FE-8C2B-4579CAE8D20C}" type="presOf" srcId="{FDC71B2B-93D3-4013-B14D-04B6F17D751B}" destId="{A3CF5189-0FE0-40E5-9E6B-A1B62E4399D0}" srcOrd="0" destOrd="0" presId="urn:microsoft.com/office/officeart/2016/7/layout/RepeatingBendingProcessNew"/>
    <dgm:cxn modelId="{E7AC09FD-D903-4C95-815A-246A76C72F12}" type="presOf" srcId="{88049E8E-9F6D-4260-8DDF-51928850C191}" destId="{3D1771FE-FB19-4A05-ADDE-353D863C9D7E}" srcOrd="0" destOrd="0" presId="urn:microsoft.com/office/officeart/2016/7/layout/RepeatingBendingProcessNew"/>
    <dgm:cxn modelId="{390D9DBD-4DC2-4CA6-B9BA-2216F619617D}" type="presParOf" srcId="{3D1771FE-FB19-4A05-ADDE-353D863C9D7E}" destId="{FB172FDD-D4C2-40A9-A3EB-5BB476A1EA70}" srcOrd="0" destOrd="0" presId="urn:microsoft.com/office/officeart/2016/7/layout/RepeatingBendingProcessNew"/>
    <dgm:cxn modelId="{73A35E21-66FA-4307-ADD2-E1A8CDB3AAC3}" type="presParOf" srcId="{3D1771FE-FB19-4A05-ADDE-353D863C9D7E}" destId="{898E7985-93B1-481F-A5EB-E62636A6F9A6}" srcOrd="1" destOrd="0" presId="urn:microsoft.com/office/officeart/2016/7/layout/RepeatingBendingProcessNew"/>
    <dgm:cxn modelId="{0FA210E9-40C6-410D-8319-59D9F3FC9A0E}" type="presParOf" srcId="{898E7985-93B1-481F-A5EB-E62636A6F9A6}" destId="{73BF3B92-C918-40D1-9E16-EE010B23EB39}" srcOrd="0" destOrd="0" presId="urn:microsoft.com/office/officeart/2016/7/layout/RepeatingBendingProcessNew"/>
    <dgm:cxn modelId="{6462FA40-20AA-48AB-B74C-CB14689D9ECE}" type="presParOf" srcId="{3D1771FE-FB19-4A05-ADDE-353D863C9D7E}" destId="{5405D692-861B-412E-9A5B-FBFB0AD56DD3}" srcOrd="2" destOrd="0" presId="urn:microsoft.com/office/officeart/2016/7/layout/RepeatingBendingProcessNew"/>
    <dgm:cxn modelId="{3B32DEDE-12C5-4AF8-830E-673263647AF9}" type="presParOf" srcId="{3D1771FE-FB19-4A05-ADDE-353D863C9D7E}" destId="{3B1B38FF-5C36-4950-9756-46F467147812}" srcOrd="3" destOrd="0" presId="urn:microsoft.com/office/officeart/2016/7/layout/RepeatingBendingProcessNew"/>
    <dgm:cxn modelId="{5835E8B6-FD83-45CB-8F92-9C73720BB812}" type="presParOf" srcId="{3B1B38FF-5C36-4950-9756-46F467147812}" destId="{AB00A5A0-A5A9-4B8C-A538-7E958173CE18}" srcOrd="0" destOrd="0" presId="urn:microsoft.com/office/officeart/2016/7/layout/RepeatingBendingProcessNew"/>
    <dgm:cxn modelId="{19FFFF68-55B4-4924-AFE4-D7BAC18AF51C}" type="presParOf" srcId="{3D1771FE-FB19-4A05-ADDE-353D863C9D7E}" destId="{9D03BE98-97CB-462A-A01A-F1660A6BCB39}" srcOrd="4" destOrd="0" presId="urn:microsoft.com/office/officeart/2016/7/layout/RepeatingBendingProcessNew"/>
    <dgm:cxn modelId="{31C576E2-B3EC-4F67-ACC7-CAFD37DCEDCA}" type="presParOf" srcId="{3D1771FE-FB19-4A05-ADDE-353D863C9D7E}" destId="{F76A99A9-9B5C-460B-84C5-29C371B2308D}" srcOrd="5" destOrd="0" presId="urn:microsoft.com/office/officeart/2016/7/layout/RepeatingBendingProcessNew"/>
    <dgm:cxn modelId="{14D4A4A5-04F7-471D-9CA0-3471EFD9B526}" type="presParOf" srcId="{F76A99A9-9B5C-460B-84C5-29C371B2308D}" destId="{CF9A3A97-A6E1-4908-9364-617E0D691648}" srcOrd="0" destOrd="0" presId="urn:microsoft.com/office/officeart/2016/7/layout/RepeatingBendingProcessNew"/>
    <dgm:cxn modelId="{9C16116F-E277-4657-8C37-837AF74A63F0}" type="presParOf" srcId="{3D1771FE-FB19-4A05-ADDE-353D863C9D7E}" destId="{42AF4371-2265-4399-895F-A485813FF80D}" srcOrd="6" destOrd="0" presId="urn:microsoft.com/office/officeart/2016/7/layout/RepeatingBendingProcessNew"/>
    <dgm:cxn modelId="{146523DE-4281-43FC-AD42-12636959D55C}" type="presParOf" srcId="{3D1771FE-FB19-4A05-ADDE-353D863C9D7E}" destId="{D4C854C7-3EF9-4069-BD70-BADBF995DB3A}" srcOrd="7" destOrd="0" presId="urn:microsoft.com/office/officeart/2016/7/layout/RepeatingBendingProcessNew"/>
    <dgm:cxn modelId="{9CD61504-5DCB-46ED-8ECF-67AA3CE76320}" type="presParOf" srcId="{D4C854C7-3EF9-4069-BD70-BADBF995DB3A}" destId="{D555B4D4-75E1-4D5B-AB42-D81B9CC134B5}" srcOrd="0" destOrd="0" presId="urn:microsoft.com/office/officeart/2016/7/layout/RepeatingBendingProcessNew"/>
    <dgm:cxn modelId="{BA79EDD4-DE9C-415C-BB83-67A454C36542}" type="presParOf" srcId="{3D1771FE-FB19-4A05-ADDE-353D863C9D7E}" destId="{0BB76E39-8DDA-43A5-AA98-A1990EB081F4}" srcOrd="8" destOrd="0" presId="urn:microsoft.com/office/officeart/2016/7/layout/RepeatingBendingProcessNew"/>
    <dgm:cxn modelId="{66B6679C-F602-454A-A267-7BCF51AE7BCE}" type="presParOf" srcId="{3D1771FE-FB19-4A05-ADDE-353D863C9D7E}" destId="{9B768CCE-366F-4EF8-AD40-2161A92C5A38}" srcOrd="9" destOrd="0" presId="urn:microsoft.com/office/officeart/2016/7/layout/RepeatingBendingProcessNew"/>
    <dgm:cxn modelId="{C10E3101-85AD-4CF4-A061-04486A858E7F}" type="presParOf" srcId="{9B768CCE-366F-4EF8-AD40-2161A92C5A38}" destId="{D325523B-6E67-4B8C-8497-D679EC20BA03}" srcOrd="0" destOrd="0" presId="urn:microsoft.com/office/officeart/2016/7/layout/RepeatingBendingProcessNew"/>
    <dgm:cxn modelId="{B504EF38-8AC3-4B42-86DB-4328D17D101E}" type="presParOf" srcId="{3D1771FE-FB19-4A05-ADDE-353D863C9D7E}" destId="{117CCB5D-689F-4D3B-A182-C0263E6DB2D4}" srcOrd="10" destOrd="0" presId="urn:microsoft.com/office/officeart/2016/7/layout/RepeatingBendingProcessNew"/>
    <dgm:cxn modelId="{4D0E531F-7EC9-47EA-A107-A78B906ABADD}" type="presParOf" srcId="{3D1771FE-FB19-4A05-ADDE-353D863C9D7E}" destId="{91F3D98E-EDF0-4361-A1C5-638983340E09}" srcOrd="11" destOrd="0" presId="urn:microsoft.com/office/officeart/2016/7/layout/RepeatingBendingProcessNew"/>
    <dgm:cxn modelId="{B32F10A5-C99D-4E00-A93B-D682F8899553}" type="presParOf" srcId="{91F3D98E-EDF0-4361-A1C5-638983340E09}" destId="{DB1788B8-A94C-4B0D-B146-27B3C01723E7}" srcOrd="0" destOrd="0" presId="urn:microsoft.com/office/officeart/2016/7/layout/RepeatingBendingProcessNew"/>
    <dgm:cxn modelId="{307C76D8-C274-4D82-B34F-9CF123F18287}" type="presParOf" srcId="{3D1771FE-FB19-4A05-ADDE-353D863C9D7E}" destId="{A3CF5189-0FE0-40E5-9E6B-A1B62E4399D0}" srcOrd="12" destOrd="0" presId="urn:microsoft.com/office/officeart/2016/7/layout/RepeatingBendingProcessNew"/>
    <dgm:cxn modelId="{D0FE282A-8E0F-4039-9CBB-9B6F6B978ED3}" type="presParOf" srcId="{3D1771FE-FB19-4A05-ADDE-353D863C9D7E}" destId="{3D5A85E9-B8BB-4F33-90DD-88F7682D40AB}" srcOrd="13" destOrd="0" presId="urn:microsoft.com/office/officeart/2016/7/layout/RepeatingBendingProcessNew"/>
    <dgm:cxn modelId="{E0DDC4D9-6829-4842-BD49-8CFCCA1050EB}" type="presParOf" srcId="{3D5A85E9-B8BB-4F33-90DD-88F7682D40AB}" destId="{2C587423-6993-469C-B306-683268F3A973}" srcOrd="0" destOrd="0" presId="urn:microsoft.com/office/officeart/2016/7/layout/RepeatingBendingProcessNew"/>
    <dgm:cxn modelId="{6625539A-7B18-4711-8778-65AB77492EFB}" type="presParOf" srcId="{3D1771FE-FB19-4A05-ADDE-353D863C9D7E}" destId="{9A7F5B09-411F-47CA-BFB1-8C30222977FF}" srcOrd="14" destOrd="0" presId="urn:microsoft.com/office/officeart/2016/7/layout/RepeatingBendingProcessNew"/>
    <dgm:cxn modelId="{D03AA313-189A-45A0-85DA-0CA8B4BC5F49}" type="presParOf" srcId="{3D1771FE-FB19-4A05-ADDE-353D863C9D7E}" destId="{596EF784-B508-4454-8E29-8D3B736AEEC0}" srcOrd="15" destOrd="0" presId="urn:microsoft.com/office/officeart/2016/7/layout/RepeatingBendingProcessNew"/>
    <dgm:cxn modelId="{723E8B35-0F94-4E59-A14F-9C75E292756D}" type="presParOf" srcId="{596EF784-B508-4454-8E29-8D3B736AEEC0}" destId="{02D4EA4B-14AA-49CB-979C-0D0A745452A0}" srcOrd="0" destOrd="0" presId="urn:microsoft.com/office/officeart/2016/7/layout/RepeatingBendingProcessNew"/>
    <dgm:cxn modelId="{8B7F373E-C8B8-4F7C-9C21-492E796206EE}" type="presParOf" srcId="{3D1771FE-FB19-4A05-ADDE-353D863C9D7E}" destId="{AE19BB78-8EF0-482E-AC66-AA506C7DB14B}"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7D131-7540-44DA-91DB-71B83C52B0B1}">
      <dsp:nvSpPr>
        <dsp:cNvPr id="0" name=""/>
        <dsp:cNvSpPr/>
      </dsp:nvSpPr>
      <dsp:spPr>
        <a:xfrm>
          <a:off x="0" y="791335"/>
          <a:ext cx="8763255" cy="14609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6A4EA-6594-488A-AC2F-A3EEA72BE399}">
      <dsp:nvSpPr>
        <dsp:cNvPr id="0" name=""/>
        <dsp:cNvSpPr/>
      </dsp:nvSpPr>
      <dsp:spPr>
        <a:xfrm>
          <a:off x="441930" y="1120043"/>
          <a:ext cx="803509" cy="803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52FB473-79CC-43AC-9333-0DFA17E504B7}">
      <dsp:nvSpPr>
        <dsp:cNvPr id="0" name=""/>
        <dsp:cNvSpPr/>
      </dsp:nvSpPr>
      <dsp:spPr>
        <a:xfrm>
          <a:off x="1687370" y="791335"/>
          <a:ext cx="7075884" cy="146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5" tIns="154615" rIns="154615" bIns="154615" numCol="1" spcCol="1270" anchor="ctr" anchorCtr="0">
          <a:noAutofit/>
        </a:bodyPr>
        <a:lstStyle/>
        <a:p>
          <a:pPr marL="0" lvl="0" indent="0" algn="l" defTabSz="844550">
            <a:lnSpc>
              <a:spcPct val="100000"/>
            </a:lnSpc>
            <a:spcBef>
              <a:spcPct val="0"/>
            </a:spcBef>
            <a:spcAft>
              <a:spcPct val="35000"/>
            </a:spcAft>
            <a:buNone/>
          </a:pPr>
          <a:r>
            <a:rPr lang="en-US" sz="1900" kern="1200"/>
            <a:t>Be strategic in what you can accomplish – not likely that you can read 5 chapters of your text before the exam.</a:t>
          </a:r>
          <a:br>
            <a:rPr lang="en-US" sz="1900" kern="1200"/>
          </a:br>
          <a:endParaRPr lang="en-US" sz="1900" kern="1200"/>
        </a:p>
      </dsp:txBody>
      <dsp:txXfrm>
        <a:off x="1687370" y="791335"/>
        <a:ext cx="7075884" cy="1460926"/>
      </dsp:txXfrm>
    </dsp:sp>
    <dsp:sp modelId="{F434DF9A-C4D9-4271-A663-99400352B691}">
      <dsp:nvSpPr>
        <dsp:cNvPr id="0" name=""/>
        <dsp:cNvSpPr/>
      </dsp:nvSpPr>
      <dsp:spPr>
        <a:xfrm>
          <a:off x="0" y="2617493"/>
          <a:ext cx="8763255" cy="146092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23ADA-F629-4862-8606-977C6722C910}">
      <dsp:nvSpPr>
        <dsp:cNvPr id="0" name=""/>
        <dsp:cNvSpPr/>
      </dsp:nvSpPr>
      <dsp:spPr>
        <a:xfrm>
          <a:off x="441930" y="2946202"/>
          <a:ext cx="803509" cy="803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14953C5-44F2-4CAC-BFDD-7055B3DE0E67}">
      <dsp:nvSpPr>
        <dsp:cNvPr id="0" name=""/>
        <dsp:cNvSpPr/>
      </dsp:nvSpPr>
      <dsp:spPr>
        <a:xfrm>
          <a:off x="1687370" y="2617493"/>
          <a:ext cx="7075884" cy="1460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5" tIns="154615" rIns="154615" bIns="154615" numCol="1" spcCol="1270" anchor="ctr" anchorCtr="0">
          <a:noAutofit/>
        </a:bodyPr>
        <a:lstStyle/>
        <a:p>
          <a:pPr marL="0" lvl="0" indent="0" algn="l" defTabSz="844550">
            <a:lnSpc>
              <a:spcPct val="100000"/>
            </a:lnSpc>
            <a:spcBef>
              <a:spcPct val="0"/>
            </a:spcBef>
            <a:spcAft>
              <a:spcPct val="35000"/>
            </a:spcAft>
            <a:buNone/>
          </a:pPr>
          <a:r>
            <a:rPr lang="en-US" sz="1900" kern="1200"/>
            <a:t>Review notes/PowerPoints.  Read chapter introduction &amp; goals.  Read end of chapter summary and outcomes.  Then strategically read key parts of the chapter and take notes on that key information.</a:t>
          </a:r>
        </a:p>
      </dsp:txBody>
      <dsp:txXfrm>
        <a:off x="1687370" y="2617493"/>
        <a:ext cx="7075884" cy="1460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E7985-93B1-481F-A5EB-E62636A6F9A6}">
      <dsp:nvSpPr>
        <dsp:cNvPr id="0" name=""/>
        <dsp:cNvSpPr/>
      </dsp:nvSpPr>
      <dsp:spPr>
        <a:xfrm>
          <a:off x="2248948" y="434412"/>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7869" y="478298"/>
        <a:ext cx="18339" cy="3667"/>
      </dsp:txXfrm>
    </dsp:sp>
    <dsp:sp modelId="{FB172FDD-D4C2-40A9-A3EB-5BB476A1EA70}">
      <dsp:nvSpPr>
        <dsp:cNvPr id="0" name=""/>
        <dsp:cNvSpPr/>
      </dsp:nvSpPr>
      <dsp:spPr>
        <a:xfrm>
          <a:off x="656048" y="1722"/>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Where to study</a:t>
          </a:r>
        </a:p>
      </dsp:txBody>
      <dsp:txXfrm>
        <a:off x="656048" y="1722"/>
        <a:ext cx="1594699" cy="956819"/>
      </dsp:txXfrm>
    </dsp:sp>
    <dsp:sp modelId="{3B1B38FF-5C36-4950-9756-46F467147812}">
      <dsp:nvSpPr>
        <dsp:cNvPr id="0" name=""/>
        <dsp:cNvSpPr/>
      </dsp:nvSpPr>
      <dsp:spPr>
        <a:xfrm>
          <a:off x="4210429" y="434412"/>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9349" y="478298"/>
        <a:ext cx="18339" cy="3667"/>
      </dsp:txXfrm>
    </dsp:sp>
    <dsp:sp modelId="{5405D692-861B-412E-9A5B-FBFB0AD56DD3}">
      <dsp:nvSpPr>
        <dsp:cNvPr id="0" name=""/>
        <dsp:cNvSpPr/>
      </dsp:nvSpPr>
      <dsp:spPr>
        <a:xfrm>
          <a:off x="2617529" y="1722"/>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When to study</a:t>
          </a:r>
        </a:p>
      </dsp:txBody>
      <dsp:txXfrm>
        <a:off x="2617529" y="1722"/>
        <a:ext cx="1594699" cy="956819"/>
      </dsp:txXfrm>
    </dsp:sp>
    <dsp:sp modelId="{F76A99A9-9B5C-460B-84C5-29C371B2308D}">
      <dsp:nvSpPr>
        <dsp:cNvPr id="0" name=""/>
        <dsp:cNvSpPr/>
      </dsp:nvSpPr>
      <dsp:spPr>
        <a:xfrm>
          <a:off x="6171909" y="434412"/>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0830" y="478298"/>
        <a:ext cx="18339" cy="3667"/>
      </dsp:txXfrm>
    </dsp:sp>
    <dsp:sp modelId="{9D03BE98-97CB-462A-A01A-F1660A6BCB39}">
      <dsp:nvSpPr>
        <dsp:cNvPr id="0" name=""/>
        <dsp:cNvSpPr/>
      </dsp:nvSpPr>
      <dsp:spPr>
        <a:xfrm>
          <a:off x="4579009" y="1722"/>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Eat, sleep, exercise</a:t>
          </a:r>
        </a:p>
      </dsp:txBody>
      <dsp:txXfrm>
        <a:off x="4579009" y="1722"/>
        <a:ext cx="1594699" cy="956819"/>
      </dsp:txXfrm>
    </dsp:sp>
    <dsp:sp modelId="{D4C854C7-3EF9-4069-BD70-BADBF995DB3A}">
      <dsp:nvSpPr>
        <dsp:cNvPr id="0" name=""/>
        <dsp:cNvSpPr/>
      </dsp:nvSpPr>
      <dsp:spPr>
        <a:xfrm>
          <a:off x="1453398" y="956742"/>
          <a:ext cx="5884442" cy="336180"/>
        </a:xfrm>
        <a:custGeom>
          <a:avLst/>
          <a:gdLst/>
          <a:ahLst/>
          <a:cxnLst/>
          <a:rect l="0" t="0" r="0" b="0"/>
          <a:pathLst>
            <a:path>
              <a:moveTo>
                <a:pt x="5884442" y="0"/>
              </a:moveTo>
              <a:lnTo>
                <a:pt x="5884442" y="185190"/>
              </a:lnTo>
              <a:lnTo>
                <a:pt x="0" y="185190"/>
              </a:lnTo>
              <a:lnTo>
                <a:pt x="0" y="3361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222" y="1122999"/>
        <a:ext cx="294793" cy="3667"/>
      </dsp:txXfrm>
    </dsp:sp>
    <dsp:sp modelId="{42AF4371-2265-4399-895F-A485813FF80D}">
      <dsp:nvSpPr>
        <dsp:cNvPr id="0" name=""/>
        <dsp:cNvSpPr/>
      </dsp:nvSpPr>
      <dsp:spPr>
        <a:xfrm>
          <a:off x="6540490" y="1722"/>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Sleep! 7-9 hours each night</a:t>
          </a:r>
        </a:p>
      </dsp:txBody>
      <dsp:txXfrm>
        <a:off x="6540490" y="1722"/>
        <a:ext cx="1594699" cy="956819"/>
      </dsp:txXfrm>
    </dsp:sp>
    <dsp:sp modelId="{9B768CCE-366F-4EF8-AD40-2161A92C5A38}">
      <dsp:nvSpPr>
        <dsp:cNvPr id="0" name=""/>
        <dsp:cNvSpPr/>
      </dsp:nvSpPr>
      <dsp:spPr>
        <a:xfrm>
          <a:off x="2248948" y="1758013"/>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7869" y="1801899"/>
        <a:ext cx="18339" cy="3667"/>
      </dsp:txXfrm>
    </dsp:sp>
    <dsp:sp modelId="{0BB76E39-8DDA-43A5-AA98-A1990EB081F4}">
      <dsp:nvSpPr>
        <dsp:cNvPr id="0" name=""/>
        <dsp:cNvSpPr/>
      </dsp:nvSpPr>
      <dsp:spPr>
        <a:xfrm>
          <a:off x="656048" y="1325323"/>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Bed time</a:t>
          </a:r>
        </a:p>
      </dsp:txBody>
      <dsp:txXfrm>
        <a:off x="656048" y="1325323"/>
        <a:ext cx="1594699" cy="956819"/>
      </dsp:txXfrm>
    </dsp:sp>
    <dsp:sp modelId="{91F3D98E-EDF0-4361-A1C5-638983340E09}">
      <dsp:nvSpPr>
        <dsp:cNvPr id="0" name=""/>
        <dsp:cNvSpPr/>
      </dsp:nvSpPr>
      <dsp:spPr>
        <a:xfrm>
          <a:off x="4210429" y="1758013"/>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9349" y="1801899"/>
        <a:ext cx="18339" cy="3667"/>
      </dsp:txXfrm>
    </dsp:sp>
    <dsp:sp modelId="{117CCB5D-689F-4D3B-A182-C0263E6DB2D4}">
      <dsp:nvSpPr>
        <dsp:cNvPr id="0" name=""/>
        <dsp:cNvSpPr/>
      </dsp:nvSpPr>
      <dsp:spPr>
        <a:xfrm>
          <a:off x="2617529" y="1325323"/>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Avoid the drama</a:t>
          </a:r>
        </a:p>
      </dsp:txBody>
      <dsp:txXfrm>
        <a:off x="2617529" y="1325323"/>
        <a:ext cx="1594699" cy="956819"/>
      </dsp:txXfrm>
    </dsp:sp>
    <dsp:sp modelId="{3D5A85E9-B8BB-4F33-90DD-88F7682D40AB}">
      <dsp:nvSpPr>
        <dsp:cNvPr id="0" name=""/>
        <dsp:cNvSpPr/>
      </dsp:nvSpPr>
      <dsp:spPr>
        <a:xfrm>
          <a:off x="6171909" y="1758013"/>
          <a:ext cx="336180" cy="91440"/>
        </a:xfrm>
        <a:custGeom>
          <a:avLst/>
          <a:gdLst/>
          <a:ahLst/>
          <a:cxnLst/>
          <a:rect l="0" t="0" r="0" b="0"/>
          <a:pathLst>
            <a:path>
              <a:moveTo>
                <a:pt x="0" y="45720"/>
              </a:moveTo>
              <a:lnTo>
                <a:pt x="33618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0830" y="1801899"/>
        <a:ext cx="18339" cy="3667"/>
      </dsp:txXfrm>
    </dsp:sp>
    <dsp:sp modelId="{A3CF5189-0FE0-40E5-9E6B-A1B62E4399D0}">
      <dsp:nvSpPr>
        <dsp:cNvPr id="0" name=""/>
        <dsp:cNvSpPr/>
      </dsp:nvSpPr>
      <dsp:spPr>
        <a:xfrm>
          <a:off x="4579009" y="1325323"/>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Anxiety is contagious</a:t>
          </a:r>
        </a:p>
      </dsp:txBody>
      <dsp:txXfrm>
        <a:off x="4579009" y="1325323"/>
        <a:ext cx="1594699" cy="956819"/>
      </dsp:txXfrm>
    </dsp:sp>
    <dsp:sp modelId="{596EF784-B508-4454-8E29-8D3B736AEEC0}">
      <dsp:nvSpPr>
        <dsp:cNvPr id="0" name=""/>
        <dsp:cNvSpPr/>
      </dsp:nvSpPr>
      <dsp:spPr>
        <a:xfrm>
          <a:off x="1453398" y="2280343"/>
          <a:ext cx="5884442" cy="336180"/>
        </a:xfrm>
        <a:custGeom>
          <a:avLst/>
          <a:gdLst/>
          <a:ahLst/>
          <a:cxnLst/>
          <a:rect l="0" t="0" r="0" b="0"/>
          <a:pathLst>
            <a:path>
              <a:moveTo>
                <a:pt x="5884442" y="0"/>
              </a:moveTo>
              <a:lnTo>
                <a:pt x="5884442" y="185190"/>
              </a:lnTo>
              <a:lnTo>
                <a:pt x="0" y="185190"/>
              </a:lnTo>
              <a:lnTo>
                <a:pt x="0" y="33618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8222" y="2446600"/>
        <a:ext cx="294793" cy="3667"/>
      </dsp:txXfrm>
    </dsp:sp>
    <dsp:sp modelId="{9A7F5B09-411F-47CA-BFB1-8C30222977FF}">
      <dsp:nvSpPr>
        <dsp:cNvPr id="0" name=""/>
        <dsp:cNvSpPr/>
      </dsp:nvSpPr>
      <dsp:spPr>
        <a:xfrm>
          <a:off x="6540490" y="1325323"/>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Keep things in perspective</a:t>
          </a:r>
        </a:p>
      </dsp:txBody>
      <dsp:txXfrm>
        <a:off x="6540490" y="1325323"/>
        <a:ext cx="1594699" cy="956819"/>
      </dsp:txXfrm>
    </dsp:sp>
    <dsp:sp modelId="{AE19BB78-8EF0-482E-AC66-AA506C7DB14B}">
      <dsp:nvSpPr>
        <dsp:cNvPr id="0" name=""/>
        <dsp:cNvSpPr/>
      </dsp:nvSpPr>
      <dsp:spPr>
        <a:xfrm>
          <a:off x="656048" y="2648924"/>
          <a:ext cx="1594699" cy="95681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8142" tIns="82023" rIns="78142" bIns="82023" numCol="1" spcCol="1270" anchor="ctr" anchorCtr="0">
          <a:noAutofit/>
        </a:bodyPr>
        <a:lstStyle/>
        <a:p>
          <a:pPr marL="0" lvl="0" indent="0" algn="ctr" defTabSz="889000">
            <a:lnSpc>
              <a:spcPct val="90000"/>
            </a:lnSpc>
            <a:spcBef>
              <a:spcPct val="0"/>
            </a:spcBef>
            <a:spcAft>
              <a:spcPct val="35000"/>
            </a:spcAft>
            <a:buNone/>
          </a:pPr>
          <a:r>
            <a:rPr lang="en-US" sz="2000" kern="1200"/>
            <a:t>Be good to yourself</a:t>
          </a:r>
        </a:p>
      </dsp:txBody>
      <dsp:txXfrm>
        <a:off x="656048" y="2648924"/>
        <a:ext cx="1594699" cy="9568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72C28-04D0-4937-BC4D-617D3878E293}" type="datetimeFigureOut">
              <a:rPr lang="en-US" smtClean="0"/>
              <a:t>11/14/2024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C147-00E9-42BC-98C1-255EED93A2A8}" type="slidenum">
              <a:rPr lang="en-US" smtClean="0"/>
              <a:t>‹#›</a:t>
            </a:fld>
            <a:endParaRPr lang="en-US"/>
          </a:p>
        </p:txBody>
      </p:sp>
    </p:spTree>
    <p:extLst>
      <p:ext uri="{BB962C8B-B14F-4D97-AF65-F5344CB8AC3E}">
        <p14:creationId xmlns:p14="http://schemas.microsoft.com/office/powerpoint/2010/main" val="381949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tterbein.co1.qualtrics.com/jfe/form/SV_7ZJl2Mw3NtiDmI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begin thinking about final exams at least a few weeks before so you can be as prepared as possible.</a:t>
            </a:r>
          </a:p>
        </p:txBody>
      </p:sp>
      <p:sp>
        <p:nvSpPr>
          <p:cNvPr id="4" name="Slide Number Placeholder 3"/>
          <p:cNvSpPr>
            <a:spLocks noGrp="1"/>
          </p:cNvSpPr>
          <p:nvPr>
            <p:ph type="sldNum" sz="quarter" idx="5"/>
          </p:nvPr>
        </p:nvSpPr>
        <p:spPr/>
        <p:txBody>
          <a:bodyPr/>
          <a:lstStyle/>
          <a:p>
            <a:fld id="{D6C8C147-00E9-42BC-98C1-255EED93A2A8}" type="slidenum">
              <a:rPr lang="en-US" smtClean="0"/>
              <a:t>1</a:t>
            </a:fld>
            <a:endParaRPr lang="en-US"/>
          </a:p>
        </p:txBody>
      </p:sp>
    </p:spTree>
    <p:extLst>
      <p:ext uri="{BB962C8B-B14F-4D97-AF65-F5344CB8AC3E}">
        <p14:creationId xmlns:p14="http://schemas.microsoft.com/office/powerpoint/2010/main" val="126156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passing out the Finals Count Down worksheet. You will have 7-10 minutes to complete this. Look at your syllabi for all of your courses and see what you have to do starting November 19</a:t>
            </a:r>
            <a:r>
              <a:rPr lang="en-US" baseline="30000"/>
              <a:t>th</a:t>
            </a:r>
            <a:r>
              <a:rPr lang="en-US"/>
              <a:t> through the end of the semester. The goal of this worksheet is to help you see everything you need to accomplish so you can stay organized and best manage your time.</a:t>
            </a:r>
          </a:p>
        </p:txBody>
      </p:sp>
      <p:sp>
        <p:nvSpPr>
          <p:cNvPr id="4" name="Slide Number Placeholder 3"/>
          <p:cNvSpPr>
            <a:spLocks noGrp="1"/>
          </p:cNvSpPr>
          <p:nvPr>
            <p:ph type="sldNum" sz="quarter" idx="5"/>
          </p:nvPr>
        </p:nvSpPr>
        <p:spPr/>
        <p:txBody>
          <a:bodyPr/>
          <a:lstStyle/>
          <a:p>
            <a:fld id="{D6C8C147-00E9-42BC-98C1-255EED93A2A8}" type="slidenum">
              <a:rPr lang="en-US" smtClean="0"/>
              <a:t>3</a:t>
            </a:fld>
            <a:endParaRPr lang="en-US"/>
          </a:p>
        </p:txBody>
      </p:sp>
    </p:spTree>
    <p:extLst>
      <p:ext uri="{BB962C8B-B14F-4D97-AF65-F5344CB8AC3E}">
        <p14:creationId xmlns:p14="http://schemas.microsoft.com/office/powerpoint/2010/main" val="200509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want to be sure you know as much as possible about your final exams and projects. The format of an exam can change the way you study (e.g. open book versus take-home). </a:t>
            </a:r>
          </a:p>
          <a:p>
            <a:r>
              <a:rPr lang="en-US"/>
              <a:t>If you do not know the final exams or projects due for a class after reviewing the syllabus, now is a good time to reach out to the instructor for clarification. Take time in class to do this now so you know sooner rather than later.</a:t>
            </a:r>
          </a:p>
        </p:txBody>
      </p:sp>
      <p:sp>
        <p:nvSpPr>
          <p:cNvPr id="4" name="Slide Number Placeholder 3"/>
          <p:cNvSpPr>
            <a:spLocks noGrp="1"/>
          </p:cNvSpPr>
          <p:nvPr>
            <p:ph type="sldNum" sz="quarter" idx="5"/>
          </p:nvPr>
        </p:nvSpPr>
        <p:spPr/>
        <p:txBody>
          <a:bodyPr/>
          <a:lstStyle/>
          <a:p>
            <a:fld id="{D6C8C147-00E9-42BC-98C1-255EED93A2A8}" type="slidenum">
              <a:rPr lang="en-US" smtClean="0"/>
              <a:t>4</a:t>
            </a:fld>
            <a:endParaRPr lang="en-US"/>
          </a:p>
        </p:txBody>
      </p:sp>
    </p:spTree>
    <p:extLst>
      <p:ext uri="{BB962C8B-B14F-4D97-AF65-F5344CB8AC3E}">
        <p14:creationId xmlns:p14="http://schemas.microsoft.com/office/powerpoint/2010/main" val="110735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am passing out the Finals Prep sheet. You should have one of these for each course you are taking. Take a few minutes to get started on this for each course you are taking. Again, review your syllabus and/or look in Banner to find the answers to these questions if you don’t already know them. If you are still unsure at that point, contact your professor.</a:t>
            </a:r>
          </a:p>
        </p:txBody>
      </p:sp>
      <p:sp>
        <p:nvSpPr>
          <p:cNvPr id="4" name="Slide Number Placeholder 3"/>
          <p:cNvSpPr>
            <a:spLocks noGrp="1"/>
          </p:cNvSpPr>
          <p:nvPr>
            <p:ph type="sldNum" sz="quarter" idx="5"/>
          </p:nvPr>
        </p:nvSpPr>
        <p:spPr/>
        <p:txBody>
          <a:bodyPr/>
          <a:lstStyle/>
          <a:p>
            <a:fld id="{D6C8C147-00E9-42BC-98C1-255EED93A2A8}" type="slidenum">
              <a:rPr lang="en-US" smtClean="0"/>
              <a:t>5</a:t>
            </a:fld>
            <a:endParaRPr lang="en-US"/>
          </a:p>
        </p:txBody>
      </p:sp>
    </p:spTree>
    <p:extLst>
      <p:ext uri="{BB962C8B-B14F-4D97-AF65-F5344CB8AC3E}">
        <p14:creationId xmlns:p14="http://schemas.microsoft.com/office/powerpoint/2010/main" val="1535696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important to create a study schedule ahead of time so you stay organized and allot for enough time to dedicate to each course. </a:t>
            </a:r>
          </a:p>
          <a:p>
            <a:r>
              <a:rPr lang="en-US"/>
              <a:t>If you need testing accommodations, it’s important to reach out sooner than later to the professor and follow up if necessary. Disability Services can also assist.</a:t>
            </a:r>
          </a:p>
          <a:p>
            <a:r>
              <a:rPr lang="en-US"/>
              <a:t>Creating a study schedule will help you better plan out your time. Start prepping your materials by the weekend of November 18. Since you have some time off the next weekend, that gives you the flexibility to start studying over a long weekend.</a:t>
            </a:r>
          </a:p>
          <a:p>
            <a:r>
              <a:rPr lang="en-US"/>
              <a:t>Studying over several days is more effective than studying all day for a couple days. </a:t>
            </a:r>
          </a:p>
          <a:p>
            <a:r>
              <a:rPr lang="en-US"/>
              <a:t>Look into the Pomodoro Technique (show video).</a:t>
            </a:r>
          </a:p>
          <a:p>
            <a:r>
              <a:rPr lang="en-US"/>
              <a:t>It’s almost important to set aside time for exercise, sleep, socialization. It’s all about balance.</a:t>
            </a:r>
          </a:p>
        </p:txBody>
      </p:sp>
      <p:sp>
        <p:nvSpPr>
          <p:cNvPr id="4" name="Slide Number Placeholder 3"/>
          <p:cNvSpPr>
            <a:spLocks noGrp="1"/>
          </p:cNvSpPr>
          <p:nvPr>
            <p:ph type="sldNum" sz="quarter" idx="5"/>
          </p:nvPr>
        </p:nvSpPr>
        <p:spPr/>
        <p:txBody>
          <a:bodyPr/>
          <a:lstStyle/>
          <a:p>
            <a:fld id="{D6C8C147-00E9-42BC-98C1-255EED93A2A8}" type="slidenum">
              <a:rPr lang="en-US" smtClean="0"/>
              <a:t>6</a:t>
            </a:fld>
            <a:endParaRPr lang="en-US"/>
          </a:p>
        </p:txBody>
      </p:sp>
    </p:spTree>
    <p:extLst>
      <p:ext uri="{BB962C8B-B14F-4D97-AF65-F5344CB8AC3E}">
        <p14:creationId xmlns:p14="http://schemas.microsoft.com/office/powerpoint/2010/main" val="314348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not caught up, be strategic about what you need to do. Review your notes or </a:t>
            </a:r>
            <a:r>
              <a:rPr lang="en-US" err="1"/>
              <a:t>powerpoints</a:t>
            </a:r>
            <a:r>
              <a:rPr lang="en-US"/>
              <a:t>. Read important concepts like highlights, introductions, and goals.</a:t>
            </a:r>
          </a:p>
        </p:txBody>
      </p:sp>
      <p:sp>
        <p:nvSpPr>
          <p:cNvPr id="4" name="Slide Number Placeholder 3"/>
          <p:cNvSpPr>
            <a:spLocks noGrp="1"/>
          </p:cNvSpPr>
          <p:nvPr>
            <p:ph type="sldNum" sz="quarter" idx="5"/>
          </p:nvPr>
        </p:nvSpPr>
        <p:spPr/>
        <p:txBody>
          <a:bodyPr/>
          <a:lstStyle/>
          <a:p>
            <a:fld id="{D6C8C147-00E9-42BC-98C1-255EED93A2A8}" type="slidenum">
              <a:rPr lang="en-US" smtClean="0"/>
              <a:t>7</a:t>
            </a:fld>
            <a:endParaRPr lang="en-US"/>
          </a:p>
        </p:txBody>
      </p:sp>
    </p:spTree>
    <p:extLst>
      <p:ext uri="{BB962C8B-B14F-4D97-AF65-F5344CB8AC3E}">
        <p14:creationId xmlns:p14="http://schemas.microsoft.com/office/powerpoint/2010/main" val="283650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8C147-00E9-42BC-98C1-255EED93A2A8}" type="slidenum">
              <a:rPr lang="en-US" smtClean="0"/>
              <a:t>8</a:t>
            </a:fld>
            <a:endParaRPr lang="en-US"/>
          </a:p>
        </p:txBody>
      </p:sp>
    </p:spTree>
    <p:extLst>
      <p:ext uri="{BB962C8B-B14F-4D97-AF65-F5344CB8AC3E}">
        <p14:creationId xmlns:p14="http://schemas.microsoft.com/office/powerpoint/2010/main" val="3422734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short video provides some stress relief tips if you find yourself feeling overwhelmed leading up to finals.</a:t>
            </a:r>
          </a:p>
        </p:txBody>
      </p:sp>
      <p:sp>
        <p:nvSpPr>
          <p:cNvPr id="4" name="Slide Number Placeholder 3"/>
          <p:cNvSpPr>
            <a:spLocks noGrp="1"/>
          </p:cNvSpPr>
          <p:nvPr>
            <p:ph type="sldNum" sz="quarter" idx="5"/>
          </p:nvPr>
        </p:nvSpPr>
        <p:spPr/>
        <p:txBody>
          <a:bodyPr/>
          <a:lstStyle/>
          <a:p>
            <a:fld id="{D6C8C147-00E9-42BC-98C1-255EED93A2A8}" type="slidenum">
              <a:rPr lang="en-US" smtClean="0"/>
              <a:t>9</a:t>
            </a:fld>
            <a:endParaRPr lang="en-US"/>
          </a:p>
        </p:txBody>
      </p:sp>
    </p:spTree>
    <p:extLst>
      <p:ext uri="{BB962C8B-B14F-4D97-AF65-F5344CB8AC3E}">
        <p14:creationId xmlns:p14="http://schemas.microsoft.com/office/powerpoint/2010/main" val="26825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https://otterbein.co1.qualtrics.com/jfe/form/SV_7ZJl2Mw3NtiDmIK</a:t>
            </a:r>
            <a:r>
              <a:rPr lang="en-US" dirty="0"/>
              <a:t> </a:t>
            </a:r>
          </a:p>
        </p:txBody>
      </p:sp>
      <p:sp>
        <p:nvSpPr>
          <p:cNvPr id="4" name="Slide Number Placeholder 3"/>
          <p:cNvSpPr>
            <a:spLocks noGrp="1"/>
          </p:cNvSpPr>
          <p:nvPr>
            <p:ph type="sldNum" sz="quarter" idx="5"/>
          </p:nvPr>
        </p:nvSpPr>
        <p:spPr/>
        <p:txBody>
          <a:bodyPr/>
          <a:lstStyle/>
          <a:p>
            <a:fld id="{D6C8C147-00E9-42BC-98C1-255EED93A2A8}" type="slidenum">
              <a:rPr lang="en-US" smtClean="0"/>
              <a:t>14</a:t>
            </a:fld>
            <a:endParaRPr lang="en-US"/>
          </a:p>
        </p:txBody>
      </p:sp>
    </p:spTree>
    <p:extLst>
      <p:ext uri="{BB962C8B-B14F-4D97-AF65-F5344CB8AC3E}">
        <p14:creationId xmlns:p14="http://schemas.microsoft.com/office/powerpoint/2010/main" val="181400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5001B3D-EED1-474E-99E7-D7B70DFEA327}" type="datetimeFigureOut">
              <a:rPr lang="en-US" smtClean="0"/>
              <a:t>11/14/2024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5077547-F04D-44D7-879F-1C118E3EC86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001B3D-EED1-474E-99E7-D7B70DFEA32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7547-F04D-44D7-879F-1C118E3EC86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5077547-F04D-44D7-879F-1C118E3EC86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001B3D-EED1-474E-99E7-D7B70DFEA32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138428" y="1517904"/>
            <a:ext cx="6858000" cy="2798064"/>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138428" y="4572000"/>
            <a:ext cx="6858000" cy="1527048"/>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11/14/2024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75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750" dirty="0"/>
          </a:p>
        </p:txBody>
      </p:sp>
    </p:spTree>
    <p:extLst>
      <p:ext uri="{BB962C8B-B14F-4D97-AF65-F5344CB8AC3E}">
        <p14:creationId xmlns:p14="http://schemas.microsoft.com/office/powerpoint/2010/main" val="199969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5781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138428" y="1517905"/>
            <a:ext cx="68580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138428" y="4572001"/>
            <a:ext cx="68580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66672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138428" y="2980944"/>
            <a:ext cx="3250692"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4752594" y="2980944"/>
            <a:ext cx="3250692"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11/14/2024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12033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138429" y="2944368"/>
            <a:ext cx="3250692"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138428" y="3644988"/>
            <a:ext cx="3250692"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4752594" y="2944368"/>
            <a:ext cx="3250692" cy="606026"/>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4752594" y="3644988"/>
            <a:ext cx="3250692"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4964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20065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88452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138428" y="1517904"/>
            <a:ext cx="2359152" cy="1792224"/>
          </a:xfrm>
        </p:spPr>
        <p:txBody>
          <a:bodyPr anchor="b">
            <a:normAutofit/>
          </a:bodyPr>
          <a:lstStyle>
            <a:lvl1pPr>
              <a:lnSpc>
                <a:spcPct val="100000"/>
              </a:lnSpc>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3998214" y="1517904"/>
            <a:ext cx="3998214" cy="458114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138428" y="3483864"/>
            <a:ext cx="2359152" cy="2615184"/>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979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5001B3D-EED1-474E-99E7-D7B70DFEA32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5077547-F04D-44D7-879F-1C118E3EC86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138428" y="1517904"/>
            <a:ext cx="2359152" cy="1792224"/>
          </a:xfrm>
        </p:spPr>
        <p:txBody>
          <a:bodyPr anchor="b">
            <a:normAutofit/>
          </a:bodyPr>
          <a:lstStyle>
            <a:lvl1pPr>
              <a:lnSpc>
                <a:spcPct val="100000"/>
              </a:lnSpc>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4011930" y="764032"/>
            <a:ext cx="4567428" cy="5330952"/>
          </a:xfrm>
          <a:solidFill>
            <a:schemeClr val="bg1">
              <a:lumMod val="9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138428" y="3483864"/>
            <a:ext cx="2359152" cy="2615184"/>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0283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69738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6337738" y="1517904"/>
            <a:ext cx="1665548"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138428" y="1517904"/>
            <a:ext cx="4921915"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11/14/2024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4518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5001B3D-EED1-474E-99E7-D7B70DFEA327}" type="datetimeFigureOut">
              <a:rPr lang="en-US" smtClean="0"/>
              <a:t>11/14/2024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5077547-F04D-44D7-879F-1C118E3EC86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C5001B3D-EED1-474E-99E7-D7B70DFEA327}"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7547-F04D-44D7-879F-1C118E3EC860}"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5001B3D-EED1-474E-99E7-D7B70DFEA327}" type="datetimeFigureOut">
              <a:rPr lang="en-US" smtClean="0"/>
              <a:t>11/14/2024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5077547-F04D-44D7-879F-1C118E3EC860}"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5001B3D-EED1-474E-99E7-D7B70DFEA327}"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5077547-F04D-44D7-879F-1C118E3EC8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C5001B3D-EED1-474E-99E7-D7B70DFEA327}"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5077547-F04D-44D7-879F-1C118E3EC8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5077547-F04D-44D7-879F-1C118E3EC860}"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5001B3D-EED1-474E-99E7-D7B70DFEA327}" type="datetimeFigureOut">
              <a:rPr lang="en-US" smtClean="0"/>
              <a:t>11/14/2024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5077547-F04D-44D7-879F-1C118E3EC86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5001B3D-EED1-474E-99E7-D7B70DFEA327}" type="datetimeFigureOut">
              <a:rPr lang="en-US" smtClean="0"/>
              <a:t>11/14/2024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5001B3D-EED1-474E-99E7-D7B70DFEA327}" type="datetimeFigureOut">
              <a:rPr lang="en-US" smtClean="0"/>
              <a:t>11/14/2024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5077547-F04D-44D7-879F-1C118E3EC86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138428" y="1517904"/>
            <a:ext cx="6858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138428" y="2971800"/>
            <a:ext cx="6858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6604254" y="6400801"/>
            <a:ext cx="1399032" cy="365125"/>
          </a:xfrm>
          <a:prstGeom prst="rect">
            <a:avLst/>
          </a:prstGeom>
        </p:spPr>
        <p:txBody>
          <a:bodyPr vert="horz" lIns="91440" tIns="45720" rIns="91440" bIns="45720" rtlCol="0" anchor="ctr"/>
          <a:lstStyle>
            <a:lvl1pPr algn="r">
              <a:defRPr sz="750">
                <a:solidFill>
                  <a:schemeClr val="tx1"/>
                </a:solidFill>
              </a:defRPr>
            </a:lvl1pPr>
          </a:lstStyle>
          <a:p>
            <a:pPr algn="r"/>
            <a:fld id="{3F9AFA87-1417-4992-ABD9-27C3BC8CC883}" type="datetimeFigureOut">
              <a:rPr lang="en-US" smtClean="0"/>
              <a:pPr algn="r"/>
              <a:t>11/14/2024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569214" y="6400801"/>
            <a:ext cx="4574286" cy="365125"/>
          </a:xfrm>
          <a:prstGeom prst="rect">
            <a:avLst/>
          </a:prstGeom>
        </p:spPr>
        <p:txBody>
          <a:bodyPr vert="horz" lIns="91440" tIns="45720" rIns="91440" bIns="45720" rtlCol="0" anchor="ctr"/>
          <a:lstStyle>
            <a:lvl1pPr algn="l">
              <a:defRPr sz="750">
                <a:solidFill>
                  <a:schemeClr val="tx1"/>
                </a:solidFill>
              </a:defRPr>
            </a:lvl1pPr>
          </a:lstStyle>
          <a:p>
            <a:endParaRPr lang="en-US" sz="75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8174736" y="6400801"/>
            <a:ext cx="397764" cy="365125"/>
          </a:xfrm>
          <a:prstGeom prst="rect">
            <a:avLst/>
          </a:prstGeom>
        </p:spPr>
        <p:txBody>
          <a:bodyPr vert="horz" lIns="91440" tIns="45720" rIns="91440" bIns="45720" rtlCol="0" anchor="ctr"/>
          <a:lstStyle>
            <a:lvl1pPr algn="r">
              <a:defRPr sz="750" b="1">
                <a:solidFill>
                  <a:schemeClr val="tx1"/>
                </a:solidFill>
              </a:defRPr>
            </a:lvl1pPr>
          </a:lstStyle>
          <a:p>
            <a:fld id="{CB1E4CB7-CB13-4810-BF18-BE31AFC64F93}" type="slidenum">
              <a:rPr lang="en-US" smtClean="0"/>
              <a:pPr/>
              <a:t>‹#›</a:t>
            </a:fld>
            <a:endParaRPr lang="en-US" sz="75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9643739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p:titleStyle>
    <p:bodyStyle>
      <a:lvl1pPr marL="274320" indent="-274320" algn="l" defTabSz="685800" rtl="0" eaLnBrk="1" latinLnBrk="0" hangingPunct="1">
        <a:lnSpc>
          <a:spcPct val="105000"/>
        </a:lnSpc>
        <a:spcBef>
          <a:spcPts val="675"/>
        </a:spcBef>
        <a:buClr>
          <a:schemeClr val="accent5"/>
        </a:buClr>
        <a:buFont typeface="Avenir Next LT Pro" panose="020B0504020202020204" pitchFamily="34" charset="0"/>
        <a:buChar char="+"/>
        <a:defRPr sz="1950" kern="1200">
          <a:solidFill>
            <a:schemeClr val="tx1"/>
          </a:solidFill>
          <a:latin typeface="+mn-lt"/>
          <a:ea typeface="+mn-ea"/>
          <a:cs typeface="+mn-cs"/>
        </a:defRPr>
      </a:lvl1pPr>
      <a:lvl2pPr marL="274320" indent="0" algn="l" defTabSz="685800" rtl="0" eaLnBrk="1" latinLnBrk="0" hangingPunct="1">
        <a:lnSpc>
          <a:spcPct val="105000"/>
        </a:lnSpc>
        <a:spcBef>
          <a:spcPts val="675"/>
        </a:spcBef>
        <a:buFont typeface="Arial" panose="020B0604020202020204" pitchFamily="34" charset="0"/>
        <a:buNone/>
        <a:defRPr sz="1500" kern="1200">
          <a:solidFill>
            <a:schemeClr val="tx1">
              <a:lumMod val="75000"/>
              <a:lumOff val="25000"/>
            </a:schemeClr>
          </a:solidFill>
          <a:latin typeface="+mn-lt"/>
          <a:ea typeface="+mn-ea"/>
          <a:cs typeface="+mn-cs"/>
        </a:defRPr>
      </a:lvl2pPr>
      <a:lvl3pPr marL="480060"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500" kern="1200">
          <a:solidFill>
            <a:schemeClr val="tx1"/>
          </a:solidFill>
          <a:latin typeface="+mn-lt"/>
          <a:ea typeface="+mn-ea"/>
          <a:cs typeface="+mn-cs"/>
        </a:defRPr>
      </a:lvl3pPr>
      <a:lvl4pPr marL="480060" indent="0" algn="l" defTabSz="685800" rtl="0" eaLnBrk="1" latinLnBrk="0" hangingPunct="1">
        <a:lnSpc>
          <a:spcPct val="105000"/>
        </a:lnSpc>
        <a:spcBef>
          <a:spcPts val="450"/>
        </a:spcBef>
        <a:buFontTx/>
        <a:buNone/>
        <a:defRPr sz="1350" i="1" kern="1200">
          <a:solidFill>
            <a:schemeClr val="tx1">
              <a:lumMod val="75000"/>
              <a:lumOff val="25000"/>
            </a:schemeClr>
          </a:solidFill>
          <a:latin typeface="+mn-lt"/>
          <a:ea typeface="+mn-ea"/>
          <a:cs typeface="+mn-cs"/>
        </a:defRPr>
      </a:lvl4pPr>
      <a:lvl5pPr marL="665226" indent="-205740" algn="l" defTabSz="685800" rtl="0" eaLnBrk="1" latinLnBrk="0" hangingPunct="1">
        <a:lnSpc>
          <a:spcPct val="105000"/>
        </a:lnSpc>
        <a:spcBef>
          <a:spcPts val="450"/>
        </a:spcBef>
        <a:buClr>
          <a:schemeClr val="accent5"/>
        </a:buClr>
        <a:buFont typeface="Avenir Next LT Pro" panose="020B05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otterbein.edu/wp-content/uploads/2024/05/final-exam-schedule-24-25.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ODSTest@Otterbein.edu" TargetMode="External"/><Relationship Id="rId7" Type="http://schemas.openxmlformats.org/officeDocument/2006/relationships/hyperlink" Target="https://doi.org/10.1177/01461672042713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FD-VP6sUQhU" TargetMode="External"/><Relationship Id="rId5" Type="http://schemas.openxmlformats.org/officeDocument/2006/relationships/hyperlink" Target="mailto:DisabilityServices@Otterbein.edu" TargetMode="External"/><Relationship Id="rId4" Type="http://schemas.openxmlformats.org/officeDocument/2006/relationships/hyperlink" Target="mailto:kmanley@Otterbein.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0fL-pn80s-c"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Crushing it During Finals</a:t>
            </a:r>
          </a:p>
        </p:txBody>
      </p:sp>
      <p:sp>
        <p:nvSpPr>
          <p:cNvPr id="5" name="Subtitle 4">
            <a:extLst>
              <a:ext uri="{FF2B5EF4-FFF2-40B4-BE49-F238E27FC236}">
                <a16:creationId xmlns:a16="http://schemas.microsoft.com/office/drawing/2014/main" id="{D6DE0D1D-0CED-4B19-8DBB-B1BE1058795A}"/>
              </a:ext>
            </a:extLst>
          </p:cNvPr>
          <p:cNvSpPr>
            <a:spLocks noGrp="1"/>
          </p:cNvSpPr>
          <p:nvPr>
            <p:ph type="subTitle" idx="1"/>
          </p:nvPr>
        </p:nvSpPr>
        <p:spPr/>
        <p:txBody>
          <a:bodyPr vert="horz" lIns="91440" tIns="45720" rIns="91440" bIns="45720" anchor="t">
            <a:normAutofit/>
          </a:bodyPr>
          <a:lstStyle/>
          <a:p>
            <a:r>
              <a:rPr lang="en-US" dirty="0"/>
              <a:t>Provided by </a:t>
            </a:r>
            <a:endParaRPr lang="en-US"/>
          </a:p>
          <a:p>
            <a:r>
              <a:rPr lang="en-US" dirty="0"/>
              <a:t>the Academic Support Center</a:t>
            </a:r>
          </a:p>
          <a:p>
            <a:r>
              <a:rPr lang="en-US" dirty="0"/>
              <a:t>Visit them @ 226 Library</a:t>
            </a:r>
          </a:p>
        </p:txBody>
      </p:sp>
    </p:spTree>
    <p:extLst>
      <p:ext uri="{BB962C8B-B14F-4D97-AF65-F5344CB8AC3E}">
        <p14:creationId xmlns:p14="http://schemas.microsoft.com/office/powerpoint/2010/main" val="366339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9142F6-DB97-45E1-995D-D4D206E09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0C4698-58F4-BD46-18C3-4883F57DA84D}"/>
              </a:ext>
            </a:extLst>
          </p:cNvPr>
          <p:cNvSpPr>
            <a:spLocks noGrp="1"/>
          </p:cNvSpPr>
          <p:nvPr>
            <p:ph idx="1"/>
          </p:nvPr>
        </p:nvSpPr>
        <p:spPr>
          <a:xfrm>
            <a:off x="1621097" y="2210142"/>
            <a:ext cx="5816178" cy="1989133"/>
          </a:xfrm>
        </p:spPr>
        <p:txBody>
          <a:bodyPr vert="horz" lIns="68580" tIns="34290" rIns="68580" bIns="34290" rtlCol="0" anchor="t">
            <a:normAutofit/>
          </a:bodyPr>
          <a:lstStyle/>
          <a:p>
            <a:pPr marL="229870" indent="-229870" defTabSz="576072">
              <a:spcBef>
                <a:spcPts val="567"/>
              </a:spcBef>
            </a:pPr>
            <a:r>
              <a:rPr lang="en-US" sz="1600" dirty="0"/>
              <a:t>Go to otterbein.campusgroups.com</a:t>
            </a:r>
          </a:p>
          <a:p>
            <a:pPr marL="229870" indent="-229870" defTabSz="576072">
              <a:spcBef>
                <a:spcPts val="567"/>
              </a:spcBef>
            </a:pPr>
            <a:r>
              <a:rPr lang="en-US" sz="1600" kern="1200" dirty="0">
                <a:latin typeface="+mn-lt"/>
                <a:ea typeface="+mn-ea"/>
                <a:cs typeface="+mn-cs"/>
              </a:rPr>
              <a:t>Select My Checklists</a:t>
            </a:r>
            <a:endParaRPr lang="en-US" sz="1600" dirty="0"/>
          </a:p>
          <a:p>
            <a:pPr marL="229870" indent="-229870" defTabSz="576072">
              <a:spcBef>
                <a:spcPts val="567"/>
              </a:spcBef>
            </a:pPr>
            <a:r>
              <a:rPr lang="en-US" sz="1600" kern="1200" dirty="0">
                <a:latin typeface="+mn-lt"/>
                <a:ea typeface="+mn-ea"/>
                <a:cs typeface="+mn-cs"/>
              </a:rPr>
              <a:t>Select First Year Seminar</a:t>
            </a:r>
            <a:endParaRPr lang="en-US" sz="1600" dirty="0"/>
          </a:p>
        </p:txBody>
      </p:sp>
      <p:pic>
        <p:nvPicPr>
          <p:cNvPr id="5" name="Picture 5" descr="Screenshot of CampusGroups homepage with My Checklists highlighted and then First Year Seminar circled">
            <a:extLst>
              <a:ext uri="{FF2B5EF4-FFF2-40B4-BE49-F238E27FC236}">
                <a16:creationId xmlns:a16="http://schemas.microsoft.com/office/drawing/2014/main" id="{CCE1C4BE-8F8C-1D86-41FA-C07EAC35EE7E}"/>
              </a:ext>
            </a:extLst>
          </p:cNvPr>
          <p:cNvPicPr>
            <a:picLocks noChangeAspect="1"/>
          </p:cNvPicPr>
          <p:nvPr/>
        </p:nvPicPr>
        <p:blipFill>
          <a:blip r:embed="rId2"/>
          <a:stretch>
            <a:fillRect/>
          </a:stretch>
        </p:blipFill>
        <p:spPr>
          <a:xfrm>
            <a:off x="5609630" y="465494"/>
            <a:ext cx="2519517" cy="5779339"/>
          </a:xfrm>
          <a:prstGeom prst="rect">
            <a:avLst/>
          </a:prstGeom>
        </p:spPr>
      </p:pic>
      <p:sp>
        <p:nvSpPr>
          <p:cNvPr id="6" name="Rectangle: Rounded Corners 5">
            <a:extLst>
              <a:ext uri="{FF2B5EF4-FFF2-40B4-BE49-F238E27FC236}">
                <a16:creationId xmlns:a16="http://schemas.microsoft.com/office/drawing/2014/main" id="{41BECE8C-FA9D-8DD9-9BB1-0008B47309D4}"/>
              </a:ext>
            </a:extLst>
          </p:cNvPr>
          <p:cNvSpPr/>
          <p:nvPr/>
        </p:nvSpPr>
        <p:spPr>
          <a:xfrm>
            <a:off x="5451422" y="4893046"/>
            <a:ext cx="2077784" cy="458745"/>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a:extLst>
              <a:ext uri="{FF2B5EF4-FFF2-40B4-BE49-F238E27FC236}">
                <a16:creationId xmlns:a16="http://schemas.microsoft.com/office/drawing/2014/main" id="{F973F613-4646-E663-1E45-60A75BD40823}"/>
              </a:ext>
            </a:extLst>
          </p:cNvPr>
          <p:cNvSpPr>
            <a:spLocks noGrp="1"/>
          </p:cNvSpPr>
          <p:nvPr/>
        </p:nvSpPr>
        <p:spPr>
          <a:xfrm>
            <a:off x="684848" y="480903"/>
            <a:ext cx="8001000" cy="1042660"/>
          </a:xfrm>
          <a:prstGeom prst="rect">
            <a:avLst/>
          </a:prstGeom>
        </p:spPr>
        <p:txBody>
          <a:bodyPr vert="horz" lIns="91440" tIns="45720" rIns="91440" bIns="45720" rtlCol="0" anchor="b">
            <a:normAutofit/>
          </a:bodyPr>
          <a:lstStyle>
            <a:lvl1pPr algn="ctr" defTabSz="685800" rtl="0" eaLnBrk="1" latinLnBrk="0" hangingPunct="1">
              <a:lnSpc>
                <a:spcPct val="95000"/>
              </a:lnSpc>
              <a:spcBef>
                <a:spcPct val="0"/>
              </a:spcBef>
              <a:buNone/>
              <a:defRPr sz="4500" kern="1200" spc="-38" baseline="0">
                <a:solidFill>
                  <a:schemeClr val="tx1"/>
                </a:solidFill>
                <a:latin typeface="+mj-lt"/>
                <a:ea typeface="+mj-ea"/>
                <a:cs typeface="+mj-cs"/>
              </a:defRPr>
            </a:lvl1pPr>
          </a:lstStyle>
          <a:p>
            <a:pPr algn="l"/>
            <a:r>
              <a:rPr lang="en-US" sz="3100" dirty="0">
                <a:latin typeface="Georgia"/>
                <a:cs typeface="Aharoni"/>
              </a:rPr>
              <a:t>Campus Groups: </a:t>
            </a:r>
            <a:br>
              <a:rPr lang="en-US" sz="3100" dirty="0">
                <a:latin typeface="Georgia"/>
                <a:cs typeface="Aharoni"/>
              </a:rPr>
            </a:br>
            <a:r>
              <a:rPr lang="en-US" sz="3100" dirty="0">
                <a:latin typeface="Georgia"/>
                <a:cs typeface="Aharoni"/>
              </a:rPr>
              <a:t>How to Submit</a:t>
            </a:r>
            <a:endParaRPr lang="en-US" sz="3100" dirty="0">
              <a:latin typeface="Georgia"/>
            </a:endParaRPr>
          </a:p>
        </p:txBody>
      </p:sp>
    </p:spTree>
    <p:extLst>
      <p:ext uri="{BB962C8B-B14F-4D97-AF65-F5344CB8AC3E}">
        <p14:creationId xmlns:p14="http://schemas.microsoft.com/office/powerpoint/2010/main" val="3648854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9142F6-DB97-45E1-995D-D4D206E09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F2BDF-40EA-4856-F02A-3F8D70C6B619}"/>
              </a:ext>
            </a:extLst>
          </p:cNvPr>
          <p:cNvSpPr>
            <a:spLocks noGrp="1"/>
          </p:cNvSpPr>
          <p:nvPr>
            <p:ph type="title"/>
          </p:nvPr>
        </p:nvSpPr>
        <p:spPr>
          <a:xfrm>
            <a:off x="637322" y="707741"/>
            <a:ext cx="7086600" cy="1206111"/>
          </a:xfrm>
        </p:spPr>
        <p:txBody>
          <a:bodyPr anchor="ctr">
            <a:normAutofit/>
          </a:bodyPr>
          <a:lstStyle/>
          <a:p>
            <a:r>
              <a:rPr lang="en-US" dirty="0">
                <a:latin typeface="Georgia"/>
                <a:cs typeface="Aharoni"/>
              </a:rPr>
              <a:t>Click Submit Form to upload assignment</a:t>
            </a:r>
            <a:endParaRPr lang="en-US">
              <a:latin typeface="Georgia"/>
            </a:endParaRPr>
          </a:p>
        </p:txBody>
      </p:sp>
      <p:pic>
        <p:nvPicPr>
          <p:cNvPr id="4" name="Picture 4" descr="Screenshot of First Year Seminar Track and Submit Form highlighted">
            <a:extLst>
              <a:ext uri="{FF2B5EF4-FFF2-40B4-BE49-F238E27FC236}">
                <a16:creationId xmlns:a16="http://schemas.microsoft.com/office/drawing/2014/main" id="{E3DC9EDC-820C-EB67-9B85-32809292C097}"/>
              </a:ext>
            </a:extLst>
          </p:cNvPr>
          <p:cNvPicPr>
            <a:picLocks noGrp="1" noChangeAspect="1"/>
          </p:cNvPicPr>
          <p:nvPr>
            <p:ph idx="1"/>
          </p:nvPr>
        </p:nvPicPr>
        <p:blipFill>
          <a:blip r:embed="rId2"/>
          <a:stretch>
            <a:fillRect/>
          </a:stretch>
        </p:blipFill>
        <p:spPr>
          <a:xfrm>
            <a:off x="471155" y="2193655"/>
            <a:ext cx="8203078" cy="2333152"/>
          </a:xfrm>
        </p:spPr>
      </p:pic>
      <p:sp>
        <p:nvSpPr>
          <p:cNvPr id="6" name="Rectangle: Rounded Corners 5">
            <a:extLst>
              <a:ext uri="{FF2B5EF4-FFF2-40B4-BE49-F238E27FC236}">
                <a16:creationId xmlns:a16="http://schemas.microsoft.com/office/drawing/2014/main" id="{76A79EBD-2B7C-A5C9-D8A5-C6B19EB0028D}"/>
              </a:ext>
            </a:extLst>
          </p:cNvPr>
          <p:cNvSpPr/>
          <p:nvPr/>
        </p:nvSpPr>
        <p:spPr>
          <a:xfrm>
            <a:off x="7766397" y="4115133"/>
            <a:ext cx="768816" cy="304545"/>
          </a:xfrm>
          <a:prstGeom prst="round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6511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688B3-DBDC-0B6A-D6A6-E806DE9FB964}"/>
              </a:ext>
            </a:extLst>
          </p:cNvPr>
          <p:cNvSpPr>
            <a:spLocks noGrp="1"/>
          </p:cNvSpPr>
          <p:nvPr>
            <p:ph type="title"/>
          </p:nvPr>
        </p:nvSpPr>
        <p:spPr>
          <a:xfrm>
            <a:off x="533633" y="142895"/>
            <a:ext cx="8001000" cy="1042660"/>
          </a:xfrm>
        </p:spPr>
        <p:txBody>
          <a:bodyPr vert="horz" lIns="91440" tIns="45720" rIns="91440" bIns="45720" rtlCol="0" anchor="b">
            <a:normAutofit/>
          </a:bodyPr>
          <a:lstStyle/>
          <a:p>
            <a:pPr algn="ctr" defTabSz="914400"/>
            <a:r>
              <a:rPr lang="en-US" sz="2900" spc="-50" dirty="0">
                <a:latin typeface="Georgia"/>
              </a:rPr>
              <a:t>Upload all parts of your READY Plan assignment</a:t>
            </a:r>
          </a:p>
        </p:txBody>
      </p:sp>
      <p:sp>
        <p:nvSpPr>
          <p:cNvPr id="3" name="Content Placeholder 2">
            <a:extLst>
              <a:ext uri="{FF2B5EF4-FFF2-40B4-BE49-F238E27FC236}">
                <a16:creationId xmlns:a16="http://schemas.microsoft.com/office/drawing/2014/main" id="{B9F9705E-4A31-A6AD-4AA3-455BD22DCE53}"/>
              </a:ext>
            </a:extLst>
          </p:cNvPr>
          <p:cNvSpPr>
            <a:spLocks noGrp="1"/>
          </p:cNvSpPr>
          <p:nvPr>
            <p:ph idx="1"/>
          </p:nvPr>
        </p:nvSpPr>
        <p:spPr>
          <a:xfrm>
            <a:off x="702385" y="1221135"/>
            <a:ext cx="6858000" cy="533396"/>
          </a:xfrm>
        </p:spPr>
        <p:txBody>
          <a:bodyPr vert="horz" lIns="91440" tIns="45720" rIns="91440" bIns="45720" rtlCol="0" anchor="t">
            <a:normAutofit/>
          </a:bodyPr>
          <a:lstStyle/>
          <a:p>
            <a:pPr marL="0" indent="0" defTabSz="914400">
              <a:spcBef>
                <a:spcPts val="900"/>
              </a:spcBef>
              <a:buNone/>
            </a:pPr>
            <a:r>
              <a:rPr lang="en-US" sz="2400" dirty="0">
                <a:latin typeface="Georgia"/>
              </a:rPr>
              <a:t>Hit Submit or Save as a Draft</a:t>
            </a:r>
            <a:endParaRPr lang="en-US"/>
          </a:p>
        </p:txBody>
      </p:sp>
      <p:pic>
        <p:nvPicPr>
          <p:cNvPr id="4" name="Picture 4" descr="Screenshot of First Year Seminar assignment upload page.&#10;Upload file">
            <a:extLst>
              <a:ext uri="{FF2B5EF4-FFF2-40B4-BE49-F238E27FC236}">
                <a16:creationId xmlns:a16="http://schemas.microsoft.com/office/drawing/2014/main" id="{1C388023-C53C-507F-CEDB-224850C0B683}"/>
              </a:ext>
            </a:extLst>
          </p:cNvPr>
          <p:cNvPicPr>
            <a:picLocks noChangeAspect="1"/>
          </p:cNvPicPr>
          <p:nvPr/>
        </p:nvPicPr>
        <p:blipFill>
          <a:blip r:embed="rId2"/>
          <a:stretch>
            <a:fillRect/>
          </a:stretch>
        </p:blipFill>
        <p:spPr>
          <a:xfrm>
            <a:off x="932446" y="2078241"/>
            <a:ext cx="7207947" cy="3459814"/>
          </a:xfrm>
          <a:prstGeom prst="rect">
            <a:avLst/>
          </a:prstGeom>
        </p:spPr>
      </p:pic>
    </p:spTree>
    <p:extLst>
      <p:ext uri="{BB962C8B-B14F-4D97-AF65-F5344CB8AC3E}">
        <p14:creationId xmlns:p14="http://schemas.microsoft.com/office/powerpoint/2010/main" val="8490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6DABAEA-434E-AD90-2ED1-659C3E870E14}"/>
              </a:ext>
            </a:extLst>
          </p:cNvPr>
          <p:cNvSpPr txBox="1">
            <a:spLocks/>
          </p:cNvSpPr>
          <p:nvPr/>
        </p:nvSpPr>
        <p:spPr>
          <a:xfrm>
            <a:off x="703762" y="682965"/>
            <a:ext cx="6858000" cy="1344168"/>
          </a:xfrm>
          <a:prstGeom prst="rect">
            <a:avLst/>
          </a:prstGeom>
        </p:spPr>
        <p:txBody>
          <a:bodyPr vert="horz" lIns="91440" tIns="45720" rIns="91440" bIns="45720" rtlCol="0" anchor="t">
            <a:normAutofit fontScale="97500"/>
          </a:bodyPr>
          <a:lstStyle>
            <a:lvl1pPr algn="l" defTabSz="685800" rtl="0" eaLnBrk="1" latinLnBrk="0" hangingPunct="1">
              <a:lnSpc>
                <a:spcPct val="95000"/>
              </a:lnSpc>
              <a:spcBef>
                <a:spcPct val="0"/>
              </a:spcBef>
              <a:buNone/>
              <a:defRPr sz="3150" kern="1200" spc="-38" baseline="0">
                <a:solidFill>
                  <a:schemeClr val="tx1"/>
                </a:solidFill>
                <a:latin typeface="+mj-lt"/>
                <a:ea typeface="+mj-ea"/>
                <a:cs typeface="+mj-cs"/>
              </a:defRPr>
            </a:lvl1pPr>
          </a:lstStyle>
          <a:p>
            <a:r>
              <a:rPr lang="en-US" dirty="0">
                <a:latin typeface="Georgia"/>
                <a:cs typeface="Aharoni"/>
              </a:rPr>
              <a:t>Return to My Checklists to ensure you have submitted your assignments</a:t>
            </a:r>
            <a:endParaRPr lang="en-US" dirty="0">
              <a:latin typeface="Georgia"/>
            </a:endParaRPr>
          </a:p>
        </p:txBody>
      </p:sp>
      <p:pic>
        <p:nvPicPr>
          <p:cNvPr id="14" name="Picture 4" descr="First Year Seminar completion bar showing 100%">
            <a:extLst>
              <a:ext uri="{FF2B5EF4-FFF2-40B4-BE49-F238E27FC236}">
                <a16:creationId xmlns:a16="http://schemas.microsoft.com/office/drawing/2014/main" id="{FE26FBB1-81A3-807F-A8A2-74FA33B4FDAE}"/>
              </a:ext>
            </a:extLst>
          </p:cNvPr>
          <p:cNvPicPr>
            <a:picLocks noChangeAspect="1"/>
          </p:cNvPicPr>
          <p:nvPr/>
        </p:nvPicPr>
        <p:blipFill>
          <a:blip r:embed="rId2"/>
          <a:stretch>
            <a:fillRect/>
          </a:stretch>
        </p:blipFill>
        <p:spPr>
          <a:xfrm>
            <a:off x="636623" y="2748597"/>
            <a:ext cx="7875548" cy="648151"/>
          </a:xfrm>
          <a:prstGeom prst="rect">
            <a:avLst/>
          </a:prstGeom>
        </p:spPr>
      </p:pic>
      <p:sp>
        <p:nvSpPr>
          <p:cNvPr id="16" name="TextBox 15">
            <a:extLst>
              <a:ext uri="{FF2B5EF4-FFF2-40B4-BE49-F238E27FC236}">
                <a16:creationId xmlns:a16="http://schemas.microsoft.com/office/drawing/2014/main" id="{C8DCFC94-0B64-3A80-A762-2F3F71C1327D}"/>
              </a:ext>
            </a:extLst>
          </p:cNvPr>
          <p:cNvSpPr txBox="1"/>
          <p:nvPr/>
        </p:nvSpPr>
        <p:spPr>
          <a:xfrm>
            <a:off x="1271240" y="3257550"/>
            <a:ext cx="6977875"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dirty="0"/>
          </a:p>
        </p:txBody>
      </p:sp>
      <p:sp>
        <p:nvSpPr>
          <p:cNvPr id="18" name="Content Placeholder 2">
            <a:extLst>
              <a:ext uri="{FF2B5EF4-FFF2-40B4-BE49-F238E27FC236}">
                <a16:creationId xmlns:a16="http://schemas.microsoft.com/office/drawing/2014/main" id="{38B96E60-0F20-DBB6-398A-6CD56E60B692}"/>
              </a:ext>
            </a:extLst>
          </p:cNvPr>
          <p:cNvSpPr txBox="1">
            <a:spLocks/>
          </p:cNvSpPr>
          <p:nvPr/>
        </p:nvSpPr>
        <p:spPr>
          <a:xfrm>
            <a:off x="827105" y="1751859"/>
            <a:ext cx="6858000" cy="2345436"/>
          </a:xfrm>
          <a:prstGeom prst="rect">
            <a:avLst/>
          </a:prstGeom>
        </p:spPr>
        <p:txBody>
          <a:bodyPr vert="horz" lIns="68580" tIns="34290" rIns="68580" bIns="34290" rtlCol="0" anchor="t">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50" dirty="0">
                <a:latin typeface="Georgia"/>
                <a:ea typeface="+mn-lt"/>
                <a:cs typeface="+mn-lt"/>
              </a:rPr>
              <a:t>When the READY Plan assignment is complete you will note a 100% completion bar</a:t>
            </a:r>
            <a:endParaRPr lang="en-US" sz="1950" dirty="0">
              <a:latin typeface="Georgia"/>
            </a:endParaRPr>
          </a:p>
        </p:txBody>
      </p:sp>
    </p:spTree>
    <p:extLst>
      <p:ext uri="{BB962C8B-B14F-4D97-AF65-F5344CB8AC3E}">
        <p14:creationId xmlns:p14="http://schemas.microsoft.com/office/powerpoint/2010/main" val="175469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495CB-DDC6-4FA2-EA48-3A0C8B35DF27}"/>
              </a:ext>
            </a:extLst>
          </p:cNvPr>
          <p:cNvSpPr>
            <a:spLocks noGrp="1"/>
          </p:cNvSpPr>
          <p:nvPr>
            <p:ph type="title"/>
          </p:nvPr>
        </p:nvSpPr>
        <p:spPr/>
        <p:txBody>
          <a:bodyPr vert="horz" lIns="91440" tIns="45720" rIns="91440" bIns="45720" anchor="b">
            <a:normAutofit/>
          </a:bodyPr>
          <a:lstStyle/>
          <a:p>
            <a:r>
              <a:rPr lang="en-US"/>
              <a:t>FYS Post-Survey</a:t>
            </a:r>
          </a:p>
        </p:txBody>
      </p:sp>
    </p:spTree>
    <p:extLst>
      <p:ext uri="{BB962C8B-B14F-4D97-AF65-F5344CB8AC3E}">
        <p14:creationId xmlns:p14="http://schemas.microsoft.com/office/powerpoint/2010/main" val="344925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7A953-16BB-40E2-8B34-A4BB9ABC0F27}"/>
              </a:ext>
            </a:extLst>
          </p:cNvPr>
          <p:cNvPicPr>
            <a:picLocks noChangeAspect="1"/>
          </p:cNvPicPr>
          <p:nvPr/>
        </p:nvPicPr>
        <p:blipFill>
          <a:blip r:embed="rId2"/>
          <a:stretch>
            <a:fillRect/>
          </a:stretch>
        </p:blipFill>
        <p:spPr>
          <a:xfrm>
            <a:off x="399310" y="415216"/>
            <a:ext cx="2095500" cy="2476500"/>
          </a:xfrm>
          <a:prstGeom prst="rect">
            <a:avLst/>
          </a:prstGeom>
        </p:spPr>
      </p:pic>
      <p:sp>
        <p:nvSpPr>
          <p:cNvPr id="3" name="TextBox 2">
            <a:extLst>
              <a:ext uri="{FF2B5EF4-FFF2-40B4-BE49-F238E27FC236}">
                <a16:creationId xmlns:a16="http://schemas.microsoft.com/office/drawing/2014/main" id="{F246CC89-A857-4980-A1EC-4ECC37F1D7F5}"/>
              </a:ext>
            </a:extLst>
          </p:cNvPr>
          <p:cNvSpPr txBox="1"/>
          <p:nvPr/>
        </p:nvSpPr>
        <p:spPr>
          <a:xfrm>
            <a:off x="2494810" y="415216"/>
            <a:ext cx="1942229" cy="1446550"/>
          </a:xfrm>
          <a:prstGeom prst="rect">
            <a:avLst/>
          </a:prstGeom>
          <a:noFill/>
        </p:spPr>
        <p:txBody>
          <a:bodyPr wrap="square" rtlCol="0">
            <a:spAutoFit/>
          </a:bodyPr>
          <a:lstStyle/>
          <a:p>
            <a:r>
              <a:rPr lang="en-US" sz="1600" i="1" dirty="0"/>
              <a:t>Eunice </a:t>
            </a:r>
            <a:r>
              <a:rPr lang="en-US" sz="1600" i="1" dirty="0" err="1"/>
              <a:t>Aphroditois</a:t>
            </a:r>
            <a:endParaRPr lang="en-US" sz="1600" i="1" dirty="0"/>
          </a:p>
          <a:p>
            <a:r>
              <a:rPr lang="en-US" sz="1200" dirty="0" err="1"/>
              <a:t>Bobbit</a:t>
            </a:r>
            <a:r>
              <a:rPr lang="en-US" sz="1200" dirty="0"/>
              <a:t> worm, sand-striker, trap-jaw worm</a:t>
            </a:r>
          </a:p>
          <a:p>
            <a:r>
              <a:rPr lang="en-US" sz="1200" dirty="0"/>
              <a:t>Fossils dating back 21m years</a:t>
            </a:r>
          </a:p>
          <a:p>
            <a:r>
              <a:rPr lang="en-US" sz="1200" dirty="0"/>
              <a:t>Habitat: coral reefs</a:t>
            </a:r>
          </a:p>
          <a:p>
            <a:r>
              <a:rPr lang="en-US" sz="1200" dirty="0"/>
              <a:t>Can grow to 10ft long</a:t>
            </a:r>
          </a:p>
        </p:txBody>
      </p:sp>
      <p:pic>
        <p:nvPicPr>
          <p:cNvPr id="4" name="Picture 3">
            <a:extLst>
              <a:ext uri="{FF2B5EF4-FFF2-40B4-BE49-F238E27FC236}">
                <a16:creationId xmlns:a16="http://schemas.microsoft.com/office/drawing/2014/main" id="{8C300F95-9910-48EB-A1C8-4E7B2CF25CDD}"/>
              </a:ext>
            </a:extLst>
          </p:cNvPr>
          <p:cNvPicPr>
            <a:picLocks noChangeAspect="1"/>
          </p:cNvPicPr>
          <p:nvPr/>
        </p:nvPicPr>
        <p:blipFill>
          <a:blip r:embed="rId3"/>
          <a:stretch>
            <a:fillRect/>
          </a:stretch>
        </p:blipFill>
        <p:spPr>
          <a:xfrm>
            <a:off x="5690586" y="3031468"/>
            <a:ext cx="3154072" cy="3193997"/>
          </a:xfrm>
          <a:prstGeom prst="rect">
            <a:avLst/>
          </a:prstGeom>
        </p:spPr>
      </p:pic>
      <p:pic>
        <p:nvPicPr>
          <p:cNvPr id="5" name="Picture 4">
            <a:extLst>
              <a:ext uri="{FF2B5EF4-FFF2-40B4-BE49-F238E27FC236}">
                <a16:creationId xmlns:a16="http://schemas.microsoft.com/office/drawing/2014/main" id="{215EE4A7-D4CF-40A7-8644-E8146372D527}"/>
              </a:ext>
            </a:extLst>
          </p:cNvPr>
          <p:cNvPicPr>
            <a:picLocks noChangeAspect="1"/>
          </p:cNvPicPr>
          <p:nvPr/>
        </p:nvPicPr>
        <p:blipFill>
          <a:blip r:embed="rId4"/>
          <a:stretch>
            <a:fillRect/>
          </a:stretch>
        </p:blipFill>
        <p:spPr>
          <a:xfrm>
            <a:off x="1574800" y="3006810"/>
            <a:ext cx="1972877" cy="1313936"/>
          </a:xfrm>
          <a:prstGeom prst="rect">
            <a:avLst/>
          </a:prstGeom>
        </p:spPr>
      </p:pic>
      <p:pic>
        <p:nvPicPr>
          <p:cNvPr id="6" name="Picture 5">
            <a:extLst>
              <a:ext uri="{FF2B5EF4-FFF2-40B4-BE49-F238E27FC236}">
                <a16:creationId xmlns:a16="http://schemas.microsoft.com/office/drawing/2014/main" id="{73D2675E-9EDE-4AF4-9DB7-3D446A6C891A}"/>
              </a:ext>
            </a:extLst>
          </p:cNvPr>
          <p:cNvPicPr>
            <a:picLocks noChangeAspect="1"/>
          </p:cNvPicPr>
          <p:nvPr/>
        </p:nvPicPr>
        <p:blipFill>
          <a:blip r:embed="rId5"/>
          <a:stretch>
            <a:fillRect/>
          </a:stretch>
        </p:blipFill>
        <p:spPr>
          <a:xfrm>
            <a:off x="3667728" y="3031468"/>
            <a:ext cx="1902807" cy="3193997"/>
          </a:xfrm>
          <a:prstGeom prst="rect">
            <a:avLst/>
          </a:prstGeom>
        </p:spPr>
      </p:pic>
      <p:pic>
        <p:nvPicPr>
          <p:cNvPr id="7" name="Picture 6">
            <a:extLst>
              <a:ext uri="{FF2B5EF4-FFF2-40B4-BE49-F238E27FC236}">
                <a16:creationId xmlns:a16="http://schemas.microsoft.com/office/drawing/2014/main" id="{5D3DB389-AB56-41AE-B211-4A4B0E81CBEF}"/>
              </a:ext>
            </a:extLst>
          </p:cNvPr>
          <p:cNvPicPr>
            <a:picLocks noChangeAspect="1"/>
          </p:cNvPicPr>
          <p:nvPr/>
        </p:nvPicPr>
        <p:blipFill>
          <a:blip r:embed="rId6"/>
          <a:stretch>
            <a:fillRect/>
          </a:stretch>
        </p:blipFill>
        <p:spPr>
          <a:xfrm>
            <a:off x="1158149" y="4435840"/>
            <a:ext cx="2389528" cy="1789625"/>
          </a:xfrm>
          <a:prstGeom prst="rect">
            <a:avLst/>
          </a:prstGeom>
        </p:spPr>
      </p:pic>
      <p:pic>
        <p:nvPicPr>
          <p:cNvPr id="8" name="Picture 7">
            <a:extLst>
              <a:ext uri="{FF2B5EF4-FFF2-40B4-BE49-F238E27FC236}">
                <a16:creationId xmlns:a16="http://schemas.microsoft.com/office/drawing/2014/main" id="{D90CBC43-059F-4A55-BC54-4B13EE7292AD}"/>
              </a:ext>
            </a:extLst>
          </p:cNvPr>
          <p:cNvPicPr>
            <a:picLocks noChangeAspect="1"/>
          </p:cNvPicPr>
          <p:nvPr/>
        </p:nvPicPr>
        <p:blipFill>
          <a:blip r:embed="rId7"/>
          <a:stretch>
            <a:fillRect/>
          </a:stretch>
        </p:blipFill>
        <p:spPr>
          <a:xfrm>
            <a:off x="6463408" y="345840"/>
            <a:ext cx="2381250" cy="2381250"/>
          </a:xfrm>
          <a:prstGeom prst="rect">
            <a:avLst/>
          </a:prstGeom>
        </p:spPr>
      </p:pic>
      <p:pic>
        <p:nvPicPr>
          <p:cNvPr id="9" name="Picture 8">
            <a:extLst>
              <a:ext uri="{FF2B5EF4-FFF2-40B4-BE49-F238E27FC236}">
                <a16:creationId xmlns:a16="http://schemas.microsoft.com/office/drawing/2014/main" id="{E2419AE8-A826-4950-BFAC-9DE92F23BFA2}"/>
              </a:ext>
            </a:extLst>
          </p:cNvPr>
          <p:cNvPicPr>
            <a:picLocks noChangeAspect="1"/>
          </p:cNvPicPr>
          <p:nvPr/>
        </p:nvPicPr>
        <p:blipFill>
          <a:blip r:embed="rId8"/>
          <a:stretch>
            <a:fillRect/>
          </a:stretch>
        </p:blipFill>
        <p:spPr>
          <a:xfrm>
            <a:off x="3995756" y="2241015"/>
            <a:ext cx="4848902" cy="638264"/>
          </a:xfrm>
          <a:prstGeom prst="rect">
            <a:avLst/>
          </a:prstGeom>
        </p:spPr>
      </p:pic>
    </p:spTree>
    <p:extLst>
      <p:ext uri="{BB962C8B-B14F-4D97-AF65-F5344CB8AC3E}">
        <p14:creationId xmlns:p14="http://schemas.microsoft.com/office/powerpoint/2010/main" val="378684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2743200" cy="457200"/>
          </a:xfrm>
        </p:spPr>
        <p:txBody>
          <a:bodyPr anchor="t"/>
          <a:lstStyle/>
          <a:p>
            <a:pPr algn="ctr"/>
            <a:r>
              <a:rPr lang="en-US" sz="2000"/>
              <a:t>Finals Count Down</a:t>
            </a:r>
          </a:p>
        </p:txBody>
      </p:sp>
      <p:sp>
        <p:nvSpPr>
          <p:cNvPr id="3" name="Text Placeholder 2"/>
          <p:cNvSpPr>
            <a:spLocks noGrp="1"/>
          </p:cNvSpPr>
          <p:nvPr>
            <p:ph type="body" idx="2"/>
          </p:nvPr>
        </p:nvSpPr>
        <p:spPr>
          <a:xfrm>
            <a:off x="152400" y="1219200"/>
            <a:ext cx="2743200" cy="5410200"/>
          </a:xfrm>
        </p:spPr>
        <p:txBody>
          <a:bodyPr>
            <a:normAutofit fontScale="92500" lnSpcReduction="20000"/>
          </a:bodyPr>
          <a:lstStyle/>
          <a:p>
            <a:r>
              <a:rPr lang="en-US"/>
              <a:t>You have a lot to do over the next few weeks.</a:t>
            </a:r>
          </a:p>
          <a:p>
            <a:r>
              <a:rPr lang="en-US"/>
              <a:t>You need to account for all of those to-dos. </a:t>
            </a:r>
          </a:p>
          <a:p>
            <a:r>
              <a:rPr lang="en-US"/>
              <a:t>You don’t want an assignment or commitment (like work) to sneak up on you.</a:t>
            </a:r>
          </a:p>
          <a:p>
            <a:r>
              <a:rPr lang="en-US"/>
              <a:t>Complete the Finals Count Down to account for all of your tasks:  </a:t>
            </a:r>
          </a:p>
          <a:p>
            <a:pPr marL="560070" lvl="1" indent="-285750">
              <a:buFont typeface="Courier New" panose="02070309020205020404" pitchFamily="49" charset="0"/>
              <a:buChar char="o"/>
            </a:pPr>
            <a:r>
              <a:rPr lang="en-US" sz="1800">
                <a:solidFill>
                  <a:schemeClr val="bg1"/>
                </a:solidFill>
              </a:rPr>
              <a:t>school work goes into the middle -Due - column (e.g., papers, projects, exams)</a:t>
            </a:r>
            <a:br>
              <a:rPr lang="en-US" sz="1800">
                <a:solidFill>
                  <a:schemeClr val="bg1"/>
                </a:solidFill>
              </a:rPr>
            </a:br>
            <a:endParaRPr lang="en-US" sz="1800">
              <a:solidFill>
                <a:schemeClr val="bg1"/>
              </a:solidFill>
            </a:endParaRPr>
          </a:p>
          <a:p>
            <a:pPr marL="560070" lvl="1" indent="-285750">
              <a:buFont typeface="Courier New" panose="02070309020205020404" pitchFamily="49" charset="0"/>
              <a:buChar char="o"/>
            </a:pPr>
            <a:r>
              <a:rPr lang="en-US" sz="1800">
                <a:solidFill>
                  <a:schemeClr val="bg1"/>
                </a:solidFill>
              </a:rPr>
              <a:t>personal commitments go into the last – Life – column (e.g., work, sports, choir, meetings, socials)</a:t>
            </a:r>
          </a:p>
        </p:txBody>
      </p:sp>
      <p:pic>
        <p:nvPicPr>
          <p:cNvPr id="4" name="Picture 4" descr="A white rectangular table with black text&#10;&#10;Description automatically generated">
            <a:extLst>
              <a:ext uri="{FF2B5EF4-FFF2-40B4-BE49-F238E27FC236}">
                <a16:creationId xmlns:a16="http://schemas.microsoft.com/office/drawing/2014/main" id="{99F741B2-6DA0-68A1-B6C0-9ECD60E6515E}"/>
              </a:ext>
            </a:extLst>
          </p:cNvPr>
          <p:cNvPicPr>
            <a:picLocks noChangeAspect="1"/>
          </p:cNvPicPr>
          <p:nvPr/>
        </p:nvPicPr>
        <p:blipFill>
          <a:blip r:embed="rId3"/>
          <a:stretch>
            <a:fillRect/>
          </a:stretch>
        </p:blipFill>
        <p:spPr>
          <a:xfrm>
            <a:off x="3013606" y="1041953"/>
            <a:ext cx="5945378" cy="4765198"/>
          </a:xfrm>
          <a:prstGeom prst="rect">
            <a:avLst/>
          </a:prstGeom>
        </p:spPr>
      </p:pic>
    </p:spTree>
    <p:extLst>
      <p:ext uri="{BB962C8B-B14F-4D97-AF65-F5344CB8AC3E}">
        <p14:creationId xmlns:p14="http://schemas.microsoft.com/office/powerpoint/2010/main" val="137812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solidFill>
                  <a:schemeClr val="accent1"/>
                </a:solidFill>
              </a:rPr>
              <a:t>No Surprises</a:t>
            </a:r>
          </a:p>
        </p:txBody>
      </p:sp>
      <p:sp>
        <p:nvSpPr>
          <p:cNvPr id="3" name="Content Placeholder 2"/>
          <p:cNvSpPr>
            <a:spLocks noGrp="1"/>
          </p:cNvSpPr>
          <p:nvPr>
            <p:ph sz="quarter" idx="1"/>
          </p:nvPr>
        </p:nvSpPr>
        <p:spPr/>
        <p:txBody>
          <a:bodyPr vert="horz" lIns="91440" tIns="45720" rIns="91440" bIns="45720" anchor="t">
            <a:normAutofit fontScale="85000" lnSpcReduction="10000"/>
          </a:bodyPr>
          <a:lstStyle/>
          <a:p>
            <a:r>
              <a:rPr lang="en-US" dirty="0"/>
              <a:t>You need to know the format, requirements, and expectations of your final exams.</a:t>
            </a:r>
            <a:br>
              <a:rPr lang="en-US" dirty="0"/>
            </a:br>
            <a:endParaRPr lang="en-US"/>
          </a:p>
          <a:p>
            <a:r>
              <a:rPr lang="en-US" dirty="0"/>
              <a:t>Check the course site on Brightspace &amp; the syllabus or course plan – the information might be there</a:t>
            </a:r>
          </a:p>
          <a:p>
            <a:pPr marL="0" indent="0">
              <a:buNone/>
            </a:pPr>
            <a:endParaRPr lang="en-US"/>
          </a:p>
          <a:p>
            <a:r>
              <a:rPr lang="en-US" dirty="0"/>
              <a:t>Final</a:t>
            </a:r>
            <a:r>
              <a:rPr lang="en-US" dirty="0">
                <a:ea typeface="+mn-lt"/>
                <a:cs typeface="+mn-lt"/>
              </a:rPr>
              <a:t> Exam Schedule: </a:t>
            </a:r>
            <a:r>
              <a:rPr lang="en-US" dirty="0">
                <a:ea typeface="+mn-lt"/>
                <a:cs typeface="+mn-lt"/>
                <a:hlinkClick r:id="rId3"/>
              </a:rPr>
              <a:t>https://www.otterbein.edu/wp-content/uploads/2024/05/final-exam-schedule-24-25.pdf</a:t>
            </a:r>
            <a:r>
              <a:rPr lang="en-US" dirty="0">
                <a:ea typeface="+mn-lt"/>
                <a:cs typeface="+mn-lt"/>
              </a:rPr>
              <a:t> </a:t>
            </a:r>
            <a:br>
              <a:rPr lang="en-US" dirty="0"/>
            </a:br>
            <a:endParaRPr lang="en-US"/>
          </a:p>
          <a:p>
            <a:r>
              <a:rPr lang="en-US" dirty="0"/>
              <a:t>If necessary, email your professor or ask in class.</a:t>
            </a:r>
          </a:p>
          <a:p>
            <a:pPr lvl="1"/>
            <a:r>
              <a:rPr lang="en-US" dirty="0">
                <a:solidFill>
                  <a:schemeClr val="tx1"/>
                </a:solidFill>
              </a:rPr>
              <a:t>Or request to chat during office hours</a:t>
            </a:r>
          </a:p>
          <a:p>
            <a:pPr lvl="1"/>
            <a:r>
              <a:rPr lang="en-US" dirty="0">
                <a:solidFill>
                  <a:schemeClr val="tx1"/>
                </a:solidFill>
              </a:rPr>
              <a:t>Connecting face-to-face can be particularly helpful if you’re feeling overwhelmed or anxious</a:t>
            </a:r>
          </a:p>
        </p:txBody>
      </p:sp>
    </p:spTree>
    <p:extLst>
      <p:ext uri="{BB962C8B-B14F-4D97-AF65-F5344CB8AC3E}">
        <p14:creationId xmlns:p14="http://schemas.microsoft.com/office/powerpoint/2010/main" val="387115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fontScale="90000"/>
          </a:bodyPr>
          <a:lstStyle/>
          <a:p>
            <a:r>
              <a:rPr lang="en-US" sz="2700" dirty="0">
                <a:solidFill>
                  <a:schemeClr val="accent1"/>
                </a:solidFill>
              </a:rPr>
              <a:t>Get Organized:</a:t>
            </a:r>
            <a:br>
              <a:rPr lang="en-US" sz="2700" dirty="0">
                <a:solidFill>
                  <a:schemeClr val="accent1"/>
                </a:solidFill>
              </a:rPr>
            </a:br>
            <a:r>
              <a:rPr lang="en-US" sz="2700" dirty="0">
                <a:solidFill>
                  <a:schemeClr val="accent1"/>
                </a:solidFill>
              </a:rPr>
              <a:t>Create a Finals Prep Course Sheet for each class</a:t>
            </a:r>
          </a:p>
        </p:txBody>
      </p:sp>
      <p:pic>
        <p:nvPicPr>
          <p:cNvPr id="5" name="Picture 4" descr="Image of Finals Preparation Sheet">
            <a:extLst>
              <a:ext uri="{FF2B5EF4-FFF2-40B4-BE49-F238E27FC236}">
                <a16:creationId xmlns:a16="http://schemas.microsoft.com/office/drawing/2014/main" id="{4286A84D-146A-4621-AE3E-70A59D478FEB}"/>
              </a:ext>
            </a:extLst>
          </p:cNvPr>
          <p:cNvPicPr>
            <a:picLocks noChangeAspect="1"/>
          </p:cNvPicPr>
          <p:nvPr/>
        </p:nvPicPr>
        <p:blipFill>
          <a:blip r:embed="rId3"/>
          <a:stretch>
            <a:fillRect/>
          </a:stretch>
        </p:blipFill>
        <p:spPr>
          <a:xfrm>
            <a:off x="1814056" y="1600200"/>
            <a:ext cx="5440124" cy="5007746"/>
          </a:xfrm>
          <a:prstGeom prst="rect">
            <a:avLst/>
          </a:prstGeom>
        </p:spPr>
      </p:pic>
    </p:spTree>
    <p:extLst>
      <p:ext uri="{BB962C8B-B14F-4D97-AF65-F5344CB8AC3E}">
        <p14:creationId xmlns:p14="http://schemas.microsoft.com/office/powerpoint/2010/main" val="35298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solidFill>
                  <a:schemeClr val="accent1"/>
                </a:solidFill>
              </a:rPr>
              <a:t>Create a Study Schedule</a:t>
            </a:r>
          </a:p>
        </p:txBody>
      </p:sp>
      <p:sp>
        <p:nvSpPr>
          <p:cNvPr id="3" name="Content Placeholder 2"/>
          <p:cNvSpPr>
            <a:spLocks noGrp="1"/>
          </p:cNvSpPr>
          <p:nvPr>
            <p:ph sz="quarter" idx="1"/>
          </p:nvPr>
        </p:nvSpPr>
        <p:spPr>
          <a:xfrm>
            <a:off x="185166" y="1524000"/>
            <a:ext cx="8806434" cy="4873752"/>
          </a:xfrm>
        </p:spPr>
        <p:txBody>
          <a:bodyPr vert="horz" lIns="91440" tIns="45720" rIns="91440" bIns="45720" anchor="t">
            <a:normAutofit fontScale="32500" lnSpcReduction="20000"/>
          </a:bodyPr>
          <a:lstStyle/>
          <a:p>
            <a:r>
              <a:rPr lang="en-US" sz="5100" dirty="0"/>
              <a:t>Build in time to complete final papers, projects, and study for exams.</a:t>
            </a:r>
            <a:br>
              <a:rPr lang="en-US" sz="5100" dirty="0"/>
            </a:br>
            <a:endParaRPr lang="en-US" sz="5100"/>
          </a:p>
          <a:p>
            <a:r>
              <a:rPr lang="en-US" sz="5100" dirty="0"/>
              <a:t>If you receive testing accommodations be sure that you request those accommodations from your professor at least 3 days prior to each exam.</a:t>
            </a:r>
          </a:p>
          <a:p>
            <a:pPr lvl="1"/>
            <a:r>
              <a:rPr lang="en-US" sz="4900" dirty="0">
                <a:solidFill>
                  <a:schemeClr val="tx1"/>
                </a:solidFill>
              </a:rPr>
              <a:t>The sooner the better actually!  Email your professor now.</a:t>
            </a:r>
          </a:p>
          <a:p>
            <a:pPr lvl="1"/>
            <a:r>
              <a:rPr lang="en-US" sz="4900" dirty="0">
                <a:solidFill>
                  <a:schemeClr val="tx1"/>
                </a:solidFill>
              </a:rPr>
              <a:t>Sara </a:t>
            </a:r>
            <a:r>
              <a:rPr lang="en-US" sz="4900" err="1">
                <a:solidFill>
                  <a:schemeClr val="tx1"/>
                </a:solidFill>
              </a:rPr>
              <a:t>Banaie</a:t>
            </a:r>
            <a:r>
              <a:rPr lang="en-US" sz="4900" dirty="0">
                <a:solidFill>
                  <a:schemeClr val="tx1"/>
                </a:solidFill>
              </a:rPr>
              <a:t> in Disability Services can help – </a:t>
            </a:r>
            <a:r>
              <a:rPr lang="en-US" sz="4900" dirty="0">
                <a:solidFill>
                  <a:schemeClr val="tx1"/>
                </a:solidFill>
                <a:hlinkClick r:id="rId3">
                  <a:extLst>
                    <a:ext uri="{A12FA001-AC4F-418D-AE19-62706E023703}">
                      <ahyp:hlinkClr xmlns:ahyp="http://schemas.microsoft.com/office/drawing/2018/hyperlinkcolor" val="tx"/>
                    </a:ext>
                  </a:extLst>
                </a:hlinkClick>
              </a:rPr>
              <a:t>ODSTest@Otterbein.edu</a:t>
            </a:r>
            <a:r>
              <a:rPr lang="en-US" sz="4900" dirty="0">
                <a:solidFill>
                  <a:schemeClr val="tx1"/>
                </a:solidFill>
              </a:rPr>
              <a:t> </a:t>
            </a:r>
          </a:p>
          <a:p>
            <a:pPr lvl="1"/>
            <a:r>
              <a:rPr lang="en-US" sz="4900" dirty="0">
                <a:solidFill>
                  <a:schemeClr val="tx1"/>
                </a:solidFill>
              </a:rPr>
              <a:t>Disability Services can help </a:t>
            </a:r>
            <a:r>
              <a:rPr lang="en-US" sz="4900" dirty="0">
                <a:solidFill>
                  <a:schemeClr val="tx1"/>
                </a:solidFill>
                <a:hlinkClick r:id="rId4">
                  <a:extLst>
                    <a:ext uri="{A12FA001-AC4F-418D-AE19-62706E023703}">
                      <ahyp:hlinkClr xmlns:ahyp="http://schemas.microsoft.com/office/drawing/2018/hyperlinkcolor" val="tx"/>
                    </a:ext>
                  </a:extLst>
                </a:hlinkClick>
              </a:rPr>
              <a:t>–</a:t>
            </a:r>
            <a:r>
              <a:rPr lang="en-US" sz="4900" dirty="0">
                <a:solidFill>
                  <a:schemeClr val="tx1"/>
                </a:solidFill>
              </a:rPr>
              <a:t> </a:t>
            </a:r>
            <a:r>
              <a:rPr lang="en-US" sz="4900" dirty="0">
                <a:solidFill>
                  <a:schemeClr val="tx1"/>
                </a:solidFill>
                <a:hlinkClick r:id="rId5">
                  <a:extLst>
                    <a:ext uri="{A12FA001-AC4F-418D-AE19-62706E023703}">
                      <ahyp:hlinkClr xmlns:ahyp="http://schemas.microsoft.com/office/drawing/2018/hyperlinkcolor" val="tx"/>
                    </a:ext>
                  </a:extLst>
                </a:hlinkClick>
              </a:rPr>
              <a:t>DisabilityServices@Otterbein.edu</a:t>
            </a:r>
            <a:r>
              <a:rPr lang="en-US" sz="4900" dirty="0"/>
              <a:t> </a:t>
            </a:r>
            <a:br>
              <a:rPr lang="en-US" sz="4900" dirty="0"/>
            </a:br>
            <a:endParaRPr lang="en-US" sz="4600"/>
          </a:p>
          <a:p>
            <a:r>
              <a:rPr lang="en-US" sz="5100" dirty="0"/>
              <a:t>Have a plan, work the plan.  </a:t>
            </a:r>
          </a:p>
          <a:p>
            <a:pPr lvl="1"/>
            <a:r>
              <a:rPr lang="en-US" sz="4900" dirty="0">
                <a:solidFill>
                  <a:schemeClr val="tx1"/>
                </a:solidFill>
              </a:rPr>
              <a:t>Students who create study schedules spend 50% more time studying than those who don’t plan out their study time*</a:t>
            </a:r>
          </a:p>
          <a:p>
            <a:pPr lvl="1"/>
            <a:r>
              <a:rPr lang="en-US" sz="4900" dirty="0">
                <a:solidFill>
                  <a:schemeClr val="tx1"/>
                </a:solidFill>
              </a:rPr>
              <a:t>Start preparing study materials for your most challenging classes two weeks in advance</a:t>
            </a:r>
          </a:p>
          <a:p>
            <a:pPr lvl="1"/>
            <a:r>
              <a:rPr lang="en-US" sz="4900" dirty="0">
                <a:solidFill>
                  <a:schemeClr val="tx1"/>
                </a:solidFill>
              </a:rPr>
              <a:t>Studying over several days is much more effective than studying for 20 hours over 1-2 days.</a:t>
            </a:r>
          </a:p>
          <a:p>
            <a:pPr marL="274320" lvl="1" indent="0">
              <a:buNone/>
            </a:pPr>
            <a:endParaRPr lang="en-US" sz="3300"/>
          </a:p>
          <a:p>
            <a:r>
              <a:rPr lang="en-US" sz="5100" dirty="0"/>
              <a:t>Have realistic goals and schedules.  </a:t>
            </a:r>
          </a:p>
          <a:p>
            <a:pPr lvl="1"/>
            <a:r>
              <a:rPr lang="en-US" sz="4900" dirty="0">
                <a:solidFill>
                  <a:schemeClr val="tx1"/>
                </a:solidFill>
              </a:rPr>
              <a:t>Break tasks into manageable chunks</a:t>
            </a:r>
          </a:p>
          <a:p>
            <a:pPr lvl="1"/>
            <a:r>
              <a:rPr lang="en-US" sz="4900" dirty="0">
                <a:solidFill>
                  <a:schemeClr val="tx1"/>
                </a:solidFill>
              </a:rPr>
              <a:t>Use the </a:t>
            </a:r>
            <a:r>
              <a:rPr lang="en-US" sz="4900" dirty="0">
                <a:solidFill>
                  <a:schemeClr val="tx1"/>
                </a:solidFill>
                <a:hlinkClick r:id="rId6">
                  <a:extLst>
                    <a:ext uri="{A12FA001-AC4F-418D-AE19-62706E023703}">
                      <ahyp:hlinkClr xmlns:ahyp="http://schemas.microsoft.com/office/drawing/2018/hyperlinkcolor" val="tx"/>
                    </a:ext>
                  </a:extLst>
                </a:hlinkClick>
              </a:rPr>
              <a:t>Pomodoro Technique </a:t>
            </a:r>
            <a:r>
              <a:rPr lang="en-US" sz="4900" dirty="0">
                <a:solidFill>
                  <a:schemeClr val="tx1"/>
                </a:solidFill>
              </a:rPr>
              <a:t>to follow your study schedule</a:t>
            </a:r>
          </a:p>
          <a:p>
            <a:pPr lvl="1"/>
            <a:r>
              <a:rPr lang="en-US" sz="4900" dirty="0">
                <a:solidFill>
                  <a:schemeClr val="tx1"/>
                </a:solidFill>
              </a:rPr>
              <a:t>Build in time to take care of yourself (exercise, sleep, socialize)</a:t>
            </a:r>
            <a:br>
              <a:rPr lang="en-US" sz="3300" dirty="0"/>
            </a:br>
            <a:endParaRPr lang="en-US" sz="2600"/>
          </a:p>
          <a:p>
            <a:pPr marL="0" indent="0">
              <a:buNone/>
            </a:pPr>
            <a:br>
              <a:rPr lang="en-US" sz="1500" dirty="0"/>
            </a:br>
            <a:br>
              <a:rPr lang="en-US" sz="1800" dirty="0"/>
            </a:br>
            <a:r>
              <a:rPr lang="en-US" sz="1800" dirty="0"/>
              <a:t>*Sheeran, P., Webb, T. L., &amp; Gollwitzer, P. M. (2005). </a:t>
            </a:r>
            <a:r>
              <a:rPr lang="en-US" sz="1800" u="sng" dirty="0">
                <a:hlinkClick r:id="rId7"/>
              </a:rPr>
              <a:t>The Interplay Between Goal Intentions and Implementation Intentions</a:t>
            </a:r>
            <a:r>
              <a:rPr lang="en-US" sz="1800" dirty="0"/>
              <a:t>. </a:t>
            </a:r>
            <a:r>
              <a:rPr lang="en-US" sz="1800" i="1" dirty="0"/>
              <a:t>Personality and Social Psychology Bulletin, 31</a:t>
            </a:r>
            <a:r>
              <a:rPr lang="en-US" sz="1800" dirty="0"/>
              <a:t>(1), 87–98. </a:t>
            </a:r>
            <a:endParaRPr lang="en-US" sz="3000" dirty="0"/>
          </a:p>
        </p:txBody>
      </p:sp>
    </p:spTree>
    <p:extLst>
      <p:ext uri="{BB962C8B-B14F-4D97-AF65-F5344CB8AC3E}">
        <p14:creationId xmlns:p14="http://schemas.microsoft.com/office/powerpoint/2010/main" val="221184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dirty="0">
                <a:solidFill>
                  <a:schemeClr val="accent1"/>
                </a:solidFill>
              </a:rPr>
              <a:t>What if I am not caught up?</a:t>
            </a:r>
          </a:p>
        </p:txBody>
      </p:sp>
      <p:graphicFrame>
        <p:nvGraphicFramePr>
          <p:cNvPr id="5" name="Content Placeholder 2">
            <a:extLst>
              <a:ext uri="{FF2B5EF4-FFF2-40B4-BE49-F238E27FC236}">
                <a16:creationId xmlns:a16="http://schemas.microsoft.com/office/drawing/2014/main" id="{EC441ADC-A573-4945-79BC-D7C5D69B2E74}"/>
              </a:ext>
            </a:extLst>
          </p:cNvPr>
          <p:cNvGraphicFramePr>
            <a:graphicFrameLocks noGrp="1"/>
          </p:cNvGraphicFramePr>
          <p:nvPr>
            <p:ph sz="quarter" idx="1"/>
            <p:extLst>
              <p:ext uri="{D42A27DB-BD31-4B8C-83A1-F6EECF244321}">
                <p14:modId xmlns:p14="http://schemas.microsoft.com/office/powerpoint/2010/main" val="2931377243"/>
              </p:ext>
            </p:extLst>
          </p:nvPr>
        </p:nvGraphicFramePr>
        <p:xfrm>
          <a:off x="176887" y="1527048"/>
          <a:ext cx="8763255" cy="486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22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Do Not Forget the Basics</a:t>
            </a:r>
          </a:p>
        </p:txBody>
      </p:sp>
      <p:graphicFrame>
        <p:nvGraphicFramePr>
          <p:cNvPr id="5" name="Text Placeholder 1">
            <a:extLst>
              <a:ext uri="{FF2B5EF4-FFF2-40B4-BE49-F238E27FC236}">
                <a16:creationId xmlns:a16="http://schemas.microsoft.com/office/drawing/2014/main" id="{541B56FD-12B5-5770-5CD4-39EB1F01EEB1}"/>
              </a:ext>
            </a:extLst>
          </p:cNvPr>
          <p:cNvGraphicFramePr/>
          <p:nvPr>
            <p:extLst>
              <p:ext uri="{D42A27DB-BD31-4B8C-83A1-F6EECF244321}">
                <p14:modId xmlns:p14="http://schemas.microsoft.com/office/powerpoint/2010/main" val="1537164423"/>
              </p:ext>
            </p:extLst>
          </p:nvPr>
        </p:nvGraphicFramePr>
        <p:xfrm>
          <a:off x="175295" y="2622885"/>
          <a:ext cx="8791239" cy="3607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B0A71-1DE4-4236-82A9-0C32B61F210A}"/>
              </a:ext>
            </a:extLst>
          </p:cNvPr>
          <p:cNvSpPr>
            <a:spLocks noGrp="1"/>
          </p:cNvSpPr>
          <p:nvPr>
            <p:ph type="body" idx="1"/>
          </p:nvPr>
        </p:nvSpPr>
        <p:spPr/>
        <p:txBody>
          <a:bodyPr/>
          <a:lstStyle/>
          <a:p>
            <a:endParaRPr lang="en-US"/>
          </a:p>
        </p:txBody>
      </p:sp>
      <p:pic>
        <p:nvPicPr>
          <p:cNvPr id="4" name="Online Media 3" title="Stress Management Strategies: Ways to Unwind">
            <a:hlinkClick r:id="" action="ppaction://media"/>
            <a:extLst>
              <a:ext uri="{FF2B5EF4-FFF2-40B4-BE49-F238E27FC236}">
                <a16:creationId xmlns:a16="http://schemas.microsoft.com/office/drawing/2014/main" id="{AA2574DB-D63F-4C4C-9919-0E0F46BB9260}"/>
              </a:ext>
            </a:extLst>
          </p:cNvPr>
          <p:cNvPicPr>
            <a:picLocks noRot="1" noChangeAspect="1"/>
          </p:cNvPicPr>
          <p:nvPr>
            <a:videoFile r:link="rId1"/>
          </p:nvPr>
        </p:nvPicPr>
        <p:blipFill>
          <a:blip r:embed="rId4"/>
          <a:stretch>
            <a:fillRect/>
          </a:stretch>
        </p:blipFill>
        <p:spPr>
          <a:xfrm>
            <a:off x="313267" y="1143000"/>
            <a:ext cx="8517465" cy="4791074"/>
          </a:xfrm>
          <a:prstGeom prst="rect">
            <a:avLst/>
          </a:prstGeom>
        </p:spPr>
      </p:pic>
    </p:spTree>
    <p:extLst>
      <p:ext uri="{BB962C8B-B14F-4D97-AF65-F5344CB8AC3E}">
        <p14:creationId xmlns:p14="http://schemas.microsoft.com/office/powerpoint/2010/main" val="1953306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rismaticVTI">
  <a:themeElements>
    <a:clrScheme name="AnalogousFromRegularSeedRightStep">
      <a:dk1>
        <a:srgbClr val="000000"/>
      </a:dk1>
      <a:lt1>
        <a:srgbClr val="FFFFFF"/>
      </a:lt1>
      <a:dk2>
        <a:srgbClr val="1C2732"/>
      </a:dk2>
      <a:lt2>
        <a:srgbClr val="F3F0F1"/>
      </a:lt2>
      <a:accent1>
        <a:srgbClr val="21B780"/>
      </a:accent1>
      <a:accent2>
        <a:srgbClr val="14B2BA"/>
      </a:accent2>
      <a:accent3>
        <a:srgbClr val="298EE7"/>
      </a:accent3>
      <a:accent4>
        <a:srgbClr val="2C40D9"/>
      </a:accent4>
      <a:accent5>
        <a:srgbClr val="6229E7"/>
      </a:accent5>
      <a:accent6>
        <a:srgbClr val="A017D5"/>
      </a:accent6>
      <a:hlink>
        <a:srgbClr val="BF3F6E"/>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4FED8835916A4BA1D7BD1C640E7D6E" ma:contentTypeVersion="4" ma:contentTypeDescription="Create a new document." ma:contentTypeScope="" ma:versionID="29cbd96d6a7a20e09e411eff1977b834">
  <xsd:schema xmlns:xsd="http://www.w3.org/2001/XMLSchema" xmlns:xs="http://www.w3.org/2001/XMLSchema" xmlns:p="http://schemas.microsoft.com/office/2006/metadata/properties" xmlns:ns2="00548dfb-b0e5-4428-b462-39a9b80c1a74" targetNamespace="http://schemas.microsoft.com/office/2006/metadata/properties" ma:root="true" ma:fieldsID="07c707125277c669b48e523989926c34" ns2:_="">
    <xsd:import namespace="00548dfb-b0e5-4428-b462-39a9b80c1a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8dfb-b0e5-4428-b462-39a9b80c1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AB9C52-9BA4-4F43-95AE-1FF662A93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8dfb-b0e5-4428-b462-39a9b80c1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B3A51A-FBE5-4F7A-869B-666991022E9E}">
  <ds:schemaRefs>
    <ds:schemaRef ds:uri="http://schemas.microsoft.com/sharepoint/v3/contenttype/forms"/>
  </ds:schemaRefs>
</ds:datastoreItem>
</file>

<file path=customXml/itemProps3.xml><?xml version="1.0" encoding="utf-8"?>
<ds:datastoreItem xmlns:ds="http://schemas.openxmlformats.org/officeDocument/2006/customXml" ds:itemID="{03B00DC6-D40C-41FC-BF95-4DF5E7787FBE}">
  <ds:schemaRefs>
    <ds:schemaRef ds:uri="http://www.w3.org/XML/1998/namespace"/>
    <ds:schemaRef ds:uri="055ac56b-8bca-4aa4-93a1-39954160148e"/>
    <ds:schemaRef ds:uri="http://purl.org/dc/terms/"/>
    <ds:schemaRef ds:uri="http://purl.org/dc/dcmitype/"/>
    <ds:schemaRef ds:uri="http://schemas.microsoft.com/office/2006/metadata/properties"/>
    <ds:schemaRef ds:uri="http://schemas.microsoft.com/office/2006/documentManagement/types"/>
    <ds:schemaRef ds:uri="509821d0-fb64-4e0d-be38-4e9d87de74a9"/>
    <ds:schemaRef ds:uri="http://schemas.microsoft.com/office/infopath/2007/PartnerControls"/>
    <ds:schemaRef ds:uri="http://schemas.openxmlformats.org/package/2006/metadata/core-properties"/>
    <ds:schemaRef ds:uri="http://purl.org/dc/elements/1.1/"/>
    <ds:schemaRef ds:uri="aacfc5e6-1e87-408e-8491-31ee85fb8ec5"/>
    <ds:schemaRef ds:uri="dfe93e20-7601-445f-8056-e113a0a1c6fc"/>
  </ds:schemaRefs>
</ds:datastoreItem>
</file>

<file path=docProps/app.xml><?xml version="1.0" encoding="utf-8"?>
<Properties xmlns="http://schemas.openxmlformats.org/officeDocument/2006/extended-properties" xmlns:vt="http://schemas.openxmlformats.org/officeDocument/2006/docPropsVTypes">
  <Template>Civic</Template>
  <TotalTime>27</TotalTime>
  <Words>1119</Words>
  <Application>Microsoft Office PowerPoint</Application>
  <PresentationFormat>On-screen Show (4:3)</PresentationFormat>
  <Paragraphs>87</Paragraphs>
  <Slides>14</Slides>
  <Notes>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Aharoni</vt:lpstr>
      <vt:lpstr>Arial</vt:lpstr>
      <vt:lpstr>Avenir Next LT Pro</vt:lpstr>
      <vt:lpstr>Calibri</vt:lpstr>
      <vt:lpstr>Courier New</vt:lpstr>
      <vt:lpstr>Georgia</vt:lpstr>
      <vt:lpstr>Wingdings</vt:lpstr>
      <vt:lpstr>Wingdings 2</vt:lpstr>
      <vt:lpstr>Civic</vt:lpstr>
      <vt:lpstr>PrismaticVTI</vt:lpstr>
      <vt:lpstr>Crushing it During Finals</vt:lpstr>
      <vt:lpstr>PowerPoint Presentation</vt:lpstr>
      <vt:lpstr>Finals Count Down</vt:lpstr>
      <vt:lpstr>No Surprises</vt:lpstr>
      <vt:lpstr>Get Organized: Create a Finals Prep Course Sheet for each class</vt:lpstr>
      <vt:lpstr>Create a Study Schedule</vt:lpstr>
      <vt:lpstr>What if I am not caught up?</vt:lpstr>
      <vt:lpstr>Do Not Forget the Basics</vt:lpstr>
      <vt:lpstr>PowerPoint Presentation</vt:lpstr>
      <vt:lpstr>PowerPoint Presentation</vt:lpstr>
      <vt:lpstr>Click Submit Form to upload assignment</vt:lpstr>
      <vt:lpstr>Upload all parts of your READY Plan assignment</vt:lpstr>
      <vt:lpstr>PowerPoint Presentation</vt:lpstr>
      <vt:lpstr>FYS Post-Survey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 Study Strategies</dc:title>
  <dc:creator>Kristy Drobney</dc:creator>
  <cp:lastModifiedBy>Albright, Katie</cp:lastModifiedBy>
  <cp:revision>104</cp:revision>
  <dcterms:created xsi:type="dcterms:W3CDTF">2014-12-03T13:44:04Z</dcterms:created>
  <dcterms:modified xsi:type="dcterms:W3CDTF">2024-11-14T15:09:40Z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0x0101009B4FED8835916A4BA1D7BD1C640E7D6E</vt:lpwstr>
  </property>
  <property fmtid="{D5CDD505-2E9C-101B-9397-08002B2CF9AE}" pid="3" name="MediaServiceImageTags">
    <vt:lpwstr/>
  </property>
  <property fmtid="{D5CDD505-2E9C-101B-9397-08002B2CF9AE}" pid="4" name="Order">
    <vt:r8>6700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