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7" r:id="rId5"/>
    <p:sldId id="275" r:id="rId6"/>
    <p:sldId id="289" r:id="rId7"/>
  </p:sldIdLst>
  <p:sldSz cx="12188825" cy="6858000"/>
  <p:notesSz cx="6858000" cy="9144000"/>
  <p:embeddedFontLst>
    <p:embeddedFont>
      <p:font typeface="AR DELANEY" panose="02000000000000000000" pitchFamily="2" charset="0"/>
      <p:regular r:id="rId10"/>
    </p:embeddedFont>
    <p:embeddedFont>
      <p:font typeface="Bookman Old Style" panose="02050604050505020204" pitchFamily="18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Euphemia" panose="020B0503040102020104" pitchFamily="34" charset="0"/>
      <p:regular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  <p:embeddedFont>
      <p:font typeface="Tempus Sans ITC" panose="04020404030D07020202" pitchFamily="8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893" autoAdjust="0"/>
  </p:normalViewPr>
  <p:slideViewPr>
    <p:cSldViewPr>
      <p:cViewPr varScale="1">
        <p:scale>
          <a:sx n="95" d="100"/>
          <a:sy n="95" d="100"/>
        </p:scale>
        <p:origin x="1056" y="9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11/1/2024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11/1/2024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all of part 1, the first 9 minutes of part 2, begin part 3 at 9:15 and stop at 12:18, finish with part 5 starting at 10:53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52000">
              <a:schemeClr val="accent3">
                <a:lumMod val="20000"/>
                <a:lumOff val="80000"/>
              </a:schemeClr>
            </a:gs>
            <a:gs pos="25000">
              <a:schemeClr val="bg1"/>
            </a:gs>
            <a:gs pos="0">
              <a:schemeClr val="bg1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52000">
                <a:schemeClr val="accent3">
                  <a:lumMod val="20000"/>
                  <a:lumOff val="80000"/>
                </a:schemeClr>
              </a:gs>
              <a:gs pos="25000">
                <a:schemeClr val="bg1"/>
              </a:gs>
              <a:gs pos="0">
                <a:schemeClr val="bg1"/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A733E-AFCE-06A6-2FBE-457A56C2AE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7424" y="0"/>
            <a:ext cx="35755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22917065" TargetMode="External"/><Relationship Id="rId7" Type="http://schemas.openxmlformats.org/officeDocument/2006/relationships/hyperlink" Target="https://vimeo.com/12291706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122917068" TargetMode="External"/><Relationship Id="rId5" Type="http://schemas.openxmlformats.org/officeDocument/2006/relationships/hyperlink" Target="https://vimeo.com/122917067" TargetMode="External"/><Relationship Id="rId4" Type="http://schemas.openxmlformats.org/officeDocument/2006/relationships/hyperlink" Target="https://vimeo.com/1229170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/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50D8-8CA1-474C-A28B-9D46E9D6F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824" y="1449235"/>
            <a:ext cx="8947636" cy="5410199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54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empus Sans ITC" panose="04020404030D07020202" pitchFamily="82" charset="0"/>
              </a:rPr>
              <a:t>Like a circle in a spiral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Like a wheel within a wheel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</a:rPr>
              <a:t>Never ending or beginning,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</a:rPr>
              <a:t>On an ever spinning wheel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As the images unwind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mpus Sans ITC" panose="04020404030D07020202" pitchFamily="82" charset="0"/>
              </a:rPr>
              <a:t>Like the circles that you find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mpus Sans ITC" panose="04020404030D07020202" pitchFamily="82" charset="0"/>
              </a:rPr>
              <a:t>In the windmills of your mind.</a:t>
            </a:r>
          </a:p>
          <a:p>
            <a:pPr marL="682625" marR="0" lvl="1" indent="-3413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Alan Bergman and Michel Jean Legrand,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Windmills of Your Mind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  <a:p>
            <a:pPr marL="0" indent="0" algn="ctr">
              <a:lnSpc>
                <a:spcPct val="120000"/>
              </a:lnSpc>
              <a:spcBef>
                <a:spcPts val="3600"/>
              </a:spcBef>
              <a:buNone/>
            </a:pPr>
            <a:endParaRPr lang="en-US" sz="4000" b="0" dirty="0">
              <a:solidFill>
                <a:schemeClr val="accent5"/>
              </a:solidFill>
              <a:effectLst/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FE4B6-343A-4306-986E-CA7A4E82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Dangerous Minds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3F2E-122C-4455-B75C-F156C7DC0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Part 1</a:t>
            </a:r>
            <a:endParaRPr lang="en-US" dirty="0"/>
          </a:p>
          <a:p>
            <a:r>
              <a:rPr lang="en-US" dirty="0">
                <a:hlinkClick r:id="rId4"/>
              </a:rPr>
              <a:t>Part 2</a:t>
            </a:r>
            <a:endParaRPr lang="en-US" dirty="0"/>
          </a:p>
          <a:p>
            <a:r>
              <a:rPr lang="en-US" dirty="0">
                <a:hlinkClick r:id="rId5"/>
              </a:rPr>
              <a:t>Part 3</a:t>
            </a:r>
            <a:endParaRPr lang="en-US" dirty="0"/>
          </a:p>
          <a:p>
            <a:r>
              <a:rPr lang="en-US" dirty="0">
                <a:hlinkClick r:id="rId6"/>
              </a:rPr>
              <a:t>Part 4</a:t>
            </a:r>
            <a:endParaRPr lang="en-US" dirty="0"/>
          </a:p>
          <a:p>
            <a:r>
              <a:rPr lang="en-US" dirty="0">
                <a:hlinkClick r:id="rId7"/>
              </a:rPr>
              <a:t>Part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D1BD1C3523247903358D0A8AC0422" ma:contentTypeVersion="10" ma:contentTypeDescription="Create a new document." ma:contentTypeScope="" ma:versionID="4e972415ea1ac2a68b240eea2af35017">
  <xsd:schema xmlns:xsd="http://www.w3.org/2001/XMLSchema" xmlns:xs="http://www.w3.org/2001/XMLSchema" xmlns:p="http://schemas.microsoft.com/office/2006/metadata/properties" xmlns:ns3="52c17e26-d80b-4810-84b5-2d696440855c" xmlns:ns4="75e26a86-27e7-4108-abb5-a9a0ae913c4d" targetNamespace="http://schemas.microsoft.com/office/2006/metadata/properties" ma:root="true" ma:fieldsID="9daaa94bdaec3db59b40d8b958ba34db" ns3:_="" ns4:_="">
    <xsd:import namespace="52c17e26-d80b-4810-84b5-2d696440855c"/>
    <xsd:import namespace="75e26a86-27e7-4108-abb5-a9a0ae913c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17e26-d80b-4810-84b5-2d6964408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6a86-27e7-4108-abb5-a9a0ae913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ED47B-F95B-487F-89E6-B8988752F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17e26-d80b-4810-84b5-2d696440855c"/>
    <ds:schemaRef ds:uri="75e26a86-27e7-4108-abb5-a9a0ae91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52c17e26-d80b-4810-84b5-2d696440855c"/>
    <ds:schemaRef ds:uri="http://schemas.microsoft.com/office/2006/documentManagement/types"/>
    <ds:schemaRef ds:uri="http://schemas.microsoft.com/office/infopath/2007/PartnerControls"/>
    <ds:schemaRef ds:uri="75e26a86-27e7-4108-abb5-a9a0ae913c4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98</Words>
  <Application>Microsoft Office PowerPoint</Application>
  <PresentationFormat>Custom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 DELANEY</vt:lpstr>
      <vt:lpstr>Century Gothic</vt:lpstr>
      <vt:lpstr>Euphemia</vt:lpstr>
      <vt:lpstr>Wingdings</vt:lpstr>
      <vt:lpstr>Tempus Sans ITC</vt:lpstr>
      <vt:lpstr>Palatino Linotype</vt:lpstr>
      <vt:lpstr>Arial</vt:lpstr>
      <vt:lpstr>Bookman Old Style</vt:lpstr>
      <vt:lpstr>Hexagonal design template</vt:lpstr>
      <vt:lpstr>To</vt:lpstr>
      <vt:lpstr>PowerPoint Presentation</vt:lpstr>
      <vt:lpstr>Dangerous Minds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Stucki, David</cp:lastModifiedBy>
  <cp:revision>35</cp:revision>
  <dcterms:created xsi:type="dcterms:W3CDTF">2020-08-23T13:23:40Z</dcterms:created>
  <dcterms:modified xsi:type="dcterms:W3CDTF">2024-11-02T03:41:05Z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0x0101001C1D1BD1C3523247903358D0A8AC0422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