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6"/>
  </p:notesMasterIdLst>
  <p:sldIdLst>
    <p:sldId id="256" r:id="rId5"/>
    <p:sldId id="268" r:id="rId6"/>
    <p:sldId id="266" r:id="rId7"/>
    <p:sldId id="263" r:id="rId8"/>
    <p:sldId id="257" r:id="rId9"/>
    <p:sldId id="264" r:id="rId10"/>
    <p:sldId id="258" r:id="rId11"/>
    <p:sldId id="261" r:id="rId12"/>
    <p:sldId id="262" r:id="rId13"/>
    <p:sldId id="267"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22" autoAdjust="0"/>
  </p:normalViewPr>
  <p:slideViewPr>
    <p:cSldViewPr snapToGrid="0">
      <p:cViewPr varScale="1">
        <p:scale>
          <a:sx n="71" d="100"/>
          <a:sy n="71" d="100"/>
        </p:scale>
        <p:origin x="20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D9AED1-6D66-468C-BF90-626B76D7EB11}"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45F6615A-34D2-4D7F-9B90-B619B91FF9E3}">
      <dgm:prSet custT="1"/>
      <dgm:spPr/>
      <dgm:t>
        <a:bodyPr/>
        <a:lstStyle/>
        <a:p>
          <a:r>
            <a:rPr lang="en-US" sz="3200"/>
            <a:t>Research</a:t>
          </a:r>
          <a:endParaRPr lang="en-US" sz="3200" dirty="0"/>
        </a:p>
      </dgm:t>
    </dgm:pt>
    <dgm:pt modelId="{B23A96CC-99A7-49DB-BC98-869D1E6865A3}" type="parTrans" cxnId="{21525B38-BDFF-4934-B680-2A3F46A874BE}">
      <dgm:prSet/>
      <dgm:spPr/>
      <dgm:t>
        <a:bodyPr/>
        <a:lstStyle/>
        <a:p>
          <a:endParaRPr lang="en-US"/>
        </a:p>
      </dgm:t>
    </dgm:pt>
    <dgm:pt modelId="{DCF5AA6F-3334-4E8F-9873-B4E514BFCDB6}" type="sibTrans" cxnId="{21525B38-BDFF-4934-B680-2A3F46A874BE}">
      <dgm:prSet/>
      <dgm:spPr/>
      <dgm:t>
        <a:bodyPr/>
        <a:lstStyle/>
        <a:p>
          <a:endParaRPr lang="en-US"/>
        </a:p>
      </dgm:t>
    </dgm:pt>
    <dgm:pt modelId="{B2E38C16-C640-48E3-B32A-CF6908E33715}">
      <dgm:prSet custT="1"/>
      <dgm:spPr/>
      <dgm:t>
        <a:bodyPr/>
        <a:lstStyle/>
        <a:p>
          <a:r>
            <a:rPr lang="en-US" sz="3200"/>
            <a:t>Off-Campus Learning </a:t>
          </a:r>
          <a:r>
            <a:rPr lang="en-US" sz="3200">
              <a:latin typeface="Corbel" panose="020B0503020204020204"/>
            </a:rPr>
            <a:t>Experiences</a:t>
          </a:r>
          <a:endParaRPr lang="en-US" sz="3200" dirty="0"/>
        </a:p>
      </dgm:t>
    </dgm:pt>
    <dgm:pt modelId="{8F00A8DF-D660-486B-AA21-B31D07CE26E5}" type="parTrans" cxnId="{AC40CD0B-9488-419D-9169-47D741CE3C22}">
      <dgm:prSet/>
      <dgm:spPr/>
      <dgm:t>
        <a:bodyPr/>
        <a:lstStyle/>
        <a:p>
          <a:endParaRPr lang="en-US"/>
        </a:p>
      </dgm:t>
    </dgm:pt>
    <dgm:pt modelId="{398EE565-561C-4BB4-9C3A-51C9171CC09E}" type="sibTrans" cxnId="{AC40CD0B-9488-419D-9169-47D741CE3C22}">
      <dgm:prSet/>
      <dgm:spPr/>
      <dgm:t>
        <a:bodyPr/>
        <a:lstStyle/>
        <a:p>
          <a:endParaRPr lang="en-US"/>
        </a:p>
      </dgm:t>
    </dgm:pt>
    <dgm:pt modelId="{DEDAB2BD-BBAC-42DC-8C2B-1B05A8CCDCE0}">
      <dgm:prSet custT="1"/>
      <dgm:spPr/>
      <dgm:t>
        <a:bodyPr/>
        <a:lstStyle/>
        <a:p>
          <a:r>
            <a:rPr lang="en-US" sz="3200"/>
            <a:t>Global and Intercultural Experiences</a:t>
          </a:r>
          <a:endParaRPr lang="en-US" sz="3200" dirty="0"/>
        </a:p>
      </dgm:t>
    </dgm:pt>
    <dgm:pt modelId="{5A7B8784-2A2E-4135-B2A9-22CBA1635096}" type="parTrans" cxnId="{6484AD96-69FE-4B5F-9153-0CEDE6ACD5FD}">
      <dgm:prSet/>
      <dgm:spPr/>
      <dgm:t>
        <a:bodyPr/>
        <a:lstStyle/>
        <a:p>
          <a:endParaRPr lang="en-US"/>
        </a:p>
      </dgm:t>
    </dgm:pt>
    <dgm:pt modelId="{F24BD73A-9D58-42BA-BEB6-01D6230A81DF}" type="sibTrans" cxnId="{6484AD96-69FE-4B5F-9153-0CEDE6ACD5FD}">
      <dgm:prSet/>
      <dgm:spPr/>
      <dgm:t>
        <a:bodyPr/>
        <a:lstStyle/>
        <a:p>
          <a:endParaRPr lang="en-US"/>
        </a:p>
      </dgm:t>
    </dgm:pt>
    <dgm:pt modelId="{42F6BA43-45F3-4202-B76C-8E580037F1C5}">
      <dgm:prSet custT="1"/>
      <dgm:spPr/>
      <dgm:t>
        <a:bodyPr/>
        <a:lstStyle/>
        <a:p>
          <a:r>
            <a:rPr lang="en-US" sz="3200"/>
            <a:t>Leadership</a:t>
          </a:r>
          <a:endParaRPr lang="en-US" sz="3200" dirty="0"/>
        </a:p>
      </dgm:t>
    </dgm:pt>
    <dgm:pt modelId="{3C009945-68BA-466C-B465-605595D19C1B}" type="parTrans" cxnId="{F9B7E1CD-B325-4AC5-A274-73ED9B1242A0}">
      <dgm:prSet/>
      <dgm:spPr/>
      <dgm:t>
        <a:bodyPr/>
        <a:lstStyle/>
        <a:p>
          <a:endParaRPr lang="en-US"/>
        </a:p>
      </dgm:t>
    </dgm:pt>
    <dgm:pt modelId="{23F324DB-B9A2-4BF2-BE32-7AC97DBCB04C}" type="sibTrans" cxnId="{F9B7E1CD-B325-4AC5-A274-73ED9B1242A0}">
      <dgm:prSet/>
      <dgm:spPr/>
      <dgm:t>
        <a:bodyPr/>
        <a:lstStyle/>
        <a:p>
          <a:endParaRPr lang="en-US"/>
        </a:p>
      </dgm:t>
    </dgm:pt>
    <dgm:pt modelId="{5325239B-254D-404F-B9C3-995E01F19A80}">
      <dgm:prSet custT="1"/>
      <dgm:spPr/>
      <dgm:t>
        <a:bodyPr/>
        <a:lstStyle/>
        <a:p>
          <a:r>
            <a:rPr lang="en-US" sz="3200"/>
            <a:t>Creative Work</a:t>
          </a:r>
          <a:endParaRPr lang="en-US" sz="3200" dirty="0"/>
        </a:p>
      </dgm:t>
    </dgm:pt>
    <dgm:pt modelId="{FE97E311-DCA5-47DA-86DD-5381A6BCFE6A}" type="parTrans" cxnId="{2464EF77-D993-4D91-BCC5-E3D573C97101}">
      <dgm:prSet/>
      <dgm:spPr/>
      <dgm:t>
        <a:bodyPr/>
        <a:lstStyle/>
        <a:p>
          <a:endParaRPr lang="en-US"/>
        </a:p>
      </dgm:t>
    </dgm:pt>
    <dgm:pt modelId="{2A988BBC-932F-4A92-8B37-C52E35700350}" type="sibTrans" cxnId="{2464EF77-D993-4D91-BCC5-E3D573C97101}">
      <dgm:prSet/>
      <dgm:spPr/>
      <dgm:t>
        <a:bodyPr/>
        <a:lstStyle/>
        <a:p>
          <a:endParaRPr lang="en-US"/>
        </a:p>
      </dgm:t>
    </dgm:pt>
    <dgm:pt modelId="{8F8BDF78-20D7-496D-AD25-12202132B3FF}">
      <dgm:prSet custT="1"/>
      <dgm:spPr/>
      <dgm:t>
        <a:bodyPr/>
        <a:lstStyle/>
        <a:p>
          <a:r>
            <a:rPr lang="en-US" sz="3200"/>
            <a:t>Community Engagement</a:t>
          </a:r>
          <a:endParaRPr lang="en-US" sz="3200" dirty="0"/>
        </a:p>
      </dgm:t>
    </dgm:pt>
    <dgm:pt modelId="{6A6E031F-E662-4E7B-8CC8-BDE3E9A49227}" type="parTrans" cxnId="{0F9F8BE6-1572-44B0-85EA-28FF2605D3E9}">
      <dgm:prSet/>
      <dgm:spPr/>
      <dgm:t>
        <a:bodyPr/>
        <a:lstStyle/>
        <a:p>
          <a:endParaRPr lang="en-US"/>
        </a:p>
      </dgm:t>
    </dgm:pt>
    <dgm:pt modelId="{7C8ED90D-A998-4747-86E4-F916CA4C3016}" type="sibTrans" cxnId="{0F9F8BE6-1572-44B0-85EA-28FF2605D3E9}">
      <dgm:prSet/>
      <dgm:spPr/>
      <dgm:t>
        <a:bodyPr/>
        <a:lstStyle/>
        <a:p>
          <a:endParaRPr lang="en-US"/>
        </a:p>
      </dgm:t>
    </dgm:pt>
    <dgm:pt modelId="{C09DE77A-FF86-4E5A-84AF-0476CFB22CA2}">
      <dgm:prSet custT="1"/>
      <dgm:spPr/>
      <dgm:t>
        <a:bodyPr/>
        <a:lstStyle/>
        <a:p>
          <a:r>
            <a:rPr lang="en-US" sz="3200" dirty="0"/>
            <a:t>Internships and Professional Experiences</a:t>
          </a:r>
        </a:p>
      </dgm:t>
    </dgm:pt>
    <dgm:pt modelId="{F6A4FA51-94EE-4144-9A64-796A6F9E99D4}" type="parTrans" cxnId="{23E362B6-3C0F-4B79-A6C6-7652A5594C38}">
      <dgm:prSet/>
      <dgm:spPr/>
      <dgm:t>
        <a:bodyPr/>
        <a:lstStyle/>
        <a:p>
          <a:endParaRPr lang="en-US"/>
        </a:p>
      </dgm:t>
    </dgm:pt>
    <dgm:pt modelId="{D2080D99-9A10-4B31-BC9E-94AC7A74AEE4}" type="sibTrans" cxnId="{23E362B6-3C0F-4B79-A6C6-7652A5594C38}">
      <dgm:prSet/>
      <dgm:spPr/>
      <dgm:t>
        <a:bodyPr/>
        <a:lstStyle/>
        <a:p>
          <a:endParaRPr lang="en-US"/>
        </a:p>
      </dgm:t>
    </dgm:pt>
    <dgm:pt modelId="{A1641CE3-92E2-47A2-8D31-7C33C5A6CDB1}" type="pres">
      <dgm:prSet presAssocID="{E0D9AED1-6D66-468C-BF90-626B76D7EB11}" presName="linear" presStyleCnt="0">
        <dgm:presLayoutVars>
          <dgm:animLvl val="lvl"/>
          <dgm:resizeHandles val="exact"/>
        </dgm:presLayoutVars>
      </dgm:prSet>
      <dgm:spPr/>
    </dgm:pt>
    <dgm:pt modelId="{E2229DAD-5666-4984-BEB8-DC83229EF254}" type="pres">
      <dgm:prSet presAssocID="{45F6615A-34D2-4D7F-9B90-B619B91FF9E3}" presName="parentText" presStyleLbl="node1" presStyleIdx="0" presStyleCnt="7">
        <dgm:presLayoutVars>
          <dgm:chMax val="0"/>
          <dgm:bulletEnabled val="1"/>
        </dgm:presLayoutVars>
      </dgm:prSet>
      <dgm:spPr/>
    </dgm:pt>
    <dgm:pt modelId="{7A10BDA6-D2AA-4C80-8F29-057F20886503}" type="pres">
      <dgm:prSet presAssocID="{DCF5AA6F-3334-4E8F-9873-B4E514BFCDB6}" presName="spacer" presStyleCnt="0"/>
      <dgm:spPr/>
    </dgm:pt>
    <dgm:pt modelId="{E3DE593E-37A1-4E00-AE2E-9FEF4B160931}" type="pres">
      <dgm:prSet presAssocID="{B2E38C16-C640-48E3-B32A-CF6908E33715}" presName="parentText" presStyleLbl="node1" presStyleIdx="1" presStyleCnt="7">
        <dgm:presLayoutVars>
          <dgm:chMax val="0"/>
          <dgm:bulletEnabled val="1"/>
        </dgm:presLayoutVars>
      </dgm:prSet>
      <dgm:spPr/>
    </dgm:pt>
    <dgm:pt modelId="{E6BE41BA-2A47-4881-91CB-D0483F20651C}" type="pres">
      <dgm:prSet presAssocID="{398EE565-561C-4BB4-9C3A-51C9171CC09E}" presName="spacer" presStyleCnt="0"/>
      <dgm:spPr/>
    </dgm:pt>
    <dgm:pt modelId="{19179794-1166-40A1-A494-71F0ACB8F1B8}" type="pres">
      <dgm:prSet presAssocID="{DEDAB2BD-BBAC-42DC-8C2B-1B05A8CCDCE0}" presName="parentText" presStyleLbl="node1" presStyleIdx="2" presStyleCnt="7">
        <dgm:presLayoutVars>
          <dgm:chMax val="0"/>
          <dgm:bulletEnabled val="1"/>
        </dgm:presLayoutVars>
      </dgm:prSet>
      <dgm:spPr/>
    </dgm:pt>
    <dgm:pt modelId="{81327E9E-4F02-4FF4-A268-7799E3DDEDFD}" type="pres">
      <dgm:prSet presAssocID="{F24BD73A-9D58-42BA-BEB6-01D6230A81DF}" presName="spacer" presStyleCnt="0"/>
      <dgm:spPr/>
    </dgm:pt>
    <dgm:pt modelId="{4CC4347D-D567-4231-A4DD-A0B49232B105}" type="pres">
      <dgm:prSet presAssocID="{42F6BA43-45F3-4202-B76C-8E580037F1C5}" presName="parentText" presStyleLbl="node1" presStyleIdx="3" presStyleCnt="7">
        <dgm:presLayoutVars>
          <dgm:chMax val="0"/>
          <dgm:bulletEnabled val="1"/>
        </dgm:presLayoutVars>
      </dgm:prSet>
      <dgm:spPr/>
    </dgm:pt>
    <dgm:pt modelId="{F09EA66F-EA2C-40E3-924E-581936699467}" type="pres">
      <dgm:prSet presAssocID="{23F324DB-B9A2-4BF2-BE32-7AC97DBCB04C}" presName="spacer" presStyleCnt="0"/>
      <dgm:spPr/>
    </dgm:pt>
    <dgm:pt modelId="{0BF0C2DF-BB33-40A0-BF2A-9E0FD2D73A27}" type="pres">
      <dgm:prSet presAssocID="{5325239B-254D-404F-B9C3-995E01F19A80}" presName="parentText" presStyleLbl="node1" presStyleIdx="4" presStyleCnt="7">
        <dgm:presLayoutVars>
          <dgm:chMax val="0"/>
          <dgm:bulletEnabled val="1"/>
        </dgm:presLayoutVars>
      </dgm:prSet>
      <dgm:spPr/>
    </dgm:pt>
    <dgm:pt modelId="{294A37F0-F4AA-458D-866A-25FA2A939F21}" type="pres">
      <dgm:prSet presAssocID="{2A988BBC-932F-4A92-8B37-C52E35700350}" presName="spacer" presStyleCnt="0"/>
      <dgm:spPr/>
    </dgm:pt>
    <dgm:pt modelId="{23031ED4-AEEB-4233-90EA-45889D9391E3}" type="pres">
      <dgm:prSet presAssocID="{8F8BDF78-20D7-496D-AD25-12202132B3FF}" presName="parentText" presStyleLbl="node1" presStyleIdx="5" presStyleCnt="7">
        <dgm:presLayoutVars>
          <dgm:chMax val="0"/>
          <dgm:bulletEnabled val="1"/>
        </dgm:presLayoutVars>
      </dgm:prSet>
      <dgm:spPr/>
    </dgm:pt>
    <dgm:pt modelId="{79D76F57-372D-4664-B529-AE760C602B7E}" type="pres">
      <dgm:prSet presAssocID="{7C8ED90D-A998-4747-86E4-F916CA4C3016}" presName="spacer" presStyleCnt="0"/>
      <dgm:spPr/>
    </dgm:pt>
    <dgm:pt modelId="{00C27BBF-4F8F-47B5-982E-82FCA8E72F7A}" type="pres">
      <dgm:prSet presAssocID="{C09DE77A-FF86-4E5A-84AF-0476CFB22CA2}" presName="parentText" presStyleLbl="node1" presStyleIdx="6" presStyleCnt="7">
        <dgm:presLayoutVars>
          <dgm:chMax val="0"/>
          <dgm:bulletEnabled val="1"/>
        </dgm:presLayoutVars>
      </dgm:prSet>
      <dgm:spPr/>
    </dgm:pt>
  </dgm:ptLst>
  <dgm:cxnLst>
    <dgm:cxn modelId="{AC40CD0B-9488-419D-9169-47D741CE3C22}" srcId="{E0D9AED1-6D66-468C-BF90-626B76D7EB11}" destId="{B2E38C16-C640-48E3-B32A-CF6908E33715}" srcOrd="1" destOrd="0" parTransId="{8F00A8DF-D660-486B-AA21-B31D07CE26E5}" sibTransId="{398EE565-561C-4BB4-9C3A-51C9171CC09E}"/>
    <dgm:cxn modelId="{EF66E32F-D7A8-4503-B952-6B7AC11F8E80}" type="presOf" srcId="{C09DE77A-FF86-4E5A-84AF-0476CFB22CA2}" destId="{00C27BBF-4F8F-47B5-982E-82FCA8E72F7A}" srcOrd="0" destOrd="0" presId="urn:microsoft.com/office/officeart/2005/8/layout/vList2"/>
    <dgm:cxn modelId="{21525B38-BDFF-4934-B680-2A3F46A874BE}" srcId="{E0D9AED1-6D66-468C-BF90-626B76D7EB11}" destId="{45F6615A-34D2-4D7F-9B90-B619B91FF9E3}" srcOrd="0" destOrd="0" parTransId="{B23A96CC-99A7-49DB-BC98-869D1E6865A3}" sibTransId="{DCF5AA6F-3334-4E8F-9873-B4E514BFCDB6}"/>
    <dgm:cxn modelId="{78B00562-827B-4EA2-86FD-F3F6E9C6206E}" type="presOf" srcId="{DEDAB2BD-BBAC-42DC-8C2B-1B05A8CCDCE0}" destId="{19179794-1166-40A1-A494-71F0ACB8F1B8}" srcOrd="0" destOrd="0" presId="urn:microsoft.com/office/officeart/2005/8/layout/vList2"/>
    <dgm:cxn modelId="{BFB38C63-A03F-465C-80DA-7CCAA87DE687}" type="presOf" srcId="{E0D9AED1-6D66-468C-BF90-626B76D7EB11}" destId="{A1641CE3-92E2-47A2-8D31-7C33C5A6CDB1}" srcOrd="0" destOrd="0" presId="urn:microsoft.com/office/officeart/2005/8/layout/vList2"/>
    <dgm:cxn modelId="{8E82C84A-7F5D-44AC-9AFD-5731C741A328}" type="presOf" srcId="{45F6615A-34D2-4D7F-9B90-B619B91FF9E3}" destId="{E2229DAD-5666-4984-BEB8-DC83229EF254}" srcOrd="0" destOrd="0" presId="urn:microsoft.com/office/officeart/2005/8/layout/vList2"/>
    <dgm:cxn modelId="{0B2DAC6D-624A-439F-B27C-B0B57DBCE4A1}" type="presOf" srcId="{42F6BA43-45F3-4202-B76C-8E580037F1C5}" destId="{4CC4347D-D567-4231-A4DD-A0B49232B105}" srcOrd="0" destOrd="0" presId="urn:microsoft.com/office/officeart/2005/8/layout/vList2"/>
    <dgm:cxn modelId="{49D8E04D-0534-4453-A158-3F7579DE1CD6}" type="presOf" srcId="{5325239B-254D-404F-B9C3-995E01F19A80}" destId="{0BF0C2DF-BB33-40A0-BF2A-9E0FD2D73A27}" srcOrd="0" destOrd="0" presId="urn:microsoft.com/office/officeart/2005/8/layout/vList2"/>
    <dgm:cxn modelId="{06609750-3B74-413B-8481-7AD0EDC14AB7}" type="presOf" srcId="{B2E38C16-C640-48E3-B32A-CF6908E33715}" destId="{E3DE593E-37A1-4E00-AE2E-9FEF4B160931}" srcOrd="0" destOrd="0" presId="urn:microsoft.com/office/officeart/2005/8/layout/vList2"/>
    <dgm:cxn modelId="{2EE5B470-B65B-418A-AF86-628BB27574EF}" type="presOf" srcId="{8F8BDF78-20D7-496D-AD25-12202132B3FF}" destId="{23031ED4-AEEB-4233-90EA-45889D9391E3}" srcOrd="0" destOrd="0" presId="urn:microsoft.com/office/officeart/2005/8/layout/vList2"/>
    <dgm:cxn modelId="{2464EF77-D993-4D91-BCC5-E3D573C97101}" srcId="{E0D9AED1-6D66-468C-BF90-626B76D7EB11}" destId="{5325239B-254D-404F-B9C3-995E01F19A80}" srcOrd="4" destOrd="0" parTransId="{FE97E311-DCA5-47DA-86DD-5381A6BCFE6A}" sibTransId="{2A988BBC-932F-4A92-8B37-C52E35700350}"/>
    <dgm:cxn modelId="{6484AD96-69FE-4B5F-9153-0CEDE6ACD5FD}" srcId="{E0D9AED1-6D66-468C-BF90-626B76D7EB11}" destId="{DEDAB2BD-BBAC-42DC-8C2B-1B05A8CCDCE0}" srcOrd="2" destOrd="0" parTransId="{5A7B8784-2A2E-4135-B2A9-22CBA1635096}" sibTransId="{F24BD73A-9D58-42BA-BEB6-01D6230A81DF}"/>
    <dgm:cxn modelId="{23E362B6-3C0F-4B79-A6C6-7652A5594C38}" srcId="{E0D9AED1-6D66-468C-BF90-626B76D7EB11}" destId="{C09DE77A-FF86-4E5A-84AF-0476CFB22CA2}" srcOrd="6" destOrd="0" parTransId="{F6A4FA51-94EE-4144-9A64-796A6F9E99D4}" sibTransId="{D2080D99-9A10-4B31-BC9E-94AC7A74AEE4}"/>
    <dgm:cxn modelId="{F9B7E1CD-B325-4AC5-A274-73ED9B1242A0}" srcId="{E0D9AED1-6D66-468C-BF90-626B76D7EB11}" destId="{42F6BA43-45F3-4202-B76C-8E580037F1C5}" srcOrd="3" destOrd="0" parTransId="{3C009945-68BA-466C-B465-605595D19C1B}" sibTransId="{23F324DB-B9A2-4BF2-BE32-7AC97DBCB04C}"/>
    <dgm:cxn modelId="{0F9F8BE6-1572-44B0-85EA-28FF2605D3E9}" srcId="{E0D9AED1-6D66-468C-BF90-626B76D7EB11}" destId="{8F8BDF78-20D7-496D-AD25-12202132B3FF}" srcOrd="5" destOrd="0" parTransId="{6A6E031F-E662-4E7B-8CC8-BDE3E9A49227}" sibTransId="{7C8ED90D-A998-4747-86E4-F916CA4C3016}"/>
    <dgm:cxn modelId="{EB518CFD-5FF5-4146-A23D-A18A7F5745AD}" type="presParOf" srcId="{A1641CE3-92E2-47A2-8D31-7C33C5A6CDB1}" destId="{E2229DAD-5666-4984-BEB8-DC83229EF254}" srcOrd="0" destOrd="0" presId="urn:microsoft.com/office/officeart/2005/8/layout/vList2"/>
    <dgm:cxn modelId="{CFE053AF-2690-42C6-9CFA-EF8C90257290}" type="presParOf" srcId="{A1641CE3-92E2-47A2-8D31-7C33C5A6CDB1}" destId="{7A10BDA6-D2AA-4C80-8F29-057F20886503}" srcOrd="1" destOrd="0" presId="urn:microsoft.com/office/officeart/2005/8/layout/vList2"/>
    <dgm:cxn modelId="{3F21C8D6-4031-4955-8BBA-925BFC4EC4F5}" type="presParOf" srcId="{A1641CE3-92E2-47A2-8D31-7C33C5A6CDB1}" destId="{E3DE593E-37A1-4E00-AE2E-9FEF4B160931}" srcOrd="2" destOrd="0" presId="urn:microsoft.com/office/officeart/2005/8/layout/vList2"/>
    <dgm:cxn modelId="{AC6AAD01-1658-40E5-B5BA-EAD51DF6F4B2}" type="presParOf" srcId="{A1641CE3-92E2-47A2-8D31-7C33C5A6CDB1}" destId="{E6BE41BA-2A47-4881-91CB-D0483F20651C}" srcOrd="3" destOrd="0" presId="urn:microsoft.com/office/officeart/2005/8/layout/vList2"/>
    <dgm:cxn modelId="{496D7ADA-B6D5-4D36-872B-A88DC8792B0B}" type="presParOf" srcId="{A1641CE3-92E2-47A2-8D31-7C33C5A6CDB1}" destId="{19179794-1166-40A1-A494-71F0ACB8F1B8}" srcOrd="4" destOrd="0" presId="urn:microsoft.com/office/officeart/2005/8/layout/vList2"/>
    <dgm:cxn modelId="{E1AC9F55-8172-4D99-BCBD-468D4E77F0EC}" type="presParOf" srcId="{A1641CE3-92E2-47A2-8D31-7C33C5A6CDB1}" destId="{81327E9E-4F02-4FF4-A268-7799E3DDEDFD}" srcOrd="5" destOrd="0" presId="urn:microsoft.com/office/officeart/2005/8/layout/vList2"/>
    <dgm:cxn modelId="{08641EF5-BAAB-4510-B4EC-474EA362BC25}" type="presParOf" srcId="{A1641CE3-92E2-47A2-8D31-7C33C5A6CDB1}" destId="{4CC4347D-D567-4231-A4DD-A0B49232B105}" srcOrd="6" destOrd="0" presId="urn:microsoft.com/office/officeart/2005/8/layout/vList2"/>
    <dgm:cxn modelId="{23C3BA5B-4510-4FBB-A930-4F3072412CFE}" type="presParOf" srcId="{A1641CE3-92E2-47A2-8D31-7C33C5A6CDB1}" destId="{F09EA66F-EA2C-40E3-924E-581936699467}" srcOrd="7" destOrd="0" presId="urn:microsoft.com/office/officeart/2005/8/layout/vList2"/>
    <dgm:cxn modelId="{EFCEB7EA-8C56-4FDA-8B62-16B54CE1745D}" type="presParOf" srcId="{A1641CE3-92E2-47A2-8D31-7C33C5A6CDB1}" destId="{0BF0C2DF-BB33-40A0-BF2A-9E0FD2D73A27}" srcOrd="8" destOrd="0" presId="urn:microsoft.com/office/officeart/2005/8/layout/vList2"/>
    <dgm:cxn modelId="{5647B072-7D50-460E-AEF4-6D8FBD490B80}" type="presParOf" srcId="{A1641CE3-92E2-47A2-8D31-7C33C5A6CDB1}" destId="{294A37F0-F4AA-458D-866A-25FA2A939F21}" srcOrd="9" destOrd="0" presId="urn:microsoft.com/office/officeart/2005/8/layout/vList2"/>
    <dgm:cxn modelId="{17DBFE3F-F112-4772-829D-9DC5D0F47BD5}" type="presParOf" srcId="{A1641CE3-92E2-47A2-8D31-7C33C5A6CDB1}" destId="{23031ED4-AEEB-4233-90EA-45889D9391E3}" srcOrd="10" destOrd="0" presId="urn:microsoft.com/office/officeart/2005/8/layout/vList2"/>
    <dgm:cxn modelId="{3F550E9B-9CF0-43DF-9D06-7CC284D74882}" type="presParOf" srcId="{A1641CE3-92E2-47A2-8D31-7C33C5A6CDB1}" destId="{79D76F57-372D-4664-B529-AE760C602B7E}" srcOrd="11" destOrd="0" presId="urn:microsoft.com/office/officeart/2005/8/layout/vList2"/>
    <dgm:cxn modelId="{9C68074C-2EE6-47C6-94B0-89F26FC1C0EC}" type="presParOf" srcId="{A1641CE3-92E2-47A2-8D31-7C33C5A6CDB1}" destId="{00C27BBF-4F8F-47B5-982E-82FCA8E72F7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ECB99-3CEA-407E-9A44-0931BEF14CFA}"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C15280AE-1F2D-4EE9-A4D6-AD5FC02FAFFE}">
      <dgm:prSet custT="1"/>
      <dgm:spPr/>
      <dgm:t>
        <a:bodyPr/>
        <a:lstStyle/>
        <a:p>
          <a:r>
            <a:rPr lang="en-US" sz="3200"/>
            <a:t>Go</a:t>
          </a:r>
          <a:endParaRPr lang="en-US" sz="2800" dirty="0"/>
        </a:p>
      </dgm:t>
    </dgm:pt>
    <dgm:pt modelId="{06EF5160-DBEE-402C-8DC1-64659CCD058C}" type="parTrans" cxnId="{43FD948A-34F5-4C03-A6B0-6563626D6131}">
      <dgm:prSet/>
      <dgm:spPr/>
      <dgm:t>
        <a:bodyPr/>
        <a:lstStyle/>
        <a:p>
          <a:endParaRPr lang="en-US"/>
        </a:p>
      </dgm:t>
    </dgm:pt>
    <dgm:pt modelId="{1BE325FD-41EE-430E-936E-E8CDD5143133}" type="sibTrans" cxnId="{43FD948A-34F5-4C03-A6B0-6563626D6131}">
      <dgm:prSet/>
      <dgm:spPr/>
      <dgm:t>
        <a:bodyPr/>
        <a:lstStyle/>
        <a:p>
          <a:endParaRPr lang="en-US"/>
        </a:p>
      </dgm:t>
    </dgm:pt>
    <dgm:pt modelId="{14BB0D1F-0710-42CA-8839-E688A788011A}">
      <dgm:prSet custT="1"/>
      <dgm:spPr/>
      <dgm:t>
        <a:bodyPr/>
        <a:lstStyle/>
        <a:p>
          <a:r>
            <a:rPr lang="en-US" sz="3200" dirty="0"/>
            <a:t>Go to otterbein.edu/ready</a:t>
          </a:r>
        </a:p>
      </dgm:t>
    </dgm:pt>
    <dgm:pt modelId="{B139B841-3F08-4333-A51A-87A3FB1D4119}" type="parTrans" cxnId="{ED9EEFD7-F8DB-4838-9D03-E7BCAEC2311F}">
      <dgm:prSet/>
      <dgm:spPr/>
      <dgm:t>
        <a:bodyPr/>
        <a:lstStyle/>
        <a:p>
          <a:endParaRPr lang="en-US"/>
        </a:p>
      </dgm:t>
    </dgm:pt>
    <dgm:pt modelId="{0266A6F6-77DD-419A-BBD0-7A0163942B11}" type="sibTrans" cxnId="{ED9EEFD7-F8DB-4838-9D03-E7BCAEC2311F}">
      <dgm:prSet/>
      <dgm:spPr/>
      <dgm:t>
        <a:bodyPr/>
        <a:lstStyle/>
        <a:p>
          <a:endParaRPr lang="en-US"/>
        </a:p>
      </dgm:t>
    </dgm:pt>
    <dgm:pt modelId="{41DB8D5B-2815-4270-B178-43C1833713BD}">
      <dgm:prSet custT="1"/>
      <dgm:spPr/>
      <dgm:t>
        <a:bodyPr/>
        <a:lstStyle/>
        <a:p>
          <a:r>
            <a:rPr lang="en-US" sz="3200"/>
            <a:t>Scroll</a:t>
          </a:r>
          <a:endParaRPr lang="en-US" sz="2800" dirty="0"/>
        </a:p>
      </dgm:t>
    </dgm:pt>
    <dgm:pt modelId="{484E3121-A5A3-4F59-A29A-F5BEA88EFB4D}" type="parTrans" cxnId="{4E94B1B6-1D4A-4D6D-BE6D-38DA20781D48}">
      <dgm:prSet/>
      <dgm:spPr/>
      <dgm:t>
        <a:bodyPr/>
        <a:lstStyle/>
        <a:p>
          <a:endParaRPr lang="en-US"/>
        </a:p>
      </dgm:t>
    </dgm:pt>
    <dgm:pt modelId="{29B9CEF3-8967-4FA5-B10C-ABA2E608E6C9}" type="sibTrans" cxnId="{4E94B1B6-1D4A-4D6D-BE6D-38DA20781D48}">
      <dgm:prSet/>
      <dgm:spPr/>
      <dgm:t>
        <a:bodyPr/>
        <a:lstStyle/>
        <a:p>
          <a:endParaRPr lang="en-US"/>
        </a:p>
      </dgm:t>
    </dgm:pt>
    <dgm:pt modelId="{7EA2705B-5363-435E-8F50-C07ECD89D050}">
      <dgm:prSet custT="1"/>
      <dgm:spPr/>
      <dgm:t>
        <a:bodyPr/>
        <a:lstStyle/>
        <a:p>
          <a:r>
            <a:rPr lang="en-US" sz="3200" dirty="0"/>
            <a:t>Scroll to READY Guides by Major</a:t>
          </a:r>
        </a:p>
      </dgm:t>
    </dgm:pt>
    <dgm:pt modelId="{D084E73E-5A06-4CF8-AADA-CD3993551CD5}" type="parTrans" cxnId="{CF4F337F-EAC9-42D3-B6BB-D8817AFEAC53}">
      <dgm:prSet/>
      <dgm:spPr/>
      <dgm:t>
        <a:bodyPr/>
        <a:lstStyle/>
        <a:p>
          <a:endParaRPr lang="en-US"/>
        </a:p>
      </dgm:t>
    </dgm:pt>
    <dgm:pt modelId="{FA428CC7-77D6-41B7-ADE7-503896070466}" type="sibTrans" cxnId="{CF4F337F-EAC9-42D3-B6BB-D8817AFEAC53}">
      <dgm:prSet/>
      <dgm:spPr/>
      <dgm:t>
        <a:bodyPr/>
        <a:lstStyle/>
        <a:p>
          <a:endParaRPr lang="en-US"/>
        </a:p>
      </dgm:t>
    </dgm:pt>
    <dgm:pt modelId="{B264592F-2EC7-4114-8A7A-19B61594DA6A}">
      <dgm:prSet custT="1"/>
      <dgm:spPr/>
      <dgm:t>
        <a:bodyPr/>
        <a:lstStyle/>
        <a:p>
          <a:r>
            <a:rPr lang="en-US" sz="3200"/>
            <a:t>Begin</a:t>
          </a:r>
          <a:endParaRPr lang="en-US" sz="3200" dirty="0"/>
        </a:p>
      </dgm:t>
    </dgm:pt>
    <dgm:pt modelId="{6E080C25-668D-41FB-8AD4-D63F728D3DB1}" type="parTrans" cxnId="{EF9AB721-BCEF-45C5-A01A-1B750BB4DED5}">
      <dgm:prSet/>
      <dgm:spPr/>
      <dgm:t>
        <a:bodyPr/>
        <a:lstStyle/>
        <a:p>
          <a:endParaRPr lang="en-US"/>
        </a:p>
      </dgm:t>
    </dgm:pt>
    <dgm:pt modelId="{ECFC684E-1FDA-45DA-A21C-DEA6E313D65E}" type="sibTrans" cxnId="{EF9AB721-BCEF-45C5-A01A-1B750BB4DED5}">
      <dgm:prSet/>
      <dgm:spPr/>
      <dgm:t>
        <a:bodyPr/>
        <a:lstStyle/>
        <a:p>
          <a:endParaRPr lang="en-US"/>
        </a:p>
      </dgm:t>
    </dgm:pt>
    <dgm:pt modelId="{C6FD8525-9E09-4D79-9C24-D332D5A260B6}">
      <dgm:prSet custT="1"/>
      <dgm:spPr/>
      <dgm:t>
        <a:bodyPr/>
        <a:lstStyle/>
        <a:p>
          <a:r>
            <a:rPr lang="en-US" sz="3200" dirty="0"/>
            <a:t>Begin exploring</a:t>
          </a:r>
        </a:p>
      </dgm:t>
    </dgm:pt>
    <dgm:pt modelId="{E981472E-5843-4837-8E6A-2FF71CADF744}" type="parTrans" cxnId="{5409295A-B3DA-424D-B39F-79A3F95ED195}">
      <dgm:prSet/>
      <dgm:spPr/>
      <dgm:t>
        <a:bodyPr/>
        <a:lstStyle/>
        <a:p>
          <a:endParaRPr lang="en-US"/>
        </a:p>
      </dgm:t>
    </dgm:pt>
    <dgm:pt modelId="{19FB2170-AA5E-47FE-B3C9-C2800483C8CE}" type="sibTrans" cxnId="{5409295A-B3DA-424D-B39F-79A3F95ED195}">
      <dgm:prSet/>
      <dgm:spPr/>
      <dgm:t>
        <a:bodyPr/>
        <a:lstStyle/>
        <a:p>
          <a:endParaRPr lang="en-US"/>
        </a:p>
      </dgm:t>
    </dgm:pt>
    <dgm:pt modelId="{77A5CCF1-F2B0-4F53-BD59-6DEE6B0501D9}" type="pres">
      <dgm:prSet presAssocID="{3B6ECB99-3CEA-407E-9A44-0931BEF14CFA}" presName="Name0" presStyleCnt="0">
        <dgm:presLayoutVars>
          <dgm:dir/>
          <dgm:animLvl val="lvl"/>
          <dgm:resizeHandles val="exact"/>
        </dgm:presLayoutVars>
      </dgm:prSet>
      <dgm:spPr/>
    </dgm:pt>
    <dgm:pt modelId="{2876E674-DC8C-4680-A73A-9F96C1C41450}" type="pres">
      <dgm:prSet presAssocID="{C15280AE-1F2D-4EE9-A4D6-AD5FC02FAFFE}" presName="linNode" presStyleCnt="0"/>
      <dgm:spPr/>
    </dgm:pt>
    <dgm:pt modelId="{48E292A1-2A47-4665-A2FA-FFE2CA5FC9E9}" type="pres">
      <dgm:prSet presAssocID="{C15280AE-1F2D-4EE9-A4D6-AD5FC02FAFFE}" presName="parentText" presStyleLbl="alignNode1" presStyleIdx="0" presStyleCnt="3">
        <dgm:presLayoutVars>
          <dgm:chMax val="1"/>
          <dgm:bulletEnabled/>
        </dgm:presLayoutVars>
      </dgm:prSet>
      <dgm:spPr/>
    </dgm:pt>
    <dgm:pt modelId="{84CE356F-3FF0-4FE6-9202-9A0A3E73C57D}" type="pres">
      <dgm:prSet presAssocID="{C15280AE-1F2D-4EE9-A4D6-AD5FC02FAFFE}" presName="descendantText" presStyleLbl="alignAccFollowNode1" presStyleIdx="0" presStyleCnt="3">
        <dgm:presLayoutVars>
          <dgm:bulletEnabled/>
        </dgm:presLayoutVars>
      </dgm:prSet>
      <dgm:spPr/>
    </dgm:pt>
    <dgm:pt modelId="{CE2E034C-A9BC-4A66-A670-F0A6F91F0B8C}" type="pres">
      <dgm:prSet presAssocID="{1BE325FD-41EE-430E-936E-E8CDD5143133}" presName="sp" presStyleCnt="0"/>
      <dgm:spPr/>
    </dgm:pt>
    <dgm:pt modelId="{2FA8500A-0C17-470E-9717-15FCA7C07B6C}" type="pres">
      <dgm:prSet presAssocID="{41DB8D5B-2815-4270-B178-43C1833713BD}" presName="linNode" presStyleCnt="0"/>
      <dgm:spPr/>
    </dgm:pt>
    <dgm:pt modelId="{524460E2-255E-44C0-8534-2F291213A7CA}" type="pres">
      <dgm:prSet presAssocID="{41DB8D5B-2815-4270-B178-43C1833713BD}" presName="parentText" presStyleLbl="alignNode1" presStyleIdx="1" presStyleCnt="3">
        <dgm:presLayoutVars>
          <dgm:chMax val="1"/>
          <dgm:bulletEnabled/>
        </dgm:presLayoutVars>
      </dgm:prSet>
      <dgm:spPr/>
    </dgm:pt>
    <dgm:pt modelId="{79171BC9-81BD-49D5-B7D2-45D5DADA52E6}" type="pres">
      <dgm:prSet presAssocID="{41DB8D5B-2815-4270-B178-43C1833713BD}" presName="descendantText" presStyleLbl="alignAccFollowNode1" presStyleIdx="1" presStyleCnt="3">
        <dgm:presLayoutVars>
          <dgm:bulletEnabled/>
        </dgm:presLayoutVars>
      </dgm:prSet>
      <dgm:spPr/>
    </dgm:pt>
    <dgm:pt modelId="{670E06F4-7F12-453C-8F8B-6F13D597BFD3}" type="pres">
      <dgm:prSet presAssocID="{29B9CEF3-8967-4FA5-B10C-ABA2E608E6C9}" presName="sp" presStyleCnt="0"/>
      <dgm:spPr/>
    </dgm:pt>
    <dgm:pt modelId="{F2DBDC7F-6567-4739-8ED6-EEA9ECAC63C5}" type="pres">
      <dgm:prSet presAssocID="{B264592F-2EC7-4114-8A7A-19B61594DA6A}" presName="linNode" presStyleCnt="0"/>
      <dgm:spPr/>
    </dgm:pt>
    <dgm:pt modelId="{213CBE7D-D13D-47F8-BF2F-EA27EF588542}" type="pres">
      <dgm:prSet presAssocID="{B264592F-2EC7-4114-8A7A-19B61594DA6A}" presName="parentText" presStyleLbl="alignNode1" presStyleIdx="2" presStyleCnt="3">
        <dgm:presLayoutVars>
          <dgm:chMax val="1"/>
          <dgm:bulletEnabled/>
        </dgm:presLayoutVars>
      </dgm:prSet>
      <dgm:spPr/>
    </dgm:pt>
    <dgm:pt modelId="{1436EC4C-0D5B-4C13-A8B5-7CF8154825F5}" type="pres">
      <dgm:prSet presAssocID="{B264592F-2EC7-4114-8A7A-19B61594DA6A}" presName="descendantText" presStyleLbl="alignAccFollowNode1" presStyleIdx="2" presStyleCnt="3">
        <dgm:presLayoutVars>
          <dgm:bulletEnabled/>
        </dgm:presLayoutVars>
      </dgm:prSet>
      <dgm:spPr/>
    </dgm:pt>
  </dgm:ptLst>
  <dgm:cxnLst>
    <dgm:cxn modelId="{A108C111-A710-47FF-A242-4568F11D5373}" type="presOf" srcId="{3B6ECB99-3CEA-407E-9A44-0931BEF14CFA}" destId="{77A5CCF1-F2B0-4F53-BD59-6DEE6B0501D9}" srcOrd="0" destOrd="0" presId="urn:microsoft.com/office/officeart/2016/7/layout/VerticalSolidActionList"/>
    <dgm:cxn modelId="{CE659221-3865-48C4-8CA2-404C46AC8B59}" type="presOf" srcId="{7EA2705B-5363-435E-8F50-C07ECD89D050}" destId="{79171BC9-81BD-49D5-B7D2-45D5DADA52E6}" srcOrd="0" destOrd="0" presId="urn:microsoft.com/office/officeart/2016/7/layout/VerticalSolidActionList"/>
    <dgm:cxn modelId="{EF9AB721-BCEF-45C5-A01A-1B750BB4DED5}" srcId="{3B6ECB99-3CEA-407E-9A44-0931BEF14CFA}" destId="{B264592F-2EC7-4114-8A7A-19B61594DA6A}" srcOrd="2" destOrd="0" parTransId="{6E080C25-668D-41FB-8AD4-D63F728D3DB1}" sibTransId="{ECFC684E-1FDA-45DA-A21C-DEA6E313D65E}"/>
    <dgm:cxn modelId="{3012326C-7B53-465B-882D-813E4F0DA376}" type="presOf" srcId="{14BB0D1F-0710-42CA-8839-E688A788011A}" destId="{84CE356F-3FF0-4FE6-9202-9A0A3E73C57D}" srcOrd="0" destOrd="0" presId="urn:microsoft.com/office/officeart/2016/7/layout/VerticalSolidActionList"/>
    <dgm:cxn modelId="{67B0116D-102A-4767-B20E-93F4B54467B3}" type="presOf" srcId="{C15280AE-1F2D-4EE9-A4D6-AD5FC02FAFFE}" destId="{48E292A1-2A47-4665-A2FA-FFE2CA5FC9E9}" srcOrd="0" destOrd="0" presId="urn:microsoft.com/office/officeart/2016/7/layout/VerticalSolidActionList"/>
    <dgm:cxn modelId="{5409295A-B3DA-424D-B39F-79A3F95ED195}" srcId="{B264592F-2EC7-4114-8A7A-19B61594DA6A}" destId="{C6FD8525-9E09-4D79-9C24-D332D5A260B6}" srcOrd="0" destOrd="0" parTransId="{E981472E-5843-4837-8E6A-2FF71CADF744}" sibTransId="{19FB2170-AA5E-47FE-B3C9-C2800483C8CE}"/>
    <dgm:cxn modelId="{CF4F337F-EAC9-42D3-B6BB-D8817AFEAC53}" srcId="{41DB8D5B-2815-4270-B178-43C1833713BD}" destId="{7EA2705B-5363-435E-8F50-C07ECD89D050}" srcOrd="0" destOrd="0" parTransId="{D084E73E-5A06-4CF8-AADA-CD3993551CD5}" sibTransId="{FA428CC7-77D6-41B7-ADE7-503896070466}"/>
    <dgm:cxn modelId="{43FD948A-34F5-4C03-A6B0-6563626D6131}" srcId="{3B6ECB99-3CEA-407E-9A44-0931BEF14CFA}" destId="{C15280AE-1F2D-4EE9-A4D6-AD5FC02FAFFE}" srcOrd="0" destOrd="0" parTransId="{06EF5160-DBEE-402C-8DC1-64659CCD058C}" sibTransId="{1BE325FD-41EE-430E-936E-E8CDD5143133}"/>
    <dgm:cxn modelId="{4E94B1B6-1D4A-4D6D-BE6D-38DA20781D48}" srcId="{3B6ECB99-3CEA-407E-9A44-0931BEF14CFA}" destId="{41DB8D5B-2815-4270-B178-43C1833713BD}" srcOrd="1" destOrd="0" parTransId="{484E3121-A5A3-4F59-A29A-F5BEA88EFB4D}" sibTransId="{29B9CEF3-8967-4FA5-B10C-ABA2E608E6C9}"/>
    <dgm:cxn modelId="{F2CE96CA-5FC1-45D5-B83B-3B332904DF60}" type="presOf" srcId="{41DB8D5B-2815-4270-B178-43C1833713BD}" destId="{524460E2-255E-44C0-8534-2F291213A7CA}" srcOrd="0" destOrd="0" presId="urn:microsoft.com/office/officeart/2016/7/layout/VerticalSolidActionList"/>
    <dgm:cxn modelId="{ED9EEFD7-F8DB-4838-9D03-E7BCAEC2311F}" srcId="{C15280AE-1F2D-4EE9-A4D6-AD5FC02FAFFE}" destId="{14BB0D1F-0710-42CA-8839-E688A788011A}" srcOrd="0" destOrd="0" parTransId="{B139B841-3F08-4333-A51A-87A3FB1D4119}" sibTransId="{0266A6F6-77DD-419A-BBD0-7A0163942B11}"/>
    <dgm:cxn modelId="{3BB2FCEF-3E24-4FFF-A488-AA37D5EC52C5}" type="presOf" srcId="{C6FD8525-9E09-4D79-9C24-D332D5A260B6}" destId="{1436EC4C-0D5B-4C13-A8B5-7CF8154825F5}" srcOrd="0" destOrd="0" presId="urn:microsoft.com/office/officeart/2016/7/layout/VerticalSolidActionList"/>
    <dgm:cxn modelId="{5A781EF6-0A78-4773-8388-F514C3527039}" type="presOf" srcId="{B264592F-2EC7-4114-8A7A-19B61594DA6A}" destId="{213CBE7D-D13D-47F8-BF2F-EA27EF588542}" srcOrd="0" destOrd="0" presId="urn:microsoft.com/office/officeart/2016/7/layout/VerticalSolidActionList"/>
    <dgm:cxn modelId="{27A41E7A-9A5F-4891-A7FA-110E0A187C96}" type="presParOf" srcId="{77A5CCF1-F2B0-4F53-BD59-6DEE6B0501D9}" destId="{2876E674-DC8C-4680-A73A-9F96C1C41450}" srcOrd="0" destOrd="0" presId="urn:microsoft.com/office/officeart/2016/7/layout/VerticalSolidActionList"/>
    <dgm:cxn modelId="{8B5AC6FD-F0E6-4AFF-9BF6-746DA6796898}" type="presParOf" srcId="{2876E674-DC8C-4680-A73A-9F96C1C41450}" destId="{48E292A1-2A47-4665-A2FA-FFE2CA5FC9E9}" srcOrd="0" destOrd="0" presId="urn:microsoft.com/office/officeart/2016/7/layout/VerticalSolidActionList"/>
    <dgm:cxn modelId="{EE57AFC3-A607-4368-A520-A1D805B4D9E9}" type="presParOf" srcId="{2876E674-DC8C-4680-A73A-9F96C1C41450}" destId="{84CE356F-3FF0-4FE6-9202-9A0A3E73C57D}" srcOrd="1" destOrd="0" presId="urn:microsoft.com/office/officeart/2016/7/layout/VerticalSolidActionList"/>
    <dgm:cxn modelId="{6D2F6A10-B75C-4443-9980-09F427AE5C1A}" type="presParOf" srcId="{77A5CCF1-F2B0-4F53-BD59-6DEE6B0501D9}" destId="{CE2E034C-A9BC-4A66-A670-F0A6F91F0B8C}" srcOrd="1" destOrd="0" presId="urn:microsoft.com/office/officeart/2016/7/layout/VerticalSolidActionList"/>
    <dgm:cxn modelId="{91A27556-749F-497C-94E1-2E0F7FDC1DBF}" type="presParOf" srcId="{77A5CCF1-F2B0-4F53-BD59-6DEE6B0501D9}" destId="{2FA8500A-0C17-470E-9717-15FCA7C07B6C}" srcOrd="2" destOrd="0" presId="urn:microsoft.com/office/officeart/2016/7/layout/VerticalSolidActionList"/>
    <dgm:cxn modelId="{7EB61C21-CA4F-4731-9DDE-CCAC1D45E2B9}" type="presParOf" srcId="{2FA8500A-0C17-470E-9717-15FCA7C07B6C}" destId="{524460E2-255E-44C0-8534-2F291213A7CA}" srcOrd="0" destOrd="0" presId="urn:microsoft.com/office/officeart/2016/7/layout/VerticalSolidActionList"/>
    <dgm:cxn modelId="{CAEE6164-8181-4CFF-BB4B-924E27234DC4}" type="presParOf" srcId="{2FA8500A-0C17-470E-9717-15FCA7C07B6C}" destId="{79171BC9-81BD-49D5-B7D2-45D5DADA52E6}" srcOrd="1" destOrd="0" presId="urn:microsoft.com/office/officeart/2016/7/layout/VerticalSolidActionList"/>
    <dgm:cxn modelId="{449AAE7F-9F4B-4997-9F5C-8856A743300E}" type="presParOf" srcId="{77A5CCF1-F2B0-4F53-BD59-6DEE6B0501D9}" destId="{670E06F4-7F12-453C-8F8B-6F13D597BFD3}" srcOrd="3" destOrd="0" presId="urn:microsoft.com/office/officeart/2016/7/layout/VerticalSolidActionList"/>
    <dgm:cxn modelId="{D46BC55F-13FD-4D08-8B2C-679DD10C87C7}" type="presParOf" srcId="{77A5CCF1-F2B0-4F53-BD59-6DEE6B0501D9}" destId="{F2DBDC7F-6567-4739-8ED6-EEA9ECAC63C5}" srcOrd="4" destOrd="0" presId="urn:microsoft.com/office/officeart/2016/7/layout/VerticalSolidActionList"/>
    <dgm:cxn modelId="{298E6ED9-6321-4FE5-9381-6E3D2CD9466A}" type="presParOf" srcId="{F2DBDC7F-6567-4739-8ED6-EEA9ECAC63C5}" destId="{213CBE7D-D13D-47F8-BF2F-EA27EF588542}" srcOrd="0" destOrd="0" presId="urn:microsoft.com/office/officeart/2016/7/layout/VerticalSolidActionList"/>
    <dgm:cxn modelId="{92B7550A-B712-4C65-BBBF-016BCD1167AF}" type="presParOf" srcId="{F2DBDC7F-6567-4739-8ED6-EEA9ECAC63C5}" destId="{1436EC4C-0D5B-4C13-A8B5-7CF8154825F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D11B8E-5DA9-4721-A2DC-3BB2D1195564}" type="doc">
      <dgm:prSet loTypeId="urn:microsoft.com/office/officeart/2016/7/layout/BasicLinearProcessNumbered" loCatId="process" qsTypeId="urn:microsoft.com/office/officeart/2005/8/quickstyle/3d1" qsCatId="3D" csTypeId="urn:microsoft.com/office/officeart/2005/8/colors/accent1_2" csCatId="accent1" phldr="1"/>
      <dgm:spPr/>
      <dgm:t>
        <a:bodyPr/>
        <a:lstStyle/>
        <a:p>
          <a:endParaRPr lang="en-US"/>
        </a:p>
      </dgm:t>
    </dgm:pt>
    <dgm:pt modelId="{3076D45C-1622-4C9C-9CE9-E7E93A97A83A}">
      <dgm:prSet custT="1"/>
      <dgm:spPr/>
      <dgm:t>
        <a:bodyPr/>
        <a:lstStyle/>
        <a:p>
          <a:pPr rtl="0"/>
          <a:r>
            <a:rPr lang="en-US" sz="2400" dirty="0">
              <a:latin typeface="Corbel" panose="020B0503020204020204"/>
            </a:rPr>
            <a:t>Pre-Otterbein Reflection worksheet</a:t>
          </a:r>
        </a:p>
      </dgm:t>
    </dgm:pt>
    <dgm:pt modelId="{806604B2-F790-4637-9F6C-0660480566C0}" type="parTrans" cxnId="{5659BC44-4104-4803-A5F2-D9022824FE63}">
      <dgm:prSet/>
      <dgm:spPr/>
      <dgm:t>
        <a:bodyPr/>
        <a:lstStyle/>
        <a:p>
          <a:endParaRPr lang="en-US"/>
        </a:p>
      </dgm:t>
    </dgm:pt>
    <dgm:pt modelId="{7ADFB1BD-9E84-417B-AE74-4A144130CE79}" type="sibTrans" cxnId="{5659BC44-4104-4803-A5F2-D9022824FE63}">
      <dgm:prSet phldrT="1" phldr="0"/>
      <dgm:spPr/>
      <dgm:t>
        <a:bodyPr/>
        <a:lstStyle/>
        <a:p>
          <a:r>
            <a:rPr lang="en-US"/>
            <a:t>1</a:t>
          </a:r>
        </a:p>
      </dgm:t>
    </dgm:pt>
    <dgm:pt modelId="{92761A29-FD94-4E7F-B0D3-35514F0AA056}">
      <dgm:prSet custT="1"/>
      <dgm:spPr/>
      <dgm:t>
        <a:bodyPr/>
        <a:lstStyle/>
        <a:p>
          <a:pPr rtl="0"/>
          <a:r>
            <a:rPr lang="en-US" sz="2400" dirty="0">
              <a:latin typeface="Corbel" panose="020B0503020204020204"/>
            </a:rPr>
            <a:t>Resume</a:t>
          </a:r>
          <a:endParaRPr lang="en-US" sz="1800" dirty="0"/>
        </a:p>
      </dgm:t>
    </dgm:pt>
    <dgm:pt modelId="{5CB55266-C73F-4A6C-8882-C4EFBFE475E9}" type="parTrans" cxnId="{C5EBA6A7-16F3-4E0F-9012-3A844F3AF0C7}">
      <dgm:prSet/>
      <dgm:spPr/>
      <dgm:t>
        <a:bodyPr/>
        <a:lstStyle/>
        <a:p>
          <a:endParaRPr lang="en-US"/>
        </a:p>
      </dgm:t>
    </dgm:pt>
    <dgm:pt modelId="{5B9BDDBB-F387-4A75-B6D5-CFF712EF1B08}" type="sibTrans" cxnId="{C5EBA6A7-16F3-4E0F-9012-3A844F3AF0C7}">
      <dgm:prSet phldrT="2" phldr="0"/>
      <dgm:spPr/>
      <dgm:t>
        <a:bodyPr/>
        <a:lstStyle/>
        <a:p>
          <a:r>
            <a:rPr lang="en-US"/>
            <a:t>2</a:t>
          </a:r>
        </a:p>
      </dgm:t>
    </dgm:pt>
    <dgm:pt modelId="{66ECC7FC-F163-4166-BE76-7F96CC5EF05F}">
      <dgm:prSet custT="1"/>
      <dgm:spPr/>
      <dgm:t>
        <a:bodyPr/>
        <a:lstStyle/>
        <a:p>
          <a:pPr rtl="0"/>
          <a:r>
            <a:rPr lang="en-US" sz="2400" dirty="0">
              <a:latin typeface="Corbel" panose="020B0503020204020204"/>
            </a:rPr>
            <a:t>Life Design (begin in-class today)</a:t>
          </a:r>
          <a:endParaRPr lang="en-US" sz="2400" dirty="0"/>
        </a:p>
      </dgm:t>
    </dgm:pt>
    <dgm:pt modelId="{A13A716E-EEBB-4EF2-9325-2BFAC7396709}" type="parTrans" cxnId="{04659A53-D1C6-4387-B562-3DE7ABB7C9D8}">
      <dgm:prSet/>
      <dgm:spPr/>
      <dgm:t>
        <a:bodyPr/>
        <a:lstStyle/>
        <a:p>
          <a:endParaRPr lang="en-US"/>
        </a:p>
      </dgm:t>
    </dgm:pt>
    <dgm:pt modelId="{9E0B2DF1-3601-4736-973E-0D483D82A221}" type="sibTrans" cxnId="{04659A53-D1C6-4387-B562-3DE7ABB7C9D8}">
      <dgm:prSet phldrT="3" phldr="0"/>
      <dgm:spPr/>
      <dgm:t>
        <a:bodyPr/>
        <a:lstStyle/>
        <a:p>
          <a:r>
            <a:rPr lang="en-US"/>
            <a:t>3</a:t>
          </a:r>
        </a:p>
      </dgm:t>
    </dgm:pt>
    <dgm:pt modelId="{748C28E3-567F-492D-897A-2A1E69240486}">
      <dgm:prSet custT="1"/>
      <dgm:spPr/>
      <dgm:t>
        <a:bodyPr/>
        <a:lstStyle/>
        <a:p>
          <a:pPr rtl="0"/>
          <a:r>
            <a:rPr lang="en-US" sz="2400" dirty="0">
              <a:latin typeface="Corbel" panose="020B0503020204020204"/>
            </a:rPr>
            <a:t>READY Plan 1000-word minimum paper</a:t>
          </a:r>
          <a:endParaRPr lang="en-US" sz="2400" dirty="0"/>
        </a:p>
      </dgm:t>
    </dgm:pt>
    <dgm:pt modelId="{2E1BF951-5488-4FEA-9223-73CC16DA78AF}" type="parTrans" cxnId="{59C950C0-2600-44A0-896D-2F46CCF4CF54}">
      <dgm:prSet/>
      <dgm:spPr/>
      <dgm:t>
        <a:bodyPr/>
        <a:lstStyle/>
        <a:p>
          <a:endParaRPr lang="en-US"/>
        </a:p>
      </dgm:t>
    </dgm:pt>
    <dgm:pt modelId="{86A60A93-9C0F-4F9F-9D69-8ECF277A7AFB}" type="sibTrans" cxnId="{59C950C0-2600-44A0-896D-2F46CCF4CF54}">
      <dgm:prSet phldrT="4" phldr="0"/>
      <dgm:spPr/>
      <dgm:t>
        <a:bodyPr/>
        <a:lstStyle/>
        <a:p>
          <a:r>
            <a:rPr lang="en-US"/>
            <a:t>4</a:t>
          </a:r>
        </a:p>
      </dgm:t>
    </dgm:pt>
    <dgm:pt modelId="{DFA0B26B-81BC-4123-925C-B34535AB5FAD}" type="pres">
      <dgm:prSet presAssocID="{22D11B8E-5DA9-4721-A2DC-3BB2D1195564}" presName="Name0" presStyleCnt="0">
        <dgm:presLayoutVars>
          <dgm:animLvl val="lvl"/>
          <dgm:resizeHandles val="exact"/>
        </dgm:presLayoutVars>
      </dgm:prSet>
      <dgm:spPr/>
    </dgm:pt>
    <dgm:pt modelId="{F1236C81-5B4C-41ED-8F67-3076F5F1CBF5}" type="pres">
      <dgm:prSet presAssocID="{3076D45C-1622-4C9C-9CE9-E7E93A97A83A}" presName="compositeNode" presStyleCnt="0">
        <dgm:presLayoutVars>
          <dgm:bulletEnabled val="1"/>
        </dgm:presLayoutVars>
      </dgm:prSet>
      <dgm:spPr/>
    </dgm:pt>
    <dgm:pt modelId="{6FB5B713-A0AA-489F-A0A5-2C5743EDDFE5}" type="pres">
      <dgm:prSet presAssocID="{3076D45C-1622-4C9C-9CE9-E7E93A97A83A}" presName="bgRect" presStyleLbl="bgAccFollowNode1" presStyleIdx="0" presStyleCnt="4" custScaleY="140458"/>
      <dgm:spPr/>
    </dgm:pt>
    <dgm:pt modelId="{C4979B2F-C8FF-4F9D-8C3F-998277A49A6E}" type="pres">
      <dgm:prSet presAssocID="{7ADFB1BD-9E84-417B-AE74-4A144130CE79}" presName="sibTransNodeCircle" presStyleLbl="alignNode1" presStyleIdx="0" presStyleCnt="8">
        <dgm:presLayoutVars>
          <dgm:chMax val="0"/>
          <dgm:bulletEnabled/>
        </dgm:presLayoutVars>
      </dgm:prSet>
      <dgm:spPr/>
    </dgm:pt>
    <dgm:pt modelId="{445D8FAD-7073-4CD1-990B-DE1A882DC264}" type="pres">
      <dgm:prSet presAssocID="{3076D45C-1622-4C9C-9CE9-E7E93A97A83A}" presName="bottomLine" presStyleLbl="alignNode1" presStyleIdx="1" presStyleCnt="8">
        <dgm:presLayoutVars/>
      </dgm:prSet>
      <dgm:spPr/>
    </dgm:pt>
    <dgm:pt modelId="{E762C2E4-15F6-4E12-9997-B269E456396A}" type="pres">
      <dgm:prSet presAssocID="{3076D45C-1622-4C9C-9CE9-E7E93A97A83A}" presName="nodeText" presStyleLbl="bgAccFollowNode1" presStyleIdx="0" presStyleCnt="4">
        <dgm:presLayoutVars>
          <dgm:bulletEnabled val="1"/>
        </dgm:presLayoutVars>
      </dgm:prSet>
      <dgm:spPr/>
    </dgm:pt>
    <dgm:pt modelId="{D1B60B1B-EAB9-487A-866A-675E6FB9D2D1}" type="pres">
      <dgm:prSet presAssocID="{7ADFB1BD-9E84-417B-AE74-4A144130CE79}" presName="sibTrans" presStyleCnt="0"/>
      <dgm:spPr/>
    </dgm:pt>
    <dgm:pt modelId="{E1ECEF16-1CEA-4D42-AE3E-2A1C66E1EDB3}" type="pres">
      <dgm:prSet presAssocID="{92761A29-FD94-4E7F-B0D3-35514F0AA056}" presName="compositeNode" presStyleCnt="0">
        <dgm:presLayoutVars>
          <dgm:bulletEnabled val="1"/>
        </dgm:presLayoutVars>
      </dgm:prSet>
      <dgm:spPr/>
    </dgm:pt>
    <dgm:pt modelId="{29824A8B-F4CD-4085-AD56-0F0A1A6DB6AF}" type="pres">
      <dgm:prSet presAssocID="{92761A29-FD94-4E7F-B0D3-35514F0AA056}" presName="bgRect" presStyleLbl="bgAccFollowNode1" presStyleIdx="1" presStyleCnt="4" custScaleY="140458"/>
      <dgm:spPr/>
    </dgm:pt>
    <dgm:pt modelId="{FFC9C7DB-8E7B-4151-927A-9E156664E8B1}" type="pres">
      <dgm:prSet presAssocID="{5B9BDDBB-F387-4A75-B6D5-CFF712EF1B08}" presName="sibTransNodeCircle" presStyleLbl="alignNode1" presStyleIdx="2" presStyleCnt="8">
        <dgm:presLayoutVars>
          <dgm:chMax val="0"/>
          <dgm:bulletEnabled/>
        </dgm:presLayoutVars>
      </dgm:prSet>
      <dgm:spPr/>
    </dgm:pt>
    <dgm:pt modelId="{36080192-04C5-457A-92E6-991B2B8D1D67}" type="pres">
      <dgm:prSet presAssocID="{92761A29-FD94-4E7F-B0D3-35514F0AA056}" presName="bottomLine" presStyleLbl="alignNode1" presStyleIdx="3" presStyleCnt="8">
        <dgm:presLayoutVars/>
      </dgm:prSet>
      <dgm:spPr/>
    </dgm:pt>
    <dgm:pt modelId="{6861C9F7-0EE1-4604-BF90-390BB6DE3E03}" type="pres">
      <dgm:prSet presAssocID="{92761A29-FD94-4E7F-B0D3-35514F0AA056}" presName="nodeText" presStyleLbl="bgAccFollowNode1" presStyleIdx="1" presStyleCnt="4">
        <dgm:presLayoutVars>
          <dgm:bulletEnabled val="1"/>
        </dgm:presLayoutVars>
      </dgm:prSet>
      <dgm:spPr/>
    </dgm:pt>
    <dgm:pt modelId="{82E8E2EB-A446-4240-9439-7C4977D026A8}" type="pres">
      <dgm:prSet presAssocID="{5B9BDDBB-F387-4A75-B6D5-CFF712EF1B08}" presName="sibTrans" presStyleCnt="0"/>
      <dgm:spPr/>
    </dgm:pt>
    <dgm:pt modelId="{4466EB83-91C8-44C9-864B-ADB10B6B114B}" type="pres">
      <dgm:prSet presAssocID="{66ECC7FC-F163-4166-BE76-7F96CC5EF05F}" presName="compositeNode" presStyleCnt="0">
        <dgm:presLayoutVars>
          <dgm:bulletEnabled val="1"/>
        </dgm:presLayoutVars>
      </dgm:prSet>
      <dgm:spPr/>
    </dgm:pt>
    <dgm:pt modelId="{F50AE51C-E4FB-43B1-85AD-038FFB1D6180}" type="pres">
      <dgm:prSet presAssocID="{66ECC7FC-F163-4166-BE76-7F96CC5EF05F}" presName="bgRect" presStyleLbl="bgAccFollowNode1" presStyleIdx="2" presStyleCnt="4" custScaleY="140542"/>
      <dgm:spPr/>
    </dgm:pt>
    <dgm:pt modelId="{4BB7C679-3CC0-4AC9-BAEB-B4F9E558DC5C}" type="pres">
      <dgm:prSet presAssocID="{9E0B2DF1-3601-4736-973E-0D483D82A221}" presName="sibTransNodeCircle" presStyleLbl="alignNode1" presStyleIdx="4" presStyleCnt="8">
        <dgm:presLayoutVars>
          <dgm:chMax val="0"/>
          <dgm:bulletEnabled/>
        </dgm:presLayoutVars>
      </dgm:prSet>
      <dgm:spPr/>
    </dgm:pt>
    <dgm:pt modelId="{35EF0F5A-61CD-4DF9-BC6D-2CFF849D0901}" type="pres">
      <dgm:prSet presAssocID="{66ECC7FC-F163-4166-BE76-7F96CC5EF05F}" presName="bottomLine" presStyleLbl="alignNode1" presStyleIdx="5" presStyleCnt="8">
        <dgm:presLayoutVars/>
      </dgm:prSet>
      <dgm:spPr/>
    </dgm:pt>
    <dgm:pt modelId="{3E19F04C-B36E-47F8-AABB-28F0928CCABE}" type="pres">
      <dgm:prSet presAssocID="{66ECC7FC-F163-4166-BE76-7F96CC5EF05F}" presName="nodeText" presStyleLbl="bgAccFollowNode1" presStyleIdx="2" presStyleCnt="4">
        <dgm:presLayoutVars>
          <dgm:bulletEnabled val="1"/>
        </dgm:presLayoutVars>
      </dgm:prSet>
      <dgm:spPr/>
    </dgm:pt>
    <dgm:pt modelId="{604656B1-CAB2-44CF-BEAC-BB7E0FA605B0}" type="pres">
      <dgm:prSet presAssocID="{9E0B2DF1-3601-4736-973E-0D483D82A221}" presName="sibTrans" presStyleCnt="0"/>
      <dgm:spPr/>
    </dgm:pt>
    <dgm:pt modelId="{BC6FCDCD-A9F3-4308-8CCF-BC769F44F9FC}" type="pres">
      <dgm:prSet presAssocID="{748C28E3-567F-492D-897A-2A1E69240486}" presName="compositeNode" presStyleCnt="0">
        <dgm:presLayoutVars>
          <dgm:bulletEnabled val="1"/>
        </dgm:presLayoutVars>
      </dgm:prSet>
      <dgm:spPr/>
    </dgm:pt>
    <dgm:pt modelId="{F7411166-54A4-400C-AFCA-5383C103C058}" type="pres">
      <dgm:prSet presAssocID="{748C28E3-567F-492D-897A-2A1E69240486}" presName="bgRect" presStyleLbl="bgAccFollowNode1" presStyleIdx="3" presStyleCnt="4" custScaleY="140626"/>
      <dgm:spPr/>
    </dgm:pt>
    <dgm:pt modelId="{6E39F4F2-D252-443C-98AB-6535B2913BE2}" type="pres">
      <dgm:prSet presAssocID="{86A60A93-9C0F-4F9F-9D69-8ECF277A7AFB}" presName="sibTransNodeCircle" presStyleLbl="alignNode1" presStyleIdx="6" presStyleCnt="8">
        <dgm:presLayoutVars>
          <dgm:chMax val="0"/>
          <dgm:bulletEnabled/>
        </dgm:presLayoutVars>
      </dgm:prSet>
      <dgm:spPr/>
    </dgm:pt>
    <dgm:pt modelId="{99F3EC10-CA83-48D1-A7C3-48D2471298FA}" type="pres">
      <dgm:prSet presAssocID="{748C28E3-567F-492D-897A-2A1E69240486}" presName="bottomLine" presStyleLbl="alignNode1" presStyleIdx="7" presStyleCnt="8">
        <dgm:presLayoutVars/>
      </dgm:prSet>
      <dgm:spPr/>
    </dgm:pt>
    <dgm:pt modelId="{F33D67CF-8ACE-49B6-92F7-F35212034BA2}" type="pres">
      <dgm:prSet presAssocID="{748C28E3-567F-492D-897A-2A1E69240486}" presName="nodeText" presStyleLbl="bgAccFollowNode1" presStyleIdx="3" presStyleCnt="4">
        <dgm:presLayoutVars>
          <dgm:bulletEnabled val="1"/>
        </dgm:presLayoutVars>
      </dgm:prSet>
      <dgm:spPr/>
    </dgm:pt>
  </dgm:ptLst>
  <dgm:cxnLst>
    <dgm:cxn modelId="{791ED60F-79EF-4090-A918-C9E12D3DE18F}" type="presOf" srcId="{86A60A93-9C0F-4F9F-9D69-8ECF277A7AFB}" destId="{6E39F4F2-D252-443C-98AB-6535B2913BE2}" srcOrd="0" destOrd="0" presId="urn:microsoft.com/office/officeart/2016/7/layout/BasicLinearProcessNumbered"/>
    <dgm:cxn modelId="{EB1FB231-0163-414D-A155-0D04A5CD7787}" type="presOf" srcId="{66ECC7FC-F163-4166-BE76-7F96CC5EF05F}" destId="{3E19F04C-B36E-47F8-AABB-28F0928CCABE}" srcOrd="1" destOrd="0" presId="urn:microsoft.com/office/officeart/2016/7/layout/BasicLinearProcessNumbered"/>
    <dgm:cxn modelId="{DD151940-2400-426C-844F-6025681E05DA}" type="presOf" srcId="{9E0B2DF1-3601-4736-973E-0D483D82A221}" destId="{4BB7C679-3CC0-4AC9-BAEB-B4F9E558DC5C}" srcOrd="0" destOrd="0" presId="urn:microsoft.com/office/officeart/2016/7/layout/BasicLinearProcessNumbered"/>
    <dgm:cxn modelId="{5659BC44-4104-4803-A5F2-D9022824FE63}" srcId="{22D11B8E-5DA9-4721-A2DC-3BB2D1195564}" destId="{3076D45C-1622-4C9C-9CE9-E7E93A97A83A}" srcOrd="0" destOrd="0" parTransId="{806604B2-F790-4637-9F6C-0660480566C0}" sibTransId="{7ADFB1BD-9E84-417B-AE74-4A144130CE79}"/>
    <dgm:cxn modelId="{04659A53-D1C6-4387-B562-3DE7ABB7C9D8}" srcId="{22D11B8E-5DA9-4721-A2DC-3BB2D1195564}" destId="{66ECC7FC-F163-4166-BE76-7F96CC5EF05F}" srcOrd="2" destOrd="0" parTransId="{A13A716E-EEBB-4EF2-9325-2BFAC7396709}" sibTransId="{9E0B2DF1-3601-4736-973E-0D483D82A221}"/>
    <dgm:cxn modelId="{06F50274-C061-4150-A160-4448A9E9ECD2}" type="presOf" srcId="{92761A29-FD94-4E7F-B0D3-35514F0AA056}" destId="{6861C9F7-0EE1-4604-BF90-390BB6DE3E03}" srcOrd="1" destOrd="0" presId="urn:microsoft.com/office/officeart/2016/7/layout/BasicLinearProcessNumbered"/>
    <dgm:cxn modelId="{F95FE559-0E0B-47E1-924D-F97C05815765}" type="presOf" srcId="{7ADFB1BD-9E84-417B-AE74-4A144130CE79}" destId="{C4979B2F-C8FF-4F9D-8C3F-998277A49A6E}" srcOrd="0" destOrd="0" presId="urn:microsoft.com/office/officeart/2016/7/layout/BasicLinearProcessNumbered"/>
    <dgm:cxn modelId="{F0A3727F-6755-4D2A-96B6-5433DCB593AC}" type="presOf" srcId="{748C28E3-567F-492D-897A-2A1E69240486}" destId="{F7411166-54A4-400C-AFCA-5383C103C058}" srcOrd="0" destOrd="0" presId="urn:microsoft.com/office/officeart/2016/7/layout/BasicLinearProcessNumbered"/>
    <dgm:cxn modelId="{C5EBA6A7-16F3-4E0F-9012-3A844F3AF0C7}" srcId="{22D11B8E-5DA9-4721-A2DC-3BB2D1195564}" destId="{92761A29-FD94-4E7F-B0D3-35514F0AA056}" srcOrd="1" destOrd="0" parTransId="{5CB55266-C73F-4A6C-8882-C4EFBFE475E9}" sibTransId="{5B9BDDBB-F387-4A75-B6D5-CFF712EF1B08}"/>
    <dgm:cxn modelId="{C5027CB6-1F4F-47AB-AD0E-FC482C702B4D}" type="presOf" srcId="{66ECC7FC-F163-4166-BE76-7F96CC5EF05F}" destId="{F50AE51C-E4FB-43B1-85AD-038FFB1D6180}" srcOrd="0" destOrd="0" presId="urn:microsoft.com/office/officeart/2016/7/layout/BasicLinearProcessNumbered"/>
    <dgm:cxn modelId="{C2B55FBB-8B53-4A36-B334-9FDBB0CBF486}" type="presOf" srcId="{22D11B8E-5DA9-4721-A2DC-3BB2D1195564}" destId="{DFA0B26B-81BC-4123-925C-B34535AB5FAD}" srcOrd="0" destOrd="0" presId="urn:microsoft.com/office/officeart/2016/7/layout/BasicLinearProcessNumbered"/>
    <dgm:cxn modelId="{59C950C0-2600-44A0-896D-2F46CCF4CF54}" srcId="{22D11B8E-5DA9-4721-A2DC-3BB2D1195564}" destId="{748C28E3-567F-492D-897A-2A1E69240486}" srcOrd="3" destOrd="0" parTransId="{2E1BF951-5488-4FEA-9223-73CC16DA78AF}" sibTransId="{86A60A93-9C0F-4F9F-9D69-8ECF277A7AFB}"/>
    <dgm:cxn modelId="{601DFDC2-173A-477A-8214-29040D3E5C40}" type="presOf" srcId="{92761A29-FD94-4E7F-B0D3-35514F0AA056}" destId="{29824A8B-F4CD-4085-AD56-0F0A1A6DB6AF}" srcOrd="0" destOrd="0" presId="urn:microsoft.com/office/officeart/2016/7/layout/BasicLinearProcessNumbered"/>
    <dgm:cxn modelId="{4E3448D4-85DC-42BE-BD00-84C9B6ED9D53}" type="presOf" srcId="{5B9BDDBB-F387-4A75-B6D5-CFF712EF1B08}" destId="{FFC9C7DB-8E7B-4151-927A-9E156664E8B1}" srcOrd="0" destOrd="0" presId="urn:microsoft.com/office/officeart/2016/7/layout/BasicLinearProcessNumbered"/>
    <dgm:cxn modelId="{75F450F1-2A78-45B4-B77C-1FCC901817F3}" type="presOf" srcId="{3076D45C-1622-4C9C-9CE9-E7E93A97A83A}" destId="{E762C2E4-15F6-4E12-9997-B269E456396A}" srcOrd="1" destOrd="0" presId="urn:microsoft.com/office/officeart/2016/7/layout/BasicLinearProcessNumbered"/>
    <dgm:cxn modelId="{BC5BF6F4-E691-479C-AAE0-E825CCC17B46}" type="presOf" srcId="{3076D45C-1622-4C9C-9CE9-E7E93A97A83A}" destId="{6FB5B713-A0AA-489F-A0A5-2C5743EDDFE5}" srcOrd="0" destOrd="0" presId="urn:microsoft.com/office/officeart/2016/7/layout/BasicLinearProcessNumbered"/>
    <dgm:cxn modelId="{B05F92F5-80F2-46D9-9BF3-6B85730D492A}" type="presOf" srcId="{748C28E3-567F-492D-897A-2A1E69240486}" destId="{F33D67CF-8ACE-49B6-92F7-F35212034BA2}" srcOrd="1" destOrd="0" presId="urn:microsoft.com/office/officeart/2016/7/layout/BasicLinearProcessNumbered"/>
    <dgm:cxn modelId="{AF624C2E-81CC-4991-98CD-1CD936DD3B6B}" type="presParOf" srcId="{DFA0B26B-81BC-4123-925C-B34535AB5FAD}" destId="{F1236C81-5B4C-41ED-8F67-3076F5F1CBF5}" srcOrd="0" destOrd="0" presId="urn:microsoft.com/office/officeart/2016/7/layout/BasicLinearProcessNumbered"/>
    <dgm:cxn modelId="{B2E2F4D1-92FF-4D33-B31B-63C158B84FFF}" type="presParOf" srcId="{F1236C81-5B4C-41ED-8F67-3076F5F1CBF5}" destId="{6FB5B713-A0AA-489F-A0A5-2C5743EDDFE5}" srcOrd="0" destOrd="0" presId="urn:microsoft.com/office/officeart/2016/7/layout/BasicLinearProcessNumbered"/>
    <dgm:cxn modelId="{A4887D06-94B7-4C8F-8F78-3D978B004A10}" type="presParOf" srcId="{F1236C81-5B4C-41ED-8F67-3076F5F1CBF5}" destId="{C4979B2F-C8FF-4F9D-8C3F-998277A49A6E}" srcOrd="1" destOrd="0" presId="urn:microsoft.com/office/officeart/2016/7/layout/BasicLinearProcessNumbered"/>
    <dgm:cxn modelId="{14A43D9B-EBF0-43E5-9AD5-8F8320437BA3}" type="presParOf" srcId="{F1236C81-5B4C-41ED-8F67-3076F5F1CBF5}" destId="{445D8FAD-7073-4CD1-990B-DE1A882DC264}" srcOrd="2" destOrd="0" presId="urn:microsoft.com/office/officeart/2016/7/layout/BasicLinearProcessNumbered"/>
    <dgm:cxn modelId="{F3F75B80-0D1E-4DE3-A9AE-5026E4D33B3E}" type="presParOf" srcId="{F1236C81-5B4C-41ED-8F67-3076F5F1CBF5}" destId="{E762C2E4-15F6-4E12-9997-B269E456396A}" srcOrd="3" destOrd="0" presId="urn:microsoft.com/office/officeart/2016/7/layout/BasicLinearProcessNumbered"/>
    <dgm:cxn modelId="{D050C63F-A043-4791-B68D-26826A492262}" type="presParOf" srcId="{DFA0B26B-81BC-4123-925C-B34535AB5FAD}" destId="{D1B60B1B-EAB9-487A-866A-675E6FB9D2D1}" srcOrd="1" destOrd="0" presId="urn:microsoft.com/office/officeart/2016/7/layout/BasicLinearProcessNumbered"/>
    <dgm:cxn modelId="{A1FFA66E-7969-4E27-947D-55F57F8ADE89}" type="presParOf" srcId="{DFA0B26B-81BC-4123-925C-B34535AB5FAD}" destId="{E1ECEF16-1CEA-4D42-AE3E-2A1C66E1EDB3}" srcOrd="2" destOrd="0" presId="urn:microsoft.com/office/officeart/2016/7/layout/BasicLinearProcessNumbered"/>
    <dgm:cxn modelId="{EA1CE2E6-4F7A-47C7-89CE-A624E8739AE1}" type="presParOf" srcId="{E1ECEF16-1CEA-4D42-AE3E-2A1C66E1EDB3}" destId="{29824A8B-F4CD-4085-AD56-0F0A1A6DB6AF}" srcOrd="0" destOrd="0" presId="urn:microsoft.com/office/officeart/2016/7/layout/BasicLinearProcessNumbered"/>
    <dgm:cxn modelId="{D564B5B3-E4A8-4F78-A1FF-37ED02E7B898}" type="presParOf" srcId="{E1ECEF16-1CEA-4D42-AE3E-2A1C66E1EDB3}" destId="{FFC9C7DB-8E7B-4151-927A-9E156664E8B1}" srcOrd="1" destOrd="0" presId="urn:microsoft.com/office/officeart/2016/7/layout/BasicLinearProcessNumbered"/>
    <dgm:cxn modelId="{284753E2-46E0-4065-BB98-2013140E75EC}" type="presParOf" srcId="{E1ECEF16-1CEA-4D42-AE3E-2A1C66E1EDB3}" destId="{36080192-04C5-457A-92E6-991B2B8D1D67}" srcOrd="2" destOrd="0" presId="urn:microsoft.com/office/officeart/2016/7/layout/BasicLinearProcessNumbered"/>
    <dgm:cxn modelId="{CCCBE346-3B44-4BA0-B4BC-0F33C4A796EA}" type="presParOf" srcId="{E1ECEF16-1CEA-4D42-AE3E-2A1C66E1EDB3}" destId="{6861C9F7-0EE1-4604-BF90-390BB6DE3E03}" srcOrd="3" destOrd="0" presId="urn:microsoft.com/office/officeart/2016/7/layout/BasicLinearProcessNumbered"/>
    <dgm:cxn modelId="{88CAECFE-5FD8-4ACE-AF78-E85B18026D4F}" type="presParOf" srcId="{DFA0B26B-81BC-4123-925C-B34535AB5FAD}" destId="{82E8E2EB-A446-4240-9439-7C4977D026A8}" srcOrd="3" destOrd="0" presId="urn:microsoft.com/office/officeart/2016/7/layout/BasicLinearProcessNumbered"/>
    <dgm:cxn modelId="{70E1F49C-0DEF-45C3-B4DA-B33E03EE7C04}" type="presParOf" srcId="{DFA0B26B-81BC-4123-925C-B34535AB5FAD}" destId="{4466EB83-91C8-44C9-864B-ADB10B6B114B}" srcOrd="4" destOrd="0" presId="urn:microsoft.com/office/officeart/2016/7/layout/BasicLinearProcessNumbered"/>
    <dgm:cxn modelId="{2B5A129C-A9CC-429A-90CB-350F9D5E45D1}" type="presParOf" srcId="{4466EB83-91C8-44C9-864B-ADB10B6B114B}" destId="{F50AE51C-E4FB-43B1-85AD-038FFB1D6180}" srcOrd="0" destOrd="0" presId="urn:microsoft.com/office/officeart/2016/7/layout/BasicLinearProcessNumbered"/>
    <dgm:cxn modelId="{73138817-4CBC-4542-9EAD-C9BFFA7AC292}" type="presParOf" srcId="{4466EB83-91C8-44C9-864B-ADB10B6B114B}" destId="{4BB7C679-3CC0-4AC9-BAEB-B4F9E558DC5C}" srcOrd="1" destOrd="0" presId="urn:microsoft.com/office/officeart/2016/7/layout/BasicLinearProcessNumbered"/>
    <dgm:cxn modelId="{7DB5A56A-0609-43FB-98FD-8F3777C09BB8}" type="presParOf" srcId="{4466EB83-91C8-44C9-864B-ADB10B6B114B}" destId="{35EF0F5A-61CD-4DF9-BC6D-2CFF849D0901}" srcOrd="2" destOrd="0" presId="urn:microsoft.com/office/officeart/2016/7/layout/BasicLinearProcessNumbered"/>
    <dgm:cxn modelId="{F05ADF86-25E7-47CC-88FB-6C7CAC95661C}" type="presParOf" srcId="{4466EB83-91C8-44C9-864B-ADB10B6B114B}" destId="{3E19F04C-B36E-47F8-AABB-28F0928CCABE}" srcOrd="3" destOrd="0" presId="urn:microsoft.com/office/officeart/2016/7/layout/BasicLinearProcessNumbered"/>
    <dgm:cxn modelId="{9470DD6F-7D6C-4226-986D-D71C622A46B9}" type="presParOf" srcId="{DFA0B26B-81BC-4123-925C-B34535AB5FAD}" destId="{604656B1-CAB2-44CF-BEAC-BB7E0FA605B0}" srcOrd="5" destOrd="0" presId="urn:microsoft.com/office/officeart/2016/7/layout/BasicLinearProcessNumbered"/>
    <dgm:cxn modelId="{557CF0C7-E29D-4D8F-9A28-92F523E1C4BA}" type="presParOf" srcId="{DFA0B26B-81BC-4123-925C-B34535AB5FAD}" destId="{BC6FCDCD-A9F3-4308-8CCF-BC769F44F9FC}" srcOrd="6" destOrd="0" presId="urn:microsoft.com/office/officeart/2016/7/layout/BasicLinearProcessNumbered"/>
    <dgm:cxn modelId="{AC1B736F-E2C6-46F4-9321-1BE6CBA1A437}" type="presParOf" srcId="{BC6FCDCD-A9F3-4308-8CCF-BC769F44F9FC}" destId="{F7411166-54A4-400C-AFCA-5383C103C058}" srcOrd="0" destOrd="0" presId="urn:microsoft.com/office/officeart/2016/7/layout/BasicLinearProcessNumbered"/>
    <dgm:cxn modelId="{C9558440-0042-4BC7-BE2A-991DBFE22250}" type="presParOf" srcId="{BC6FCDCD-A9F3-4308-8CCF-BC769F44F9FC}" destId="{6E39F4F2-D252-443C-98AB-6535B2913BE2}" srcOrd="1" destOrd="0" presId="urn:microsoft.com/office/officeart/2016/7/layout/BasicLinearProcessNumbered"/>
    <dgm:cxn modelId="{E1A77B3D-3352-421B-9574-1CE3DBF8A77B}" type="presParOf" srcId="{BC6FCDCD-A9F3-4308-8CCF-BC769F44F9FC}" destId="{99F3EC10-CA83-48D1-A7C3-48D2471298FA}" srcOrd="2" destOrd="0" presId="urn:microsoft.com/office/officeart/2016/7/layout/BasicLinearProcessNumbered"/>
    <dgm:cxn modelId="{19C2DEC7-91E9-4B47-A209-CD023BB99A14}" type="presParOf" srcId="{BC6FCDCD-A9F3-4308-8CCF-BC769F44F9FC}" destId="{F33D67CF-8ACE-49B6-92F7-F35212034BA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B47145-C75D-484B-8150-F84B7C865979}" type="doc">
      <dgm:prSet loTypeId="urn:microsoft.com/office/officeart/2018/2/layout/IconVerticalSolidList" loCatId="icon" qsTypeId="urn:microsoft.com/office/officeart/2005/8/quickstyle/simple1" qsCatId="simple" csTypeId="urn:microsoft.com/office/officeart/2005/8/colors/accent1_1" csCatId="accent1" phldr="1"/>
      <dgm:spPr/>
      <dgm:t>
        <a:bodyPr/>
        <a:lstStyle/>
        <a:p>
          <a:endParaRPr lang="en-US"/>
        </a:p>
      </dgm:t>
    </dgm:pt>
    <dgm:pt modelId="{98D8889F-718B-49D4-926E-5EA2EE720258}">
      <dgm:prSet custT="1"/>
      <dgm:spPr/>
      <dgm:t>
        <a:bodyPr/>
        <a:lstStyle/>
        <a:p>
          <a:pPr>
            <a:lnSpc>
              <a:spcPct val="100000"/>
            </a:lnSpc>
          </a:pPr>
          <a:r>
            <a:rPr lang="en-US" sz="2800" b="1" dirty="0"/>
            <a:t>Who are you? </a:t>
          </a:r>
          <a:endParaRPr lang="en-US" sz="2800" dirty="0"/>
        </a:p>
      </dgm:t>
    </dgm:pt>
    <dgm:pt modelId="{1FF80B58-121A-4908-BBCD-6D215E99B726}" type="parTrans" cxnId="{EB299856-B1DA-44FE-98B0-FDBED7DA367E}">
      <dgm:prSet/>
      <dgm:spPr/>
      <dgm:t>
        <a:bodyPr/>
        <a:lstStyle/>
        <a:p>
          <a:endParaRPr lang="en-US"/>
        </a:p>
      </dgm:t>
    </dgm:pt>
    <dgm:pt modelId="{C444FC9F-0E0E-4745-8EBA-A9CCF8E07D7C}" type="sibTrans" cxnId="{EB299856-B1DA-44FE-98B0-FDBED7DA367E}">
      <dgm:prSet/>
      <dgm:spPr/>
      <dgm:t>
        <a:bodyPr/>
        <a:lstStyle/>
        <a:p>
          <a:endParaRPr lang="en-US"/>
        </a:p>
      </dgm:t>
    </dgm:pt>
    <dgm:pt modelId="{4DAFF766-3A10-40D2-91A0-6127116086CA}">
      <dgm:prSet custT="1"/>
      <dgm:spPr/>
      <dgm:t>
        <a:bodyPr/>
        <a:lstStyle/>
        <a:p>
          <a:pPr>
            <a:lnSpc>
              <a:spcPct val="100000"/>
            </a:lnSpc>
          </a:pPr>
          <a:r>
            <a:rPr lang="en-US" sz="2800" b="1" dirty="0"/>
            <a:t>What’s important to you?</a:t>
          </a:r>
          <a:r>
            <a:rPr lang="en-US" sz="2800" dirty="0"/>
            <a:t> </a:t>
          </a:r>
        </a:p>
      </dgm:t>
    </dgm:pt>
    <dgm:pt modelId="{F04DFD2D-EE73-46D9-A8BB-0D753CD2E6D8}" type="parTrans" cxnId="{0D514B8C-3E16-4147-A99E-1A8FA46939E0}">
      <dgm:prSet/>
      <dgm:spPr/>
      <dgm:t>
        <a:bodyPr/>
        <a:lstStyle/>
        <a:p>
          <a:endParaRPr lang="en-US"/>
        </a:p>
      </dgm:t>
    </dgm:pt>
    <dgm:pt modelId="{783C7304-DB03-4448-BD33-BC2DA71C1F4F}" type="sibTrans" cxnId="{0D514B8C-3E16-4147-A99E-1A8FA46939E0}">
      <dgm:prSet/>
      <dgm:spPr/>
      <dgm:t>
        <a:bodyPr/>
        <a:lstStyle/>
        <a:p>
          <a:endParaRPr lang="en-US"/>
        </a:p>
      </dgm:t>
    </dgm:pt>
    <dgm:pt modelId="{7580227B-AA3D-491A-B0A7-F91198513B1A}">
      <dgm:prSet custT="1"/>
      <dgm:spPr/>
      <dgm:t>
        <a:bodyPr/>
        <a:lstStyle/>
        <a:p>
          <a:pPr>
            <a:lnSpc>
              <a:spcPct val="100000"/>
            </a:lnSpc>
          </a:pPr>
          <a:r>
            <a:rPr lang="en-US" sz="2800" b="1" dirty="0"/>
            <a:t>Who do you want to become?</a:t>
          </a:r>
          <a:r>
            <a:rPr lang="en-US" sz="2800" dirty="0"/>
            <a:t> </a:t>
          </a:r>
        </a:p>
      </dgm:t>
    </dgm:pt>
    <dgm:pt modelId="{43790FF6-7008-4347-93B7-57486DCD9CD9}" type="parTrans" cxnId="{761383DE-2238-49B9-B3DD-45693C5B58AD}">
      <dgm:prSet/>
      <dgm:spPr/>
      <dgm:t>
        <a:bodyPr/>
        <a:lstStyle/>
        <a:p>
          <a:endParaRPr lang="en-US"/>
        </a:p>
      </dgm:t>
    </dgm:pt>
    <dgm:pt modelId="{2F822A1C-D06E-4FEA-A7AD-6732135A472D}" type="sibTrans" cxnId="{761383DE-2238-49B9-B3DD-45693C5B58AD}">
      <dgm:prSet/>
      <dgm:spPr/>
      <dgm:t>
        <a:bodyPr/>
        <a:lstStyle/>
        <a:p>
          <a:endParaRPr lang="en-US"/>
        </a:p>
      </dgm:t>
    </dgm:pt>
    <dgm:pt modelId="{5A20593F-A784-4B54-9EB5-08E9DC23330E}" type="pres">
      <dgm:prSet presAssocID="{6CB47145-C75D-484B-8150-F84B7C865979}" presName="root" presStyleCnt="0">
        <dgm:presLayoutVars>
          <dgm:dir/>
          <dgm:resizeHandles val="exact"/>
        </dgm:presLayoutVars>
      </dgm:prSet>
      <dgm:spPr/>
    </dgm:pt>
    <dgm:pt modelId="{D45E7E55-7ECF-443F-836F-13D07C90DC4D}" type="pres">
      <dgm:prSet presAssocID="{98D8889F-718B-49D4-926E-5EA2EE720258}" presName="compNode" presStyleCnt="0"/>
      <dgm:spPr/>
    </dgm:pt>
    <dgm:pt modelId="{803EEF3A-DD74-4729-B405-E10EE72DD0FE}" type="pres">
      <dgm:prSet presAssocID="{98D8889F-718B-49D4-926E-5EA2EE720258}" presName="bgRect" presStyleLbl="bgShp" presStyleIdx="0" presStyleCnt="3"/>
      <dgm:spPr/>
    </dgm:pt>
    <dgm:pt modelId="{8A284586-7613-4E14-B88A-376E57F886FE}" type="pres">
      <dgm:prSet presAssocID="{98D8889F-718B-49D4-926E-5EA2EE7202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of People"/>
        </a:ext>
      </dgm:extLst>
    </dgm:pt>
    <dgm:pt modelId="{D726AC1A-2040-4460-8F96-D660096B396A}" type="pres">
      <dgm:prSet presAssocID="{98D8889F-718B-49D4-926E-5EA2EE720258}" presName="spaceRect" presStyleCnt="0"/>
      <dgm:spPr/>
    </dgm:pt>
    <dgm:pt modelId="{C669B1D4-352D-4A0F-A1BB-75C2DE7F4C37}" type="pres">
      <dgm:prSet presAssocID="{98D8889F-718B-49D4-926E-5EA2EE720258}" presName="parTx" presStyleLbl="revTx" presStyleIdx="0" presStyleCnt="3">
        <dgm:presLayoutVars>
          <dgm:chMax val="0"/>
          <dgm:chPref val="0"/>
        </dgm:presLayoutVars>
      </dgm:prSet>
      <dgm:spPr/>
    </dgm:pt>
    <dgm:pt modelId="{02756524-ABFC-4A1B-BD67-9BFAB11F355B}" type="pres">
      <dgm:prSet presAssocID="{C444FC9F-0E0E-4745-8EBA-A9CCF8E07D7C}" presName="sibTrans" presStyleCnt="0"/>
      <dgm:spPr/>
    </dgm:pt>
    <dgm:pt modelId="{027DA562-D3E5-4DEA-8B2C-3703CFEB047C}" type="pres">
      <dgm:prSet presAssocID="{4DAFF766-3A10-40D2-91A0-6127116086CA}" presName="compNode" presStyleCnt="0"/>
      <dgm:spPr/>
    </dgm:pt>
    <dgm:pt modelId="{51B6436D-A89E-42C7-92AC-2DBE20E07AF0}" type="pres">
      <dgm:prSet presAssocID="{4DAFF766-3A10-40D2-91A0-6127116086CA}" presName="bgRect" presStyleLbl="bgShp" presStyleIdx="1" presStyleCnt="3"/>
      <dgm:spPr/>
    </dgm:pt>
    <dgm:pt modelId="{0D125F41-2640-4292-8211-CB14B1D48EB9}" type="pres">
      <dgm:prSet presAssocID="{4DAFF766-3A10-40D2-91A0-6127116086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253A7975-A9AB-4973-94DA-847BCBE6C86A}" type="pres">
      <dgm:prSet presAssocID="{4DAFF766-3A10-40D2-91A0-6127116086CA}" presName="spaceRect" presStyleCnt="0"/>
      <dgm:spPr/>
    </dgm:pt>
    <dgm:pt modelId="{BCC72D46-DBAE-4BF3-9579-9D78A48ACCD7}" type="pres">
      <dgm:prSet presAssocID="{4DAFF766-3A10-40D2-91A0-6127116086CA}" presName="parTx" presStyleLbl="revTx" presStyleIdx="1" presStyleCnt="3">
        <dgm:presLayoutVars>
          <dgm:chMax val="0"/>
          <dgm:chPref val="0"/>
        </dgm:presLayoutVars>
      </dgm:prSet>
      <dgm:spPr/>
    </dgm:pt>
    <dgm:pt modelId="{6192D8EA-40E1-495B-AEE1-AA6390C60E9B}" type="pres">
      <dgm:prSet presAssocID="{783C7304-DB03-4448-BD33-BC2DA71C1F4F}" presName="sibTrans" presStyleCnt="0"/>
      <dgm:spPr/>
    </dgm:pt>
    <dgm:pt modelId="{164F3D9D-5DE4-438D-8692-B9078E87F56D}" type="pres">
      <dgm:prSet presAssocID="{7580227B-AA3D-491A-B0A7-F91198513B1A}" presName="compNode" presStyleCnt="0"/>
      <dgm:spPr/>
    </dgm:pt>
    <dgm:pt modelId="{57ECA03C-060A-406D-88DB-01004E9A01CC}" type="pres">
      <dgm:prSet presAssocID="{7580227B-AA3D-491A-B0A7-F91198513B1A}" presName="bgRect" presStyleLbl="bgShp" presStyleIdx="2" presStyleCnt="3"/>
      <dgm:spPr/>
    </dgm:pt>
    <dgm:pt modelId="{9D2F4D5D-0DAD-4EFE-B31B-C5BC70400E4B}" type="pres">
      <dgm:prSet presAssocID="{7580227B-AA3D-491A-B0A7-F91198513B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ext>
      </dgm:extLst>
    </dgm:pt>
    <dgm:pt modelId="{4F75C2A6-FDCE-440B-8CEA-463BC993902C}" type="pres">
      <dgm:prSet presAssocID="{7580227B-AA3D-491A-B0A7-F91198513B1A}" presName="spaceRect" presStyleCnt="0"/>
      <dgm:spPr/>
    </dgm:pt>
    <dgm:pt modelId="{D5CEFD6E-3801-4957-8398-5EA30CAEB12A}" type="pres">
      <dgm:prSet presAssocID="{7580227B-AA3D-491A-B0A7-F91198513B1A}" presName="parTx" presStyleLbl="revTx" presStyleIdx="2" presStyleCnt="3">
        <dgm:presLayoutVars>
          <dgm:chMax val="0"/>
          <dgm:chPref val="0"/>
        </dgm:presLayoutVars>
      </dgm:prSet>
      <dgm:spPr/>
    </dgm:pt>
  </dgm:ptLst>
  <dgm:cxnLst>
    <dgm:cxn modelId="{1368B40E-B8F4-4422-8F79-41554E54A1CD}" type="presOf" srcId="{4DAFF766-3A10-40D2-91A0-6127116086CA}" destId="{BCC72D46-DBAE-4BF3-9579-9D78A48ACCD7}" srcOrd="0" destOrd="0" presId="urn:microsoft.com/office/officeart/2018/2/layout/IconVerticalSolidList"/>
    <dgm:cxn modelId="{FF9CD62A-975F-4A53-AEB5-A762339201F9}" type="presOf" srcId="{98D8889F-718B-49D4-926E-5EA2EE720258}" destId="{C669B1D4-352D-4A0F-A1BB-75C2DE7F4C37}" srcOrd="0" destOrd="0" presId="urn:microsoft.com/office/officeart/2018/2/layout/IconVerticalSolidList"/>
    <dgm:cxn modelId="{9815B52B-461F-4D22-A324-444EBA871CF2}" type="presOf" srcId="{7580227B-AA3D-491A-B0A7-F91198513B1A}" destId="{D5CEFD6E-3801-4957-8398-5EA30CAEB12A}" srcOrd="0" destOrd="0" presId="urn:microsoft.com/office/officeart/2018/2/layout/IconVerticalSolidList"/>
    <dgm:cxn modelId="{EB299856-B1DA-44FE-98B0-FDBED7DA367E}" srcId="{6CB47145-C75D-484B-8150-F84B7C865979}" destId="{98D8889F-718B-49D4-926E-5EA2EE720258}" srcOrd="0" destOrd="0" parTransId="{1FF80B58-121A-4908-BBCD-6D215E99B726}" sibTransId="{C444FC9F-0E0E-4745-8EBA-A9CCF8E07D7C}"/>
    <dgm:cxn modelId="{0D514B8C-3E16-4147-A99E-1A8FA46939E0}" srcId="{6CB47145-C75D-484B-8150-F84B7C865979}" destId="{4DAFF766-3A10-40D2-91A0-6127116086CA}" srcOrd="1" destOrd="0" parTransId="{F04DFD2D-EE73-46D9-A8BB-0D753CD2E6D8}" sibTransId="{783C7304-DB03-4448-BD33-BC2DA71C1F4F}"/>
    <dgm:cxn modelId="{761383DE-2238-49B9-B3DD-45693C5B58AD}" srcId="{6CB47145-C75D-484B-8150-F84B7C865979}" destId="{7580227B-AA3D-491A-B0A7-F91198513B1A}" srcOrd="2" destOrd="0" parTransId="{43790FF6-7008-4347-93B7-57486DCD9CD9}" sibTransId="{2F822A1C-D06E-4FEA-A7AD-6732135A472D}"/>
    <dgm:cxn modelId="{84DE3FED-6CB1-4BB7-86E1-7349597B9DF1}" type="presOf" srcId="{6CB47145-C75D-484B-8150-F84B7C865979}" destId="{5A20593F-A784-4B54-9EB5-08E9DC23330E}" srcOrd="0" destOrd="0" presId="urn:microsoft.com/office/officeart/2018/2/layout/IconVerticalSolidList"/>
    <dgm:cxn modelId="{23F6F766-4D5F-4A50-AB24-1CE5018BDED6}" type="presParOf" srcId="{5A20593F-A784-4B54-9EB5-08E9DC23330E}" destId="{D45E7E55-7ECF-443F-836F-13D07C90DC4D}" srcOrd="0" destOrd="0" presId="urn:microsoft.com/office/officeart/2018/2/layout/IconVerticalSolidList"/>
    <dgm:cxn modelId="{1BC6ED13-5B6F-4CAC-AD75-0142296853F5}" type="presParOf" srcId="{D45E7E55-7ECF-443F-836F-13D07C90DC4D}" destId="{803EEF3A-DD74-4729-B405-E10EE72DD0FE}" srcOrd="0" destOrd="0" presId="urn:microsoft.com/office/officeart/2018/2/layout/IconVerticalSolidList"/>
    <dgm:cxn modelId="{1C00C95B-94BD-4E90-8434-C717B1FFDBE3}" type="presParOf" srcId="{D45E7E55-7ECF-443F-836F-13D07C90DC4D}" destId="{8A284586-7613-4E14-B88A-376E57F886FE}" srcOrd="1" destOrd="0" presId="urn:microsoft.com/office/officeart/2018/2/layout/IconVerticalSolidList"/>
    <dgm:cxn modelId="{7E73D7BE-B3A1-43CB-8752-7BBC58BF8303}" type="presParOf" srcId="{D45E7E55-7ECF-443F-836F-13D07C90DC4D}" destId="{D726AC1A-2040-4460-8F96-D660096B396A}" srcOrd="2" destOrd="0" presId="urn:microsoft.com/office/officeart/2018/2/layout/IconVerticalSolidList"/>
    <dgm:cxn modelId="{B3C56A0B-DFA0-41BA-8FAD-DF6C13CA23C2}" type="presParOf" srcId="{D45E7E55-7ECF-443F-836F-13D07C90DC4D}" destId="{C669B1D4-352D-4A0F-A1BB-75C2DE7F4C37}" srcOrd="3" destOrd="0" presId="urn:microsoft.com/office/officeart/2018/2/layout/IconVerticalSolidList"/>
    <dgm:cxn modelId="{504AACE2-9492-48F2-8684-F94A4C9F91B1}" type="presParOf" srcId="{5A20593F-A784-4B54-9EB5-08E9DC23330E}" destId="{02756524-ABFC-4A1B-BD67-9BFAB11F355B}" srcOrd="1" destOrd="0" presId="urn:microsoft.com/office/officeart/2018/2/layout/IconVerticalSolidList"/>
    <dgm:cxn modelId="{2BDD69F3-7F19-42CF-B7F9-04DA6FFE94E3}" type="presParOf" srcId="{5A20593F-A784-4B54-9EB5-08E9DC23330E}" destId="{027DA562-D3E5-4DEA-8B2C-3703CFEB047C}" srcOrd="2" destOrd="0" presId="urn:microsoft.com/office/officeart/2018/2/layout/IconVerticalSolidList"/>
    <dgm:cxn modelId="{FAF92C7B-3CD0-4D82-B1E7-1F1A4F4A930D}" type="presParOf" srcId="{027DA562-D3E5-4DEA-8B2C-3703CFEB047C}" destId="{51B6436D-A89E-42C7-92AC-2DBE20E07AF0}" srcOrd="0" destOrd="0" presId="urn:microsoft.com/office/officeart/2018/2/layout/IconVerticalSolidList"/>
    <dgm:cxn modelId="{69FA6201-BEFB-4C10-B160-F0DF681FEC17}" type="presParOf" srcId="{027DA562-D3E5-4DEA-8B2C-3703CFEB047C}" destId="{0D125F41-2640-4292-8211-CB14B1D48EB9}" srcOrd="1" destOrd="0" presId="urn:microsoft.com/office/officeart/2018/2/layout/IconVerticalSolidList"/>
    <dgm:cxn modelId="{3D3642CE-3CBD-4F37-B4F5-1A2FB37CEC38}" type="presParOf" srcId="{027DA562-D3E5-4DEA-8B2C-3703CFEB047C}" destId="{253A7975-A9AB-4973-94DA-847BCBE6C86A}" srcOrd="2" destOrd="0" presId="urn:microsoft.com/office/officeart/2018/2/layout/IconVerticalSolidList"/>
    <dgm:cxn modelId="{F2C61193-A320-41DA-951D-FF0E5586313F}" type="presParOf" srcId="{027DA562-D3E5-4DEA-8B2C-3703CFEB047C}" destId="{BCC72D46-DBAE-4BF3-9579-9D78A48ACCD7}" srcOrd="3" destOrd="0" presId="urn:microsoft.com/office/officeart/2018/2/layout/IconVerticalSolidList"/>
    <dgm:cxn modelId="{334986FD-3DC5-4BAB-BB7C-5A10078FDE5D}" type="presParOf" srcId="{5A20593F-A784-4B54-9EB5-08E9DC23330E}" destId="{6192D8EA-40E1-495B-AEE1-AA6390C60E9B}" srcOrd="3" destOrd="0" presId="urn:microsoft.com/office/officeart/2018/2/layout/IconVerticalSolidList"/>
    <dgm:cxn modelId="{2C3CD07A-5B0B-44C7-9554-969FB5AE9FE0}" type="presParOf" srcId="{5A20593F-A784-4B54-9EB5-08E9DC23330E}" destId="{164F3D9D-5DE4-438D-8692-B9078E87F56D}" srcOrd="4" destOrd="0" presId="urn:microsoft.com/office/officeart/2018/2/layout/IconVerticalSolidList"/>
    <dgm:cxn modelId="{1EAB8474-844A-4CA0-A4C1-E6996FFA83E9}" type="presParOf" srcId="{164F3D9D-5DE4-438D-8692-B9078E87F56D}" destId="{57ECA03C-060A-406D-88DB-01004E9A01CC}" srcOrd="0" destOrd="0" presId="urn:microsoft.com/office/officeart/2018/2/layout/IconVerticalSolidList"/>
    <dgm:cxn modelId="{08548F00-A093-49CF-9055-AC1AC3351250}" type="presParOf" srcId="{164F3D9D-5DE4-438D-8692-B9078E87F56D}" destId="{9D2F4D5D-0DAD-4EFE-B31B-C5BC70400E4B}" srcOrd="1" destOrd="0" presId="urn:microsoft.com/office/officeart/2018/2/layout/IconVerticalSolidList"/>
    <dgm:cxn modelId="{81208657-C270-4AE8-90A4-C06F4C46C32F}" type="presParOf" srcId="{164F3D9D-5DE4-438D-8692-B9078E87F56D}" destId="{4F75C2A6-FDCE-440B-8CEA-463BC993902C}" srcOrd="2" destOrd="0" presId="urn:microsoft.com/office/officeart/2018/2/layout/IconVerticalSolidList"/>
    <dgm:cxn modelId="{5538BA7C-B1BD-4870-A75D-18F98E370E2C}" type="presParOf" srcId="{164F3D9D-5DE4-438D-8692-B9078E87F56D}" destId="{D5CEFD6E-3801-4957-8398-5EA30CAEB1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29DAD-5666-4984-BEB8-DC83229EF254}">
      <dsp:nvSpPr>
        <dsp:cNvPr id="0" name=""/>
        <dsp:cNvSpPr/>
      </dsp:nvSpPr>
      <dsp:spPr>
        <a:xfrm>
          <a:off x="0" y="710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Research</a:t>
          </a:r>
          <a:endParaRPr lang="en-US" sz="3200" kern="1200" dirty="0"/>
        </a:p>
      </dsp:txBody>
      <dsp:txXfrm>
        <a:off x="37467" y="108530"/>
        <a:ext cx="7960104" cy="692586"/>
      </dsp:txXfrm>
    </dsp:sp>
    <dsp:sp modelId="{E3DE593E-37A1-4E00-AE2E-9FEF4B160931}">
      <dsp:nvSpPr>
        <dsp:cNvPr id="0" name=""/>
        <dsp:cNvSpPr/>
      </dsp:nvSpPr>
      <dsp:spPr>
        <a:xfrm>
          <a:off x="0" y="9566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Off-Campus Learning </a:t>
          </a:r>
          <a:r>
            <a:rPr lang="en-US" sz="3200" kern="1200">
              <a:latin typeface="Corbel" panose="020B0503020204020204"/>
            </a:rPr>
            <a:t>Experiences</a:t>
          </a:r>
          <a:endParaRPr lang="en-US" sz="3200" kern="1200" dirty="0"/>
        </a:p>
      </dsp:txBody>
      <dsp:txXfrm>
        <a:off x="37467" y="994130"/>
        <a:ext cx="7960104" cy="692586"/>
      </dsp:txXfrm>
    </dsp:sp>
    <dsp:sp modelId="{19179794-1166-40A1-A494-71F0ACB8F1B8}">
      <dsp:nvSpPr>
        <dsp:cNvPr id="0" name=""/>
        <dsp:cNvSpPr/>
      </dsp:nvSpPr>
      <dsp:spPr>
        <a:xfrm>
          <a:off x="0" y="18422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Global and Intercultural Experiences</a:t>
          </a:r>
          <a:endParaRPr lang="en-US" sz="3200" kern="1200" dirty="0"/>
        </a:p>
      </dsp:txBody>
      <dsp:txXfrm>
        <a:off x="37467" y="1879730"/>
        <a:ext cx="7960104" cy="692586"/>
      </dsp:txXfrm>
    </dsp:sp>
    <dsp:sp modelId="{4CC4347D-D567-4231-A4DD-A0B49232B105}">
      <dsp:nvSpPr>
        <dsp:cNvPr id="0" name=""/>
        <dsp:cNvSpPr/>
      </dsp:nvSpPr>
      <dsp:spPr>
        <a:xfrm>
          <a:off x="0" y="27278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Leadership</a:t>
          </a:r>
          <a:endParaRPr lang="en-US" sz="3200" kern="1200" dirty="0"/>
        </a:p>
      </dsp:txBody>
      <dsp:txXfrm>
        <a:off x="37467" y="2765330"/>
        <a:ext cx="7960104" cy="692586"/>
      </dsp:txXfrm>
    </dsp:sp>
    <dsp:sp modelId="{0BF0C2DF-BB33-40A0-BF2A-9E0FD2D73A27}">
      <dsp:nvSpPr>
        <dsp:cNvPr id="0" name=""/>
        <dsp:cNvSpPr/>
      </dsp:nvSpPr>
      <dsp:spPr>
        <a:xfrm>
          <a:off x="0" y="36134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Creative Work</a:t>
          </a:r>
          <a:endParaRPr lang="en-US" sz="3200" kern="1200" dirty="0"/>
        </a:p>
      </dsp:txBody>
      <dsp:txXfrm>
        <a:off x="37467" y="3650930"/>
        <a:ext cx="7960104" cy="692586"/>
      </dsp:txXfrm>
    </dsp:sp>
    <dsp:sp modelId="{23031ED4-AEEB-4233-90EA-45889D9391E3}">
      <dsp:nvSpPr>
        <dsp:cNvPr id="0" name=""/>
        <dsp:cNvSpPr/>
      </dsp:nvSpPr>
      <dsp:spPr>
        <a:xfrm>
          <a:off x="0" y="4499063"/>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Community Engagement</a:t>
          </a:r>
          <a:endParaRPr lang="en-US" sz="3200" kern="1200" dirty="0"/>
        </a:p>
      </dsp:txBody>
      <dsp:txXfrm>
        <a:off x="37467" y="4536530"/>
        <a:ext cx="7960104" cy="692586"/>
      </dsp:txXfrm>
    </dsp:sp>
    <dsp:sp modelId="{00C27BBF-4F8F-47B5-982E-82FCA8E72F7A}">
      <dsp:nvSpPr>
        <dsp:cNvPr id="0" name=""/>
        <dsp:cNvSpPr/>
      </dsp:nvSpPr>
      <dsp:spPr>
        <a:xfrm>
          <a:off x="0" y="5384662"/>
          <a:ext cx="8035038" cy="76752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Internships and Professional Experiences</a:t>
          </a:r>
        </a:p>
      </dsp:txBody>
      <dsp:txXfrm>
        <a:off x="37467" y="5422129"/>
        <a:ext cx="7960104"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E356F-3FF0-4FE6-9202-9A0A3E73C57D}">
      <dsp:nvSpPr>
        <dsp:cNvPr id="0" name=""/>
        <dsp:cNvSpPr/>
      </dsp:nvSpPr>
      <dsp:spPr>
        <a:xfrm>
          <a:off x="1569264" y="1650"/>
          <a:ext cx="6277057" cy="169141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92" tIns="429619" rIns="121792" bIns="429619" numCol="1" spcCol="1270" anchor="ctr" anchorCtr="0">
          <a:noAutofit/>
        </a:bodyPr>
        <a:lstStyle/>
        <a:p>
          <a:pPr marL="0" lvl="0" indent="0" algn="l" defTabSz="1422400">
            <a:lnSpc>
              <a:spcPct val="90000"/>
            </a:lnSpc>
            <a:spcBef>
              <a:spcPct val="0"/>
            </a:spcBef>
            <a:spcAft>
              <a:spcPct val="35000"/>
            </a:spcAft>
            <a:buNone/>
          </a:pPr>
          <a:r>
            <a:rPr lang="en-US" sz="3200" kern="1200" dirty="0"/>
            <a:t>Go to otterbein.edu/ready</a:t>
          </a:r>
        </a:p>
      </dsp:txBody>
      <dsp:txXfrm>
        <a:off x="1569264" y="1650"/>
        <a:ext cx="6277057" cy="1691412"/>
      </dsp:txXfrm>
    </dsp:sp>
    <dsp:sp modelId="{48E292A1-2A47-4665-A2FA-FFE2CA5FC9E9}">
      <dsp:nvSpPr>
        <dsp:cNvPr id="0" name=""/>
        <dsp:cNvSpPr/>
      </dsp:nvSpPr>
      <dsp:spPr>
        <a:xfrm>
          <a:off x="0" y="1650"/>
          <a:ext cx="1569264" cy="169141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0" tIns="167074" rIns="83040" bIns="167074" numCol="1" spcCol="1270" anchor="ctr" anchorCtr="0">
          <a:noAutofit/>
        </a:bodyPr>
        <a:lstStyle/>
        <a:p>
          <a:pPr marL="0" lvl="0" indent="0" algn="ctr" defTabSz="1422400">
            <a:lnSpc>
              <a:spcPct val="90000"/>
            </a:lnSpc>
            <a:spcBef>
              <a:spcPct val="0"/>
            </a:spcBef>
            <a:spcAft>
              <a:spcPct val="35000"/>
            </a:spcAft>
            <a:buNone/>
          </a:pPr>
          <a:r>
            <a:rPr lang="en-US" sz="3200" kern="1200"/>
            <a:t>Go</a:t>
          </a:r>
          <a:endParaRPr lang="en-US" sz="2800" kern="1200" dirty="0"/>
        </a:p>
      </dsp:txBody>
      <dsp:txXfrm>
        <a:off x="0" y="1650"/>
        <a:ext cx="1569264" cy="1691412"/>
      </dsp:txXfrm>
    </dsp:sp>
    <dsp:sp modelId="{79171BC9-81BD-49D5-B7D2-45D5DADA52E6}">
      <dsp:nvSpPr>
        <dsp:cNvPr id="0" name=""/>
        <dsp:cNvSpPr/>
      </dsp:nvSpPr>
      <dsp:spPr>
        <a:xfrm>
          <a:off x="1569264" y="1794546"/>
          <a:ext cx="6277057" cy="169141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92" tIns="429619" rIns="121792" bIns="429619" numCol="1" spcCol="1270" anchor="ctr" anchorCtr="0">
          <a:noAutofit/>
        </a:bodyPr>
        <a:lstStyle/>
        <a:p>
          <a:pPr marL="0" lvl="0" indent="0" algn="l" defTabSz="1422400">
            <a:lnSpc>
              <a:spcPct val="90000"/>
            </a:lnSpc>
            <a:spcBef>
              <a:spcPct val="0"/>
            </a:spcBef>
            <a:spcAft>
              <a:spcPct val="35000"/>
            </a:spcAft>
            <a:buNone/>
          </a:pPr>
          <a:r>
            <a:rPr lang="en-US" sz="3200" kern="1200" dirty="0"/>
            <a:t>Scroll to READY Guides by Major</a:t>
          </a:r>
        </a:p>
      </dsp:txBody>
      <dsp:txXfrm>
        <a:off x="1569264" y="1794546"/>
        <a:ext cx="6277057" cy="1691412"/>
      </dsp:txXfrm>
    </dsp:sp>
    <dsp:sp modelId="{524460E2-255E-44C0-8534-2F291213A7CA}">
      <dsp:nvSpPr>
        <dsp:cNvPr id="0" name=""/>
        <dsp:cNvSpPr/>
      </dsp:nvSpPr>
      <dsp:spPr>
        <a:xfrm>
          <a:off x="0" y="1794546"/>
          <a:ext cx="1569264" cy="169141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0" tIns="167074" rIns="83040" bIns="167074" numCol="1" spcCol="1270" anchor="ctr" anchorCtr="0">
          <a:noAutofit/>
        </a:bodyPr>
        <a:lstStyle/>
        <a:p>
          <a:pPr marL="0" lvl="0" indent="0" algn="ctr" defTabSz="1422400">
            <a:lnSpc>
              <a:spcPct val="90000"/>
            </a:lnSpc>
            <a:spcBef>
              <a:spcPct val="0"/>
            </a:spcBef>
            <a:spcAft>
              <a:spcPct val="35000"/>
            </a:spcAft>
            <a:buNone/>
          </a:pPr>
          <a:r>
            <a:rPr lang="en-US" sz="3200" kern="1200"/>
            <a:t>Scroll</a:t>
          </a:r>
          <a:endParaRPr lang="en-US" sz="2800" kern="1200" dirty="0"/>
        </a:p>
      </dsp:txBody>
      <dsp:txXfrm>
        <a:off x="0" y="1794546"/>
        <a:ext cx="1569264" cy="1691412"/>
      </dsp:txXfrm>
    </dsp:sp>
    <dsp:sp modelId="{1436EC4C-0D5B-4C13-A8B5-7CF8154825F5}">
      <dsp:nvSpPr>
        <dsp:cNvPr id="0" name=""/>
        <dsp:cNvSpPr/>
      </dsp:nvSpPr>
      <dsp:spPr>
        <a:xfrm>
          <a:off x="1569264" y="3587443"/>
          <a:ext cx="6277057" cy="169141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792" tIns="429619" rIns="121792" bIns="429619" numCol="1" spcCol="1270" anchor="ctr" anchorCtr="0">
          <a:noAutofit/>
        </a:bodyPr>
        <a:lstStyle/>
        <a:p>
          <a:pPr marL="0" lvl="0" indent="0" algn="l" defTabSz="1422400">
            <a:lnSpc>
              <a:spcPct val="90000"/>
            </a:lnSpc>
            <a:spcBef>
              <a:spcPct val="0"/>
            </a:spcBef>
            <a:spcAft>
              <a:spcPct val="35000"/>
            </a:spcAft>
            <a:buNone/>
          </a:pPr>
          <a:r>
            <a:rPr lang="en-US" sz="3200" kern="1200" dirty="0"/>
            <a:t>Begin exploring</a:t>
          </a:r>
        </a:p>
      </dsp:txBody>
      <dsp:txXfrm>
        <a:off x="1569264" y="3587443"/>
        <a:ext cx="6277057" cy="1691412"/>
      </dsp:txXfrm>
    </dsp:sp>
    <dsp:sp modelId="{213CBE7D-D13D-47F8-BF2F-EA27EF588542}">
      <dsp:nvSpPr>
        <dsp:cNvPr id="0" name=""/>
        <dsp:cNvSpPr/>
      </dsp:nvSpPr>
      <dsp:spPr>
        <a:xfrm>
          <a:off x="0" y="3587443"/>
          <a:ext cx="1569264" cy="169141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0" tIns="167074" rIns="83040" bIns="167074" numCol="1" spcCol="1270" anchor="ctr" anchorCtr="0">
          <a:noAutofit/>
        </a:bodyPr>
        <a:lstStyle/>
        <a:p>
          <a:pPr marL="0" lvl="0" indent="0" algn="ctr" defTabSz="1422400">
            <a:lnSpc>
              <a:spcPct val="90000"/>
            </a:lnSpc>
            <a:spcBef>
              <a:spcPct val="0"/>
            </a:spcBef>
            <a:spcAft>
              <a:spcPct val="35000"/>
            </a:spcAft>
            <a:buNone/>
          </a:pPr>
          <a:r>
            <a:rPr lang="en-US" sz="3200" kern="1200"/>
            <a:t>Begin</a:t>
          </a:r>
          <a:endParaRPr lang="en-US" sz="3200" kern="1200" dirty="0"/>
        </a:p>
      </dsp:txBody>
      <dsp:txXfrm>
        <a:off x="0" y="3587443"/>
        <a:ext cx="1569264" cy="1691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5B713-A0AA-489F-A0A5-2C5743EDDFE5}">
      <dsp:nvSpPr>
        <dsp:cNvPr id="0" name=""/>
        <dsp:cNvSpPr/>
      </dsp:nvSpPr>
      <dsp:spPr>
        <a:xfrm>
          <a:off x="2264" y="1660835"/>
          <a:ext cx="1796218" cy="3532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0040" tIns="330200" rIns="140040" bIns="33020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Corbel" panose="020B0503020204020204"/>
            </a:rPr>
            <a:t>Pre-Otterbein Reflection worksheet</a:t>
          </a:r>
        </a:p>
      </dsp:txBody>
      <dsp:txXfrm>
        <a:off x="2264" y="3003035"/>
        <a:ext cx="1796218" cy="2119263"/>
      </dsp:txXfrm>
    </dsp:sp>
    <dsp:sp modelId="{C4979B2F-C8FF-4F9D-8C3F-998277A49A6E}">
      <dsp:nvSpPr>
        <dsp:cNvPr id="0" name=""/>
        <dsp:cNvSpPr/>
      </dsp:nvSpPr>
      <dsp:spPr>
        <a:xfrm>
          <a:off x="523167" y="2421005"/>
          <a:ext cx="754411" cy="754411"/>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58817" tIns="12700" rIns="58817" bIns="12700" numCol="1" spcCol="1270" anchor="ctr" anchorCtr="0">
          <a:noAutofit/>
        </a:bodyPr>
        <a:lstStyle/>
        <a:p>
          <a:pPr marL="0" lvl="0" indent="0" algn="ctr" defTabSz="1600200">
            <a:lnSpc>
              <a:spcPct val="90000"/>
            </a:lnSpc>
            <a:spcBef>
              <a:spcPct val="0"/>
            </a:spcBef>
            <a:spcAft>
              <a:spcPct val="35000"/>
            </a:spcAft>
            <a:buNone/>
          </a:pPr>
          <a:r>
            <a:rPr lang="en-US" sz="3600" kern="1200"/>
            <a:t>1</a:t>
          </a:r>
        </a:p>
      </dsp:txBody>
      <dsp:txXfrm>
        <a:off x="633648" y="2531486"/>
        <a:ext cx="533449" cy="533449"/>
      </dsp:txXfrm>
    </dsp:sp>
    <dsp:sp modelId="{445D8FAD-7073-4CD1-990B-DE1A882DC264}">
      <dsp:nvSpPr>
        <dsp:cNvPr id="0" name=""/>
        <dsp:cNvSpPr/>
      </dsp:nvSpPr>
      <dsp:spPr>
        <a:xfrm>
          <a:off x="2264" y="4684168"/>
          <a:ext cx="1796218" cy="72"/>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9824A8B-F4CD-4085-AD56-0F0A1A6DB6AF}">
      <dsp:nvSpPr>
        <dsp:cNvPr id="0" name=""/>
        <dsp:cNvSpPr/>
      </dsp:nvSpPr>
      <dsp:spPr>
        <a:xfrm>
          <a:off x="1978104" y="1660835"/>
          <a:ext cx="1796218" cy="3532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0040" tIns="330200" rIns="140040" bIns="33020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Corbel" panose="020B0503020204020204"/>
            </a:rPr>
            <a:t>Resume</a:t>
          </a:r>
          <a:endParaRPr lang="en-US" sz="1800" kern="1200" dirty="0"/>
        </a:p>
      </dsp:txBody>
      <dsp:txXfrm>
        <a:off x="1978104" y="3003035"/>
        <a:ext cx="1796218" cy="2119263"/>
      </dsp:txXfrm>
    </dsp:sp>
    <dsp:sp modelId="{FFC9C7DB-8E7B-4151-927A-9E156664E8B1}">
      <dsp:nvSpPr>
        <dsp:cNvPr id="0" name=""/>
        <dsp:cNvSpPr/>
      </dsp:nvSpPr>
      <dsp:spPr>
        <a:xfrm>
          <a:off x="2499007" y="2421005"/>
          <a:ext cx="754411" cy="754411"/>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58817" tIns="12700" rIns="58817"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609488" y="2531486"/>
        <a:ext cx="533449" cy="533449"/>
      </dsp:txXfrm>
    </dsp:sp>
    <dsp:sp modelId="{36080192-04C5-457A-92E6-991B2B8D1D67}">
      <dsp:nvSpPr>
        <dsp:cNvPr id="0" name=""/>
        <dsp:cNvSpPr/>
      </dsp:nvSpPr>
      <dsp:spPr>
        <a:xfrm>
          <a:off x="1978104" y="4684168"/>
          <a:ext cx="1796218" cy="72"/>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50AE51C-E4FB-43B1-85AD-038FFB1D6180}">
      <dsp:nvSpPr>
        <dsp:cNvPr id="0" name=""/>
        <dsp:cNvSpPr/>
      </dsp:nvSpPr>
      <dsp:spPr>
        <a:xfrm>
          <a:off x="3953944" y="1660835"/>
          <a:ext cx="1796218" cy="353421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0040" tIns="330200" rIns="140040" bIns="33020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Corbel" panose="020B0503020204020204"/>
            </a:rPr>
            <a:t>Life Design (begin in-class today)</a:t>
          </a:r>
          <a:endParaRPr lang="en-US" sz="2400" kern="1200" dirty="0"/>
        </a:p>
      </dsp:txBody>
      <dsp:txXfrm>
        <a:off x="3953944" y="3003837"/>
        <a:ext cx="1796218" cy="2120530"/>
      </dsp:txXfrm>
    </dsp:sp>
    <dsp:sp modelId="{4BB7C679-3CC0-4AC9-BAEB-B4F9E558DC5C}">
      <dsp:nvSpPr>
        <dsp:cNvPr id="0" name=""/>
        <dsp:cNvSpPr/>
      </dsp:nvSpPr>
      <dsp:spPr>
        <a:xfrm>
          <a:off x="4474847" y="2422061"/>
          <a:ext cx="754411" cy="754411"/>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58817" tIns="12700" rIns="58817"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4585328" y="2532542"/>
        <a:ext cx="533449" cy="533449"/>
      </dsp:txXfrm>
    </dsp:sp>
    <dsp:sp modelId="{35EF0F5A-61CD-4DF9-BC6D-2CFF849D0901}">
      <dsp:nvSpPr>
        <dsp:cNvPr id="0" name=""/>
        <dsp:cNvSpPr/>
      </dsp:nvSpPr>
      <dsp:spPr>
        <a:xfrm>
          <a:off x="3953944" y="4685224"/>
          <a:ext cx="1796218" cy="72"/>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7411166-54A4-400C-AFCA-5383C103C058}">
      <dsp:nvSpPr>
        <dsp:cNvPr id="0" name=""/>
        <dsp:cNvSpPr/>
      </dsp:nvSpPr>
      <dsp:spPr>
        <a:xfrm>
          <a:off x="5929784" y="1660835"/>
          <a:ext cx="1796218" cy="353632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0040" tIns="330200" rIns="140040" bIns="33020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Corbel" panose="020B0503020204020204"/>
            </a:rPr>
            <a:t>READY Plan 1000-word minimum paper</a:t>
          </a:r>
          <a:endParaRPr lang="en-US" sz="2400" kern="1200" dirty="0"/>
        </a:p>
      </dsp:txBody>
      <dsp:txXfrm>
        <a:off x="5929784" y="3004640"/>
        <a:ext cx="1796218" cy="2121797"/>
      </dsp:txXfrm>
    </dsp:sp>
    <dsp:sp modelId="{6E39F4F2-D252-443C-98AB-6535B2913BE2}">
      <dsp:nvSpPr>
        <dsp:cNvPr id="0" name=""/>
        <dsp:cNvSpPr/>
      </dsp:nvSpPr>
      <dsp:spPr>
        <a:xfrm>
          <a:off x="6450687" y="2423117"/>
          <a:ext cx="754411" cy="754411"/>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58817" tIns="12700" rIns="58817"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6561168" y="2533598"/>
        <a:ext cx="533449" cy="533449"/>
      </dsp:txXfrm>
    </dsp:sp>
    <dsp:sp modelId="{99F3EC10-CA83-48D1-A7C3-48D2471298FA}">
      <dsp:nvSpPr>
        <dsp:cNvPr id="0" name=""/>
        <dsp:cNvSpPr/>
      </dsp:nvSpPr>
      <dsp:spPr>
        <a:xfrm>
          <a:off x="5929784" y="4686280"/>
          <a:ext cx="1796218" cy="72"/>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EEF3A-DD74-4729-B405-E10EE72DD0FE}">
      <dsp:nvSpPr>
        <dsp:cNvPr id="0" name=""/>
        <dsp:cNvSpPr/>
      </dsp:nvSpPr>
      <dsp:spPr>
        <a:xfrm>
          <a:off x="0" y="621"/>
          <a:ext cx="7728267" cy="14531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84586-7613-4E14-B88A-376E57F886FE}">
      <dsp:nvSpPr>
        <dsp:cNvPr id="0" name=""/>
        <dsp:cNvSpPr/>
      </dsp:nvSpPr>
      <dsp:spPr>
        <a:xfrm>
          <a:off x="439582" y="327583"/>
          <a:ext cx="799241" cy="799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9B1D4-352D-4A0F-A1BB-75C2DE7F4C37}">
      <dsp:nvSpPr>
        <dsp:cNvPr id="0" name=""/>
        <dsp:cNvSpPr/>
      </dsp:nvSpPr>
      <dsp:spPr>
        <a:xfrm>
          <a:off x="1678407" y="621"/>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244600">
            <a:lnSpc>
              <a:spcPct val="100000"/>
            </a:lnSpc>
            <a:spcBef>
              <a:spcPct val="0"/>
            </a:spcBef>
            <a:spcAft>
              <a:spcPct val="35000"/>
            </a:spcAft>
            <a:buNone/>
          </a:pPr>
          <a:r>
            <a:rPr lang="en-US" sz="2800" b="1" kern="1200" dirty="0"/>
            <a:t>Who are you? </a:t>
          </a:r>
          <a:endParaRPr lang="en-US" sz="2800" kern="1200" dirty="0"/>
        </a:p>
      </dsp:txBody>
      <dsp:txXfrm>
        <a:off x="1678407" y="621"/>
        <a:ext cx="6049859" cy="1453166"/>
      </dsp:txXfrm>
    </dsp:sp>
    <dsp:sp modelId="{51B6436D-A89E-42C7-92AC-2DBE20E07AF0}">
      <dsp:nvSpPr>
        <dsp:cNvPr id="0" name=""/>
        <dsp:cNvSpPr/>
      </dsp:nvSpPr>
      <dsp:spPr>
        <a:xfrm>
          <a:off x="0" y="1817078"/>
          <a:ext cx="7728267" cy="14531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125F41-2640-4292-8211-CB14B1D48EB9}">
      <dsp:nvSpPr>
        <dsp:cNvPr id="0" name=""/>
        <dsp:cNvSpPr/>
      </dsp:nvSpPr>
      <dsp:spPr>
        <a:xfrm>
          <a:off x="439582" y="2144041"/>
          <a:ext cx="799241" cy="799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72D46-DBAE-4BF3-9579-9D78A48ACCD7}">
      <dsp:nvSpPr>
        <dsp:cNvPr id="0" name=""/>
        <dsp:cNvSpPr/>
      </dsp:nvSpPr>
      <dsp:spPr>
        <a:xfrm>
          <a:off x="1678407" y="1817078"/>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244600">
            <a:lnSpc>
              <a:spcPct val="100000"/>
            </a:lnSpc>
            <a:spcBef>
              <a:spcPct val="0"/>
            </a:spcBef>
            <a:spcAft>
              <a:spcPct val="35000"/>
            </a:spcAft>
            <a:buNone/>
          </a:pPr>
          <a:r>
            <a:rPr lang="en-US" sz="2800" b="1" kern="1200" dirty="0"/>
            <a:t>What’s important to you?</a:t>
          </a:r>
          <a:r>
            <a:rPr lang="en-US" sz="2800" kern="1200" dirty="0"/>
            <a:t> </a:t>
          </a:r>
        </a:p>
      </dsp:txBody>
      <dsp:txXfrm>
        <a:off x="1678407" y="1817078"/>
        <a:ext cx="6049859" cy="1453166"/>
      </dsp:txXfrm>
    </dsp:sp>
    <dsp:sp modelId="{57ECA03C-060A-406D-88DB-01004E9A01CC}">
      <dsp:nvSpPr>
        <dsp:cNvPr id="0" name=""/>
        <dsp:cNvSpPr/>
      </dsp:nvSpPr>
      <dsp:spPr>
        <a:xfrm>
          <a:off x="0" y="3633536"/>
          <a:ext cx="7728267" cy="14531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F4D5D-0DAD-4EFE-B31B-C5BC70400E4B}">
      <dsp:nvSpPr>
        <dsp:cNvPr id="0" name=""/>
        <dsp:cNvSpPr/>
      </dsp:nvSpPr>
      <dsp:spPr>
        <a:xfrm>
          <a:off x="439582" y="3960499"/>
          <a:ext cx="799241" cy="799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EFD6E-3801-4957-8398-5EA30CAEB12A}">
      <dsp:nvSpPr>
        <dsp:cNvPr id="0" name=""/>
        <dsp:cNvSpPr/>
      </dsp:nvSpPr>
      <dsp:spPr>
        <a:xfrm>
          <a:off x="1678407" y="3633536"/>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244600">
            <a:lnSpc>
              <a:spcPct val="100000"/>
            </a:lnSpc>
            <a:spcBef>
              <a:spcPct val="0"/>
            </a:spcBef>
            <a:spcAft>
              <a:spcPct val="35000"/>
            </a:spcAft>
            <a:buNone/>
          </a:pPr>
          <a:r>
            <a:rPr lang="en-US" sz="2800" b="1" kern="1200" dirty="0"/>
            <a:t>Who do you want to become?</a:t>
          </a:r>
          <a:r>
            <a:rPr lang="en-US" sz="2800" kern="1200" dirty="0"/>
            <a:t> </a:t>
          </a:r>
        </a:p>
      </dsp:txBody>
      <dsp:txXfrm>
        <a:off x="1678407" y="3633536"/>
        <a:ext cx="6049859" cy="14531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BF57F-284D-49F5-BE85-3D36518ECF19}"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9FD63-7B96-4119-B679-B00EB5AABE1B}" type="slidenum">
              <a:rPr lang="en-US" smtClean="0"/>
              <a:t>‹#›</a:t>
            </a:fld>
            <a:endParaRPr lang="en-US"/>
          </a:p>
        </p:txBody>
      </p:sp>
    </p:spTree>
    <p:extLst>
      <p:ext uri="{BB962C8B-B14F-4D97-AF65-F5344CB8AC3E}">
        <p14:creationId xmlns:p14="http://schemas.microsoft.com/office/powerpoint/2010/main" val="86992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8eU5Pc-y0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9FD63-7B96-4119-B679-B00EB5AABE1B}" type="slidenum">
              <a:rPr lang="en-US" smtClean="0"/>
              <a:t>1</a:t>
            </a:fld>
            <a:endParaRPr lang="en-US"/>
          </a:p>
        </p:txBody>
      </p:sp>
    </p:spTree>
    <p:extLst>
      <p:ext uri="{BB962C8B-B14F-4D97-AF65-F5344CB8AC3E}">
        <p14:creationId xmlns:p14="http://schemas.microsoft.com/office/powerpoint/2010/main" val="323011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9FD63-7B96-4119-B679-B00EB5AABE1B}" type="slidenum">
              <a:rPr lang="en-US" smtClean="0"/>
              <a:t>2</a:t>
            </a:fld>
            <a:endParaRPr lang="en-US"/>
          </a:p>
        </p:txBody>
      </p:sp>
    </p:spTree>
    <p:extLst>
      <p:ext uri="{BB962C8B-B14F-4D97-AF65-F5344CB8AC3E}">
        <p14:creationId xmlns:p14="http://schemas.microsoft.com/office/powerpoint/2010/main" val="29467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3 Most Important Questions to Ask Yourself (youtube.com)</a:t>
            </a:r>
            <a:endParaRPr lang="en-US" dirty="0"/>
          </a:p>
        </p:txBody>
      </p:sp>
      <p:sp>
        <p:nvSpPr>
          <p:cNvPr id="4" name="Slide Number Placeholder 3"/>
          <p:cNvSpPr>
            <a:spLocks noGrp="1"/>
          </p:cNvSpPr>
          <p:nvPr>
            <p:ph type="sldNum" sz="quarter" idx="5"/>
          </p:nvPr>
        </p:nvSpPr>
        <p:spPr/>
        <p:txBody>
          <a:bodyPr/>
          <a:lstStyle/>
          <a:p>
            <a:fld id="{F029FD63-7B96-4119-B679-B00EB5AABE1B}" type="slidenum">
              <a:rPr lang="en-US" smtClean="0"/>
              <a:t>4</a:t>
            </a:fld>
            <a:endParaRPr lang="en-US"/>
          </a:p>
        </p:txBody>
      </p:sp>
    </p:spTree>
    <p:extLst>
      <p:ext uri="{BB962C8B-B14F-4D97-AF65-F5344CB8AC3E}">
        <p14:creationId xmlns:p14="http://schemas.microsoft.com/office/powerpoint/2010/main" val="684181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different types of immersive experiences. Today we are going to take a deeper dive into each type of experience and begin exploring your interests relating to immersive experiences. You may have an immersive experience you are already planning to complete or maybe you have not yet thought through this experience. </a:t>
            </a:r>
          </a:p>
          <a:p>
            <a:endParaRPr lang="en-US"/>
          </a:p>
        </p:txBody>
      </p:sp>
      <p:sp>
        <p:nvSpPr>
          <p:cNvPr id="4" name="Slide Number Placeholder 3"/>
          <p:cNvSpPr>
            <a:spLocks noGrp="1"/>
          </p:cNvSpPr>
          <p:nvPr>
            <p:ph type="sldNum" sz="quarter" idx="5"/>
          </p:nvPr>
        </p:nvSpPr>
        <p:spPr/>
        <p:txBody>
          <a:bodyPr/>
          <a:lstStyle/>
          <a:p>
            <a:fld id="{F029FD63-7B96-4119-B679-B00EB5AABE1B}" type="slidenum">
              <a:rPr lang="en-US" smtClean="0"/>
              <a:t>5</a:t>
            </a:fld>
            <a:endParaRPr lang="en-US"/>
          </a:p>
        </p:txBody>
      </p:sp>
    </p:spTree>
    <p:extLst>
      <p:ext uri="{BB962C8B-B14F-4D97-AF65-F5344CB8AC3E}">
        <p14:creationId xmlns:p14="http://schemas.microsoft.com/office/powerpoint/2010/main" val="330679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dive in to the FYS Reflection Paper assignment. Share the due date (consult with the FYS instructor).</a:t>
            </a:r>
          </a:p>
          <a:p>
            <a:r>
              <a:rPr lang="en-US"/>
              <a:t>Today we are going to start on Parts 1-3 of this assignment so that you have a good foundation to complete Part 4.</a:t>
            </a:r>
          </a:p>
        </p:txBody>
      </p:sp>
      <p:sp>
        <p:nvSpPr>
          <p:cNvPr id="4" name="Slide Number Placeholder 3"/>
          <p:cNvSpPr>
            <a:spLocks noGrp="1"/>
          </p:cNvSpPr>
          <p:nvPr>
            <p:ph type="sldNum" sz="quarter" idx="5"/>
          </p:nvPr>
        </p:nvSpPr>
        <p:spPr/>
        <p:txBody>
          <a:bodyPr/>
          <a:lstStyle/>
          <a:p>
            <a:fld id="{F029FD63-7B96-4119-B679-B00EB5AABE1B}" type="slidenum">
              <a:rPr lang="en-US" smtClean="0"/>
              <a:t>7</a:t>
            </a:fld>
            <a:endParaRPr lang="en-US"/>
          </a:p>
        </p:txBody>
      </p:sp>
    </p:spTree>
    <p:extLst>
      <p:ext uri="{BB962C8B-B14F-4D97-AF65-F5344CB8AC3E}">
        <p14:creationId xmlns:p14="http://schemas.microsoft.com/office/powerpoint/2010/main" val="192206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on to Part 3. This worksheet will help you develop a plan for your time at Otterbein. You will also look forward to the first two years after graduation, five years post-graduation, and then longer term. Write specific goals as to what you would like to achieve during those years. Highlight your goals using bullet points on the worksheet and the identify courses and experiences you plan to pursue. Think about your career, your passions, what you hope to accomplish in your free time.</a:t>
            </a:r>
          </a:p>
        </p:txBody>
      </p:sp>
      <p:sp>
        <p:nvSpPr>
          <p:cNvPr id="4" name="Slide Number Placeholder 3"/>
          <p:cNvSpPr>
            <a:spLocks noGrp="1"/>
          </p:cNvSpPr>
          <p:nvPr>
            <p:ph type="sldNum" sz="quarter" idx="5"/>
          </p:nvPr>
        </p:nvSpPr>
        <p:spPr/>
        <p:txBody>
          <a:bodyPr/>
          <a:lstStyle/>
          <a:p>
            <a:fld id="{F029FD63-7B96-4119-B679-B00EB5AABE1B}" type="slidenum">
              <a:rPr lang="en-US" smtClean="0"/>
              <a:t>8</a:t>
            </a:fld>
            <a:endParaRPr lang="en-US"/>
          </a:p>
        </p:txBody>
      </p:sp>
    </p:spTree>
    <p:extLst>
      <p:ext uri="{BB962C8B-B14F-4D97-AF65-F5344CB8AC3E}">
        <p14:creationId xmlns:p14="http://schemas.microsoft.com/office/powerpoint/2010/main" val="385291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You will want to refer to the READY Plan Assignment, but as a reminder, it has the description of your Part 4 1,000 word paper. This will be a reflection of everything that’s come before and anticipating the next chapters in your life path and work path. Consider the insights you made in your wandering map, and other relevant exercises. At least 1000 words in writing. </a:t>
            </a:r>
          </a:p>
          <a:p>
            <a:pPr rtl="0" fontAlgn="base"/>
            <a:r>
              <a:rPr lang="en-US" sz="1200" b="0" i="0" kern="1200" dirty="0">
                <a:solidFill>
                  <a:schemeClr val="tx1"/>
                </a:solidFill>
                <a:effectLst/>
                <a:latin typeface="+mn-lt"/>
                <a:ea typeface="+mn-ea"/>
                <a:cs typeface="+mn-cs"/>
              </a:rPr>
              <a:t>- Who are you? What previous experiences taught you the most? Inspired you the most? Shaped you the most? What are your strengths and challenges? What’s your learning style? How do you relate to new ideas, questions, or contexts? </a:t>
            </a:r>
          </a:p>
          <a:p>
            <a:pPr rtl="0" fontAlgn="base"/>
            <a:r>
              <a:rPr lang="en-US" sz="1200" b="0" i="0" kern="1200" dirty="0">
                <a:solidFill>
                  <a:schemeClr val="tx1"/>
                </a:solidFill>
                <a:effectLst/>
                <a:latin typeface="+mn-lt"/>
                <a:ea typeface="+mn-ea"/>
                <a:cs typeface="+mn-cs"/>
              </a:rPr>
              <a:t>- What’s important to you? What fuels, inspires, and motivates you? What have you discovered about your individual passions and values -- inside and outside the classroom?  </a:t>
            </a:r>
          </a:p>
          <a:p>
            <a:pPr rtl="0" fontAlgn="base"/>
            <a:r>
              <a:rPr lang="en-US" sz="1200" b="0" i="0" kern="1200" dirty="0">
                <a:solidFill>
                  <a:schemeClr val="tx1"/>
                </a:solidFill>
                <a:effectLst/>
                <a:latin typeface="+mn-lt"/>
                <a:ea typeface="+mn-ea"/>
                <a:cs typeface="+mn-cs"/>
              </a:rPr>
              <a:t>- Who do you want to become? What new life, work, service, leadership, creative, athletic, or academic experiences are most important to you now and why? What makes you feel most and least empowered as you consider your goals for the future? What choices will you make </a:t>
            </a:r>
            <a:r>
              <a:rPr lang="en-US" sz="1200" b="0" i="1" kern="1200" dirty="0">
                <a:solidFill>
                  <a:schemeClr val="tx1"/>
                </a:solidFill>
                <a:effectLst/>
                <a:latin typeface="+mn-lt"/>
                <a:ea typeface="+mn-ea"/>
                <a:cs typeface="+mn-cs"/>
              </a:rPr>
              <a:t>next</a:t>
            </a:r>
            <a:r>
              <a:rPr lang="en-US" sz="1200" b="0" i="0" kern="1200" dirty="0">
                <a:solidFill>
                  <a:schemeClr val="tx1"/>
                </a:solidFill>
                <a:effectLst/>
                <a:latin typeface="+mn-lt"/>
                <a:ea typeface="+mn-ea"/>
                <a:cs typeface="+mn-cs"/>
              </a:rPr>
              <a:t> – as you anticipate your Otterbein journey -- to align your future with the things that matter most to you? What resources or guidance do you need? What options will you consider if things don’t go to plan. </a:t>
            </a:r>
          </a:p>
          <a:p>
            <a:endParaRPr lang="en-US" dirty="0"/>
          </a:p>
        </p:txBody>
      </p:sp>
      <p:sp>
        <p:nvSpPr>
          <p:cNvPr id="4" name="Slide Number Placeholder 3"/>
          <p:cNvSpPr>
            <a:spLocks noGrp="1"/>
          </p:cNvSpPr>
          <p:nvPr>
            <p:ph type="sldNum" sz="quarter" idx="5"/>
          </p:nvPr>
        </p:nvSpPr>
        <p:spPr/>
        <p:txBody>
          <a:bodyPr/>
          <a:lstStyle/>
          <a:p>
            <a:fld id="{F029FD63-7B96-4119-B679-B00EB5AABE1B}" type="slidenum">
              <a:rPr lang="en-US" smtClean="0"/>
              <a:t>9</a:t>
            </a:fld>
            <a:endParaRPr lang="en-US"/>
          </a:p>
        </p:txBody>
      </p:sp>
    </p:spTree>
    <p:extLst>
      <p:ext uri="{BB962C8B-B14F-4D97-AF65-F5344CB8AC3E}">
        <p14:creationId xmlns:p14="http://schemas.microsoft.com/office/powerpoint/2010/main" val="230614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10/28/2024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10/28/2024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10/28/2024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10/28/2024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10/28/2024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f8eU5Pc-y0g?start=355&amp;feature=oembed" TargetMode="External"/><Relationship Id="rId5" Type="http://schemas.openxmlformats.org/officeDocument/2006/relationships/hyperlink" Target="https://www.youtube.com/watch?v=f8eU5Pc-y0g"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Person walking up a stairs">
            <a:extLst>
              <a:ext uri="{FF2B5EF4-FFF2-40B4-BE49-F238E27FC236}">
                <a16:creationId xmlns:a16="http://schemas.microsoft.com/office/drawing/2014/main" id="{01907DE5-C36D-C2F4-9789-C9D809E3DA5C}"/>
              </a:ext>
            </a:extLst>
          </p:cNvPr>
          <p:cNvPicPr>
            <a:picLocks noChangeAspect="1"/>
          </p:cNvPicPr>
          <p:nvPr/>
        </p:nvPicPr>
        <p:blipFill rotWithShape="1">
          <a:blip r:embed="rId3">
            <a:duotone>
              <a:schemeClr val="accent1">
                <a:shade val="45000"/>
                <a:satMod val="135000"/>
              </a:schemeClr>
              <a:prstClr val="white"/>
            </a:duotone>
          </a:blip>
          <a:srcRect t="4125" r="9094" b="19135"/>
          <a:stretch/>
        </p:blipFill>
        <p:spPr>
          <a:xfrm>
            <a:off x="20" y="-1"/>
            <a:ext cx="12188932" cy="6858000"/>
          </a:xfrm>
          <a:prstGeom prst="rect">
            <a:avLst/>
          </a:prstGeom>
        </p:spPr>
      </p:pic>
      <p:sp>
        <p:nvSpPr>
          <p:cNvPr id="22" name="Rectangle 10">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24831-1544-4CD1-8807-BF53B292C6D2}"/>
              </a:ext>
            </a:extLst>
          </p:cNvPr>
          <p:cNvSpPr>
            <a:spLocks noGrp="1"/>
          </p:cNvSpPr>
          <p:nvPr>
            <p:ph type="ctrTitle"/>
          </p:nvPr>
        </p:nvSpPr>
        <p:spPr>
          <a:xfrm>
            <a:off x="643467" y="1298448"/>
            <a:ext cx="3685070" cy="3255264"/>
          </a:xfrm>
        </p:spPr>
        <p:txBody>
          <a:bodyPr>
            <a:normAutofit/>
          </a:bodyPr>
          <a:lstStyle/>
          <a:p>
            <a:r>
              <a:rPr lang="en-US" sz="5000" dirty="0"/>
              <a:t>Immersive Experiences and the READY Plan</a:t>
            </a:r>
          </a:p>
        </p:txBody>
      </p:sp>
      <p:sp>
        <p:nvSpPr>
          <p:cNvPr id="3" name="Subtitle 2">
            <a:extLst>
              <a:ext uri="{FF2B5EF4-FFF2-40B4-BE49-F238E27FC236}">
                <a16:creationId xmlns:a16="http://schemas.microsoft.com/office/drawing/2014/main" id="{8494ABF1-666E-48D3-9039-936320F9D569}"/>
              </a:ext>
            </a:extLst>
          </p:cNvPr>
          <p:cNvSpPr>
            <a:spLocks noGrp="1"/>
          </p:cNvSpPr>
          <p:nvPr>
            <p:ph type="subTitle" idx="1"/>
          </p:nvPr>
        </p:nvSpPr>
        <p:spPr>
          <a:xfrm>
            <a:off x="643467" y="4670246"/>
            <a:ext cx="3685069" cy="914400"/>
          </a:xfrm>
        </p:spPr>
        <p:txBody>
          <a:bodyPr>
            <a:normAutofit/>
          </a:bodyPr>
          <a:lstStyle/>
          <a:p>
            <a:endParaRPr lang="en-US"/>
          </a:p>
        </p:txBody>
      </p:sp>
      <p:sp>
        <p:nvSpPr>
          <p:cNvPr id="23" name="Rectangle 12">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8850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43FB86-A092-992F-A87E-C1A55F518DFD}"/>
              </a:ext>
            </a:extLst>
          </p:cNvPr>
          <p:cNvSpPr>
            <a:spLocks noGrp="1"/>
          </p:cNvSpPr>
          <p:nvPr>
            <p:ph type="title"/>
          </p:nvPr>
        </p:nvSpPr>
        <p:spPr>
          <a:xfrm>
            <a:off x="4084398" y="1298448"/>
            <a:ext cx="7315200" cy="3255264"/>
          </a:xfrm>
        </p:spPr>
        <p:txBody>
          <a:bodyPr vert="horz" lIns="91440" tIns="45720" rIns="91440" bIns="45720" rtlCol="0" anchor="b">
            <a:normAutofit fontScale="90000"/>
          </a:bodyPr>
          <a:lstStyle/>
          <a:p>
            <a:r>
              <a:rPr lang="en-US" sz="9600" b="1" spc="-100" dirty="0">
                <a:solidFill>
                  <a:schemeClr val="tx1"/>
                </a:solidFill>
              </a:rPr>
              <a:t>Reminder:</a:t>
            </a:r>
            <a:br>
              <a:rPr lang="en-US" sz="9600" spc="-100" dirty="0">
                <a:solidFill>
                  <a:schemeClr val="tx1"/>
                </a:solidFill>
              </a:rPr>
            </a:br>
            <a:r>
              <a:rPr lang="en-US" sz="6700" spc="-100" dirty="0">
                <a:solidFill>
                  <a:schemeClr val="tx1"/>
                </a:solidFill>
              </a:rPr>
              <a:t>Oct. 28 is the last day </a:t>
            </a:r>
            <a:br>
              <a:rPr lang="en-US" sz="6700" spc="-100" dirty="0">
                <a:solidFill>
                  <a:schemeClr val="tx1"/>
                </a:solidFill>
              </a:rPr>
            </a:br>
            <a:r>
              <a:rPr lang="en-US" sz="6700" spc="-100" dirty="0">
                <a:solidFill>
                  <a:schemeClr val="tx1"/>
                </a:solidFill>
              </a:rPr>
              <a:t>to drop a class with a W</a:t>
            </a:r>
            <a:endParaRPr lang="en-US" sz="6700" dirty="0">
              <a:solidFill>
                <a:schemeClr val="tx1"/>
              </a:solidFill>
            </a:endParaRPr>
          </a:p>
        </p:txBody>
      </p:sp>
    </p:spTree>
    <p:extLst>
      <p:ext uri="{BB962C8B-B14F-4D97-AF65-F5344CB8AC3E}">
        <p14:creationId xmlns:p14="http://schemas.microsoft.com/office/powerpoint/2010/main" val="80520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43FB86-A092-992F-A87E-C1A55F518DFD}"/>
              </a:ext>
            </a:extLst>
          </p:cNvPr>
          <p:cNvSpPr>
            <a:spLocks noGrp="1"/>
          </p:cNvSpPr>
          <p:nvPr>
            <p:ph type="title"/>
          </p:nvPr>
        </p:nvSpPr>
        <p:spPr>
          <a:xfrm>
            <a:off x="3722622" y="1298448"/>
            <a:ext cx="7187529" cy="2951819"/>
          </a:xfrm>
        </p:spPr>
        <p:txBody>
          <a:bodyPr vert="horz" lIns="91440" tIns="45720" rIns="91440" bIns="45720" rtlCol="0" anchor="b">
            <a:normAutofit/>
          </a:bodyPr>
          <a:lstStyle/>
          <a:p>
            <a:r>
              <a:rPr lang="en-US" sz="5800" b="1" spc="-100" dirty="0"/>
              <a:t>Exit Ticket</a:t>
            </a:r>
          </a:p>
        </p:txBody>
      </p:sp>
      <p:sp>
        <p:nvSpPr>
          <p:cNvPr id="32" name="Rectangle 31">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295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F8875D-D123-416E-B39E-59CC5A755A30}"/>
              </a:ext>
            </a:extLst>
          </p:cNvPr>
          <p:cNvPicPr>
            <a:picLocks noChangeAspect="1"/>
          </p:cNvPicPr>
          <p:nvPr/>
        </p:nvPicPr>
        <p:blipFill>
          <a:blip r:embed="rId3"/>
          <a:stretch>
            <a:fillRect/>
          </a:stretch>
        </p:blipFill>
        <p:spPr>
          <a:xfrm>
            <a:off x="6670556" y="487211"/>
            <a:ext cx="4920809" cy="5883577"/>
          </a:xfrm>
          <a:prstGeom prst="rect">
            <a:avLst/>
          </a:prstGeom>
        </p:spPr>
      </p:pic>
      <p:pic>
        <p:nvPicPr>
          <p:cNvPr id="3" name="Picture 2">
            <a:extLst>
              <a:ext uri="{FF2B5EF4-FFF2-40B4-BE49-F238E27FC236}">
                <a16:creationId xmlns:a16="http://schemas.microsoft.com/office/drawing/2014/main" id="{4BA8FE1F-8492-45F8-800F-C4663680A27D}"/>
              </a:ext>
            </a:extLst>
          </p:cNvPr>
          <p:cNvPicPr>
            <a:picLocks noChangeAspect="1"/>
          </p:cNvPicPr>
          <p:nvPr/>
        </p:nvPicPr>
        <p:blipFill>
          <a:blip r:embed="rId4"/>
          <a:stretch>
            <a:fillRect/>
          </a:stretch>
        </p:blipFill>
        <p:spPr>
          <a:xfrm>
            <a:off x="295835" y="268942"/>
            <a:ext cx="2850778" cy="2231044"/>
          </a:xfrm>
          <a:prstGeom prst="rect">
            <a:avLst/>
          </a:prstGeom>
        </p:spPr>
      </p:pic>
      <p:pic>
        <p:nvPicPr>
          <p:cNvPr id="5" name="Picture 4">
            <a:extLst>
              <a:ext uri="{FF2B5EF4-FFF2-40B4-BE49-F238E27FC236}">
                <a16:creationId xmlns:a16="http://schemas.microsoft.com/office/drawing/2014/main" id="{3195BAC2-2FE8-407E-9878-B13505F0B3DB}"/>
              </a:ext>
            </a:extLst>
          </p:cNvPr>
          <p:cNvPicPr>
            <a:picLocks noChangeAspect="1"/>
          </p:cNvPicPr>
          <p:nvPr/>
        </p:nvPicPr>
        <p:blipFill>
          <a:blip r:embed="rId5"/>
          <a:stretch>
            <a:fillRect/>
          </a:stretch>
        </p:blipFill>
        <p:spPr>
          <a:xfrm>
            <a:off x="3279523" y="1249992"/>
            <a:ext cx="3258123" cy="4358014"/>
          </a:xfrm>
          <a:prstGeom prst="rect">
            <a:avLst/>
          </a:prstGeom>
        </p:spPr>
      </p:pic>
      <p:pic>
        <p:nvPicPr>
          <p:cNvPr id="6" name="Picture 5">
            <a:extLst>
              <a:ext uri="{FF2B5EF4-FFF2-40B4-BE49-F238E27FC236}">
                <a16:creationId xmlns:a16="http://schemas.microsoft.com/office/drawing/2014/main" id="{78AAEA97-5A52-4C93-BA2B-AAA2850AEBA3}"/>
              </a:ext>
            </a:extLst>
          </p:cNvPr>
          <p:cNvPicPr>
            <a:picLocks noChangeAspect="1"/>
          </p:cNvPicPr>
          <p:nvPr/>
        </p:nvPicPr>
        <p:blipFill>
          <a:blip r:embed="rId6"/>
          <a:stretch>
            <a:fillRect/>
          </a:stretch>
        </p:blipFill>
        <p:spPr>
          <a:xfrm>
            <a:off x="435349" y="2941788"/>
            <a:ext cx="2571750" cy="3429000"/>
          </a:xfrm>
          <a:prstGeom prst="rect">
            <a:avLst/>
          </a:prstGeom>
        </p:spPr>
      </p:pic>
    </p:spTree>
    <p:extLst>
      <p:ext uri="{BB962C8B-B14F-4D97-AF65-F5344CB8AC3E}">
        <p14:creationId xmlns:p14="http://schemas.microsoft.com/office/powerpoint/2010/main" val="125728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A04B-2EDD-3391-4B90-F3752758C548}"/>
              </a:ext>
            </a:extLst>
          </p:cNvPr>
          <p:cNvSpPr>
            <a:spLocks noGrp="1"/>
          </p:cNvSpPr>
          <p:nvPr>
            <p:ph type="title"/>
          </p:nvPr>
        </p:nvSpPr>
        <p:spPr/>
        <p:txBody>
          <a:bodyPr/>
          <a:lstStyle/>
          <a:p>
            <a:r>
              <a:rPr lang="en-US" dirty="0"/>
              <a:t>Focus for Today:</a:t>
            </a:r>
          </a:p>
        </p:txBody>
      </p:sp>
      <p:sp>
        <p:nvSpPr>
          <p:cNvPr id="3" name="Content Placeholder 2">
            <a:extLst>
              <a:ext uri="{FF2B5EF4-FFF2-40B4-BE49-F238E27FC236}">
                <a16:creationId xmlns:a16="http://schemas.microsoft.com/office/drawing/2014/main" id="{5DB7ECE9-E351-8CBE-2FBF-B0C8D3D6E625}"/>
              </a:ext>
            </a:extLst>
          </p:cNvPr>
          <p:cNvSpPr>
            <a:spLocks noGrp="1"/>
          </p:cNvSpPr>
          <p:nvPr>
            <p:ph idx="1"/>
          </p:nvPr>
        </p:nvSpPr>
        <p:spPr/>
        <p:txBody>
          <a:bodyPr>
            <a:normAutofit/>
          </a:bodyPr>
          <a:lstStyle/>
          <a:p>
            <a:r>
              <a:rPr lang="en-US" sz="2800" dirty="0">
                <a:solidFill>
                  <a:schemeClr val="tx1"/>
                </a:solidFill>
              </a:rPr>
              <a:t>What Do You Want to Become?</a:t>
            </a:r>
          </a:p>
          <a:p>
            <a:r>
              <a:rPr lang="en-US" sz="2800" dirty="0">
                <a:solidFill>
                  <a:schemeClr val="tx1"/>
                </a:solidFill>
              </a:rPr>
              <a:t>What's Important to You?</a:t>
            </a:r>
          </a:p>
          <a:p>
            <a:r>
              <a:rPr lang="en-US" sz="2800" dirty="0">
                <a:solidFill>
                  <a:schemeClr val="tx1"/>
                </a:solidFill>
              </a:rPr>
              <a:t>What Immersive Experiences are You Interested In?</a:t>
            </a:r>
          </a:p>
        </p:txBody>
      </p:sp>
    </p:spTree>
    <p:extLst>
      <p:ext uri="{BB962C8B-B14F-4D97-AF65-F5344CB8AC3E}">
        <p14:creationId xmlns:p14="http://schemas.microsoft.com/office/powerpoint/2010/main" val="106242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65AE-3240-D48B-E18E-408333180C3C}"/>
              </a:ext>
            </a:extLst>
          </p:cNvPr>
          <p:cNvSpPr>
            <a:spLocks noGrp="1"/>
          </p:cNvSpPr>
          <p:nvPr>
            <p:ph type="title"/>
          </p:nvPr>
        </p:nvSpPr>
        <p:spPr/>
        <p:txBody>
          <a:bodyPr/>
          <a:lstStyle/>
          <a:p>
            <a:r>
              <a:rPr lang="en-US"/>
              <a:t>3 Important Questions</a:t>
            </a:r>
          </a:p>
        </p:txBody>
      </p:sp>
      <p:pic>
        <p:nvPicPr>
          <p:cNvPr id="4" name="Online Media 3" title="The 3 Most Important Questions to Ask Yourself">
            <a:hlinkClick r:id="" action="ppaction://media"/>
            <a:extLst>
              <a:ext uri="{FF2B5EF4-FFF2-40B4-BE49-F238E27FC236}">
                <a16:creationId xmlns:a16="http://schemas.microsoft.com/office/drawing/2014/main" id="{AD12BAC8-0E29-3BCF-AA16-40D24B9CFDE3}"/>
              </a:ext>
            </a:extLst>
          </p:cNvPr>
          <p:cNvPicPr>
            <a:picLocks noGrp="1" noRot="1" noChangeAspect="1"/>
          </p:cNvPicPr>
          <p:nvPr>
            <p:ph idx="1"/>
            <a:videoFile r:link="rId1"/>
          </p:nvPr>
        </p:nvPicPr>
        <p:blipFill>
          <a:blip r:embed="rId4"/>
          <a:stretch>
            <a:fillRect/>
          </a:stretch>
        </p:blipFill>
        <p:spPr>
          <a:xfrm>
            <a:off x="3480226" y="765287"/>
            <a:ext cx="8221013" cy="5307169"/>
          </a:xfrm>
        </p:spPr>
      </p:pic>
      <p:sp>
        <p:nvSpPr>
          <p:cNvPr id="3" name="TextBox 2">
            <a:extLst>
              <a:ext uri="{FF2B5EF4-FFF2-40B4-BE49-F238E27FC236}">
                <a16:creationId xmlns:a16="http://schemas.microsoft.com/office/drawing/2014/main" id="{CFAF9AD5-9D22-4102-BC3A-0B7824F8768A}"/>
              </a:ext>
            </a:extLst>
          </p:cNvPr>
          <p:cNvSpPr txBox="1"/>
          <p:nvPr/>
        </p:nvSpPr>
        <p:spPr>
          <a:xfrm>
            <a:off x="2191871" y="6252882"/>
            <a:ext cx="6723529" cy="369332"/>
          </a:xfrm>
          <a:prstGeom prst="rect">
            <a:avLst/>
          </a:prstGeom>
          <a:noFill/>
        </p:spPr>
        <p:txBody>
          <a:bodyPr wrap="square" rtlCol="0">
            <a:spAutoFit/>
          </a:bodyPr>
          <a:lstStyle/>
          <a:p>
            <a:r>
              <a:rPr lang="fr-FR" dirty="0">
                <a:hlinkClick r:id="rId5"/>
              </a:rPr>
              <a:t>3 Important Questions </a:t>
            </a:r>
            <a:r>
              <a:rPr lang="fr-FR" dirty="0" err="1">
                <a:hlinkClick r:id="rId5"/>
              </a:rPr>
              <a:t>video</a:t>
            </a:r>
            <a:r>
              <a:rPr lang="fr-FR" dirty="0">
                <a:hlinkClick r:id="rId5"/>
              </a:rPr>
              <a:t>--</a:t>
            </a:r>
            <a:r>
              <a:rPr lang="fr-FR" dirty="0" err="1">
                <a:hlinkClick r:id="rId5"/>
              </a:rPr>
              <a:t>Vishen</a:t>
            </a:r>
            <a:r>
              <a:rPr lang="fr-FR" dirty="0">
                <a:hlinkClick r:id="rId5"/>
              </a:rPr>
              <a:t> </a:t>
            </a:r>
            <a:r>
              <a:rPr lang="fr-FR" dirty="0" err="1">
                <a:hlinkClick r:id="rId5"/>
              </a:rPr>
              <a:t>Lakhiani</a:t>
            </a:r>
            <a:endParaRPr lang="en-US" dirty="0"/>
          </a:p>
        </p:txBody>
      </p:sp>
    </p:spTree>
    <p:extLst>
      <p:ext uri="{BB962C8B-B14F-4D97-AF65-F5344CB8AC3E}">
        <p14:creationId xmlns:p14="http://schemas.microsoft.com/office/powerpoint/2010/main" val="175680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6FBC-C61B-4855-9E45-91E733B0A1A2}"/>
              </a:ext>
            </a:extLst>
          </p:cNvPr>
          <p:cNvSpPr>
            <a:spLocks noGrp="1"/>
          </p:cNvSpPr>
          <p:nvPr>
            <p:ph type="title"/>
          </p:nvPr>
        </p:nvSpPr>
        <p:spPr>
          <a:xfrm>
            <a:off x="252919" y="1123837"/>
            <a:ext cx="2947482" cy="4601183"/>
          </a:xfrm>
        </p:spPr>
        <p:txBody>
          <a:bodyPr>
            <a:normAutofit/>
          </a:bodyPr>
          <a:lstStyle/>
          <a:p>
            <a:r>
              <a:rPr lang="en-US" dirty="0"/>
              <a:t>Immersive</a:t>
            </a:r>
            <a:br>
              <a:rPr lang="en-US" dirty="0"/>
            </a:br>
            <a:r>
              <a:rPr lang="en-US" dirty="0"/>
              <a:t>Experiences</a:t>
            </a:r>
          </a:p>
        </p:txBody>
      </p:sp>
      <p:graphicFrame>
        <p:nvGraphicFramePr>
          <p:cNvPr id="11" name="Content Placeholder 2">
            <a:extLst>
              <a:ext uri="{FF2B5EF4-FFF2-40B4-BE49-F238E27FC236}">
                <a16:creationId xmlns:a16="http://schemas.microsoft.com/office/drawing/2014/main" id="{1C930342-D1CB-C550-1AE6-A122219D0A3F}"/>
              </a:ext>
            </a:extLst>
          </p:cNvPr>
          <p:cNvGraphicFramePr>
            <a:graphicFrameLocks noGrp="1"/>
          </p:cNvGraphicFramePr>
          <p:nvPr>
            <p:ph idx="1"/>
            <p:extLst>
              <p:ext uri="{D42A27DB-BD31-4B8C-83A1-F6EECF244321}">
                <p14:modId xmlns:p14="http://schemas.microsoft.com/office/powerpoint/2010/main" val="3408684392"/>
              </p:ext>
            </p:extLst>
          </p:nvPr>
        </p:nvGraphicFramePr>
        <p:xfrm>
          <a:off x="3542191" y="239698"/>
          <a:ext cx="8035038" cy="6223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4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7727-82DD-30C8-6ED6-589BB2F0ADF0}"/>
              </a:ext>
            </a:extLst>
          </p:cNvPr>
          <p:cNvSpPr>
            <a:spLocks noGrp="1"/>
          </p:cNvSpPr>
          <p:nvPr>
            <p:ph type="title"/>
          </p:nvPr>
        </p:nvSpPr>
        <p:spPr>
          <a:xfrm>
            <a:off x="252919" y="1123837"/>
            <a:ext cx="2947482" cy="4601183"/>
          </a:xfrm>
        </p:spPr>
        <p:txBody>
          <a:bodyPr>
            <a:normAutofit/>
          </a:bodyPr>
          <a:lstStyle/>
          <a:p>
            <a:r>
              <a:rPr lang="en-US" dirty="0"/>
              <a:t>Exploring Immersive Experiences</a:t>
            </a:r>
          </a:p>
        </p:txBody>
      </p:sp>
      <p:graphicFrame>
        <p:nvGraphicFramePr>
          <p:cNvPr id="5" name="Content Placeholder 2">
            <a:extLst>
              <a:ext uri="{FF2B5EF4-FFF2-40B4-BE49-F238E27FC236}">
                <a16:creationId xmlns:a16="http://schemas.microsoft.com/office/drawing/2014/main" id="{8D6AE0B0-EF2D-419D-1907-12A7C1B86F6B}"/>
              </a:ext>
            </a:extLst>
          </p:cNvPr>
          <p:cNvGraphicFramePr>
            <a:graphicFrameLocks noGrp="1"/>
          </p:cNvGraphicFramePr>
          <p:nvPr>
            <p:ph idx="1"/>
            <p:extLst>
              <p:ext uri="{D42A27DB-BD31-4B8C-83A1-F6EECF244321}">
                <p14:modId xmlns:p14="http://schemas.microsoft.com/office/powerpoint/2010/main" val="2315972910"/>
              </p:ext>
            </p:extLst>
          </p:nvPr>
        </p:nvGraphicFramePr>
        <p:xfrm>
          <a:off x="3759896" y="778136"/>
          <a:ext cx="7846322" cy="5280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64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3AEC-4FEC-45A9-98D7-85A84FCA8E57}"/>
              </a:ext>
            </a:extLst>
          </p:cNvPr>
          <p:cNvSpPr>
            <a:spLocks noGrp="1"/>
          </p:cNvSpPr>
          <p:nvPr>
            <p:ph type="title"/>
          </p:nvPr>
        </p:nvSpPr>
        <p:spPr>
          <a:xfrm>
            <a:off x="252919" y="1123837"/>
            <a:ext cx="2947482" cy="4601183"/>
          </a:xfrm>
        </p:spPr>
        <p:txBody>
          <a:bodyPr>
            <a:normAutofit/>
          </a:bodyPr>
          <a:lstStyle/>
          <a:p>
            <a:r>
              <a:rPr lang="en-US" sz="4000" dirty="0"/>
              <a:t>READY Plan </a:t>
            </a:r>
            <a:br>
              <a:rPr lang="en-US" sz="4000" dirty="0"/>
            </a:br>
            <a:endParaRPr lang="en-US" sz="4000" dirty="0"/>
          </a:p>
        </p:txBody>
      </p:sp>
      <p:graphicFrame>
        <p:nvGraphicFramePr>
          <p:cNvPr id="5" name="Content Placeholder 2">
            <a:extLst>
              <a:ext uri="{FF2B5EF4-FFF2-40B4-BE49-F238E27FC236}">
                <a16:creationId xmlns:a16="http://schemas.microsoft.com/office/drawing/2014/main" id="{4AE2C4B8-8FD3-7553-8917-D54DCC94E5B7}"/>
              </a:ext>
            </a:extLst>
          </p:cNvPr>
          <p:cNvGraphicFramePr>
            <a:graphicFrameLocks noGrp="1"/>
          </p:cNvGraphicFramePr>
          <p:nvPr>
            <p:ph idx="1"/>
            <p:extLst>
              <p:ext uri="{D42A27DB-BD31-4B8C-83A1-F6EECF244321}">
                <p14:modId xmlns:p14="http://schemas.microsoft.com/office/powerpoint/2010/main" val="1204400614"/>
              </p:ext>
            </p:extLst>
          </p:nvPr>
        </p:nvGraphicFramePr>
        <p:xfrm>
          <a:off x="3759896" y="0"/>
          <a:ext cx="772826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51" name="Rectangle 1150">
            <a:extLst>
              <a:ext uri="{FF2B5EF4-FFF2-40B4-BE49-F238E27FC236}">
                <a16:creationId xmlns:a16="http://schemas.microsoft.com/office/drawing/2014/main" id="{F091FD5F-5522-F095-D07B-D3D9C71AA382}"/>
              </a:ext>
            </a:extLst>
          </p:cNvPr>
          <p:cNvSpPr/>
          <p:nvPr/>
        </p:nvSpPr>
        <p:spPr>
          <a:xfrm>
            <a:off x="7714695" y="5560866"/>
            <a:ext cx="3777649" cy="597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Due Date:                    </a:t>
            </a:r>
          </a:p>
        </p:txBody>
      </p:sp>
      <p:pic>
        <p:nvPicPr>
          <p:cNvPr id="1250" name="Graphic 1250" descr="Checkmark with solid fill">
            <a:extLst>
              <a:ext uri="{FF2B5EF4-FFF2-40B4-BE49-F238E27FC236}">
                <a16:creationId xmlns:a16="http://schemas.microsoft.com/office/drawing/2014/main" id="{03D4B2E9-8757-0B35-BB7E-2D31EE0949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2659" y="1662953"/>
            <a:ext cx="914400" cy="914400"/>
          </a:xfrm>
          <a:prstGeom prst="rect">
            <a:avLst/>
          </a:prstGeom>
        </p:spPr>
      </p:pic>
      <p:pic>
        <p:nvPicPr>
          <p:cNvPr id="1251" name="Graphic 1250" descr="Checkmark with solid fill">
            <a:extLst>
              <a:ext uri="{FF2B5EF4-FFF2-40B4-BE49-F238E27FC236}">
                <a16:creationId xmlns:a16="http://schemas.microsoft.com/office/drawing/2014/main" id="{A30D05D0-D2B5-D5B5-2DFA-0B2552A5CF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12798" y="1656134"/>
            <a:ext cx="914400" cy="914400"/>
          </a:xfrm>
          <a:prstGeom prst="rect">
            <a:avLst/>
          </a:prstGeom>
        </p:spPr>
      </p:pic>
    </p:spTree>
    <p:extLst>
      <p:ext uri="{BB962C8B-B14F-4D97-AF65-F5344CB8AC3E}">
        <p14:creationId xmlns:p14="http://schemas.microsoft.com/office/powerpoint/2010/main" val="44431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FDF6-9108-4501-B073-1954BFDEBC49}"/>
              </a:ext>
            </a:extLst>
          </p:cNvPr>
          <p:cNvSpPr>
            <a:spLocks noGrp="1"/>
          </p:cNvSpPr>
          <p:nvPr>
            <p:ph type="title"/>
          </p:nvPr>
        </p:nvSpPr>
        <p:spPr/>
        <p:txBody>
          <a:bodyPr>
            <a:normAutofit/>
          </a:bodyPr>
          <a:lstStyle/>
          <a:p>
            <a:r>
              <a:rPr lang="en-US" sz="4400" dirty="0"/>
              <a:t>Part 3</a:t>
            </a:r>
          </a:p>
        </p:txBody>
      </p:sp>
      <p:sp>
        <p:nvSpPr>
          <p:cNvPr id="4" name="Text Placeholder 3">
            <a:extLst>
              <a:ext uri="{FF2B5EF4-FFF2-40B4-BE49-F238E27FC236}">
                <a16:creationId xmlns:a16="http://schemas.microsoft.com/office/drawing/2014/main" id="{F283CF70-689B-4C3E-BAC3-28627C1C5207}"/>
              </a:ext>
            </a:extLst>
          </p:cNvPr>
          <p:cNvSpPr>
            <a:spLocks noGrp="1"/>
          </p:cNvSpPr>
          <p:nvPr>
            <p:ph type="body" sz="half" idx="2"/>
          </p:nvPr>
        </p:nvSpPr>
        <p:spPr/>
        <p:txBody>
          <a:bodyPr>
            <a:normAutofit/>
          </a:bodyPr>
          <a:lstStyle/>
          <a:p>
            <a:r>
              <a:rPr lang="en-US" sz="2400" dirty="0"/>
              <a:t>Life Design</a:t>
            </a:r>
          </a:p>
        </p:txBody>
      </p:sp>
      <p:pic>
        <p:nvPicPr>
          <p:cNvPr id="5" name="Picture 4" descr="A white grid with black text&#10;&#10;Description automatically generated">
            <a:extLst>
              <a:ext uri="{FF2B5EF4-FFF2-40B4-BE49-F238E27FC236}">
                <a16:creationId xmlns:a16="http://schemas.microsoft.com/office/drawing/2014/main" id="{C6EA1D30-F0B6-248D-7E28-77F71A3E867E}"/>
              </a:ext>
            </a:extLst>
          </p:cNvPr>
          <p:cNvPicPr>
            <a:picLocks noChangeAspect="1"/>
          </p:cNvPicPr>
          <p:nvPr/>
        </p:nvPicPr>
        <p:blipFill>
          <a:blip r:embed="rId3"/>
          <a:stretch>
            <a:fillRect/>
          </a:stretch>
        </p:blipFill>
        <p:spPr>
          <a:xfrm>
            <a:off x="2198293" y="0"/>
            <a:ext cx="9994605" cy="6858000"/>
          </a:xfrm>
          <a:prstGeom prst="rect">
            <a:avLst/>
          </a:prstGeom>
        </p:spPr>
      </p:pic>
    </p:spTree>
    <p:extLst>
      <p:ext uri="{BB962C8B-B14F-4D97-AF65-F5344CB8AC3E}">
        <p14:creationId xmlns:p14="http://schemas.microsoft.com/office/powerpoint/2010/main" val="272580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AAA64D-3905-2F42-6670-A8859FD06975}"/>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a:t>Part 4</a:t>
            </a:r>
          </a:p>
        </p:txBody>
      </p:sp>
      <p:sp>
        <p:nvSpPr>
          <p:cNvPr id="4" name="Text Placeholder 3">
            <a:extLst>
              <a:ext uri="{FF2B5EF4-FFF2-40B4-BE49-F238E27FC236}">
                <a16:creationId xmlns:a16="http://schemas.microsoft.com/office/drawing/2014/main" id="{7A04CF8A-A2C0-C216-1967-D38CFEC3387F}"/>
              </a:ext>
            </a:extLst>
          </p:cNvPr>
          <p:cNvSpPr>
            <a:spLocks noGrp="1"/>
          </p:cNvSpPr>
          <p:nvPr>
            <p:ph type="body" sz="half" idx="2"/>
          </p:nvPr>
        </p:nvSpPr>
        <p:spPr>
          <a:xfrm>
            <a:off x="256032" y="3647337"/>
            <a:ext cx="2834640" cy="2322576"/>
          </a:xfrm>
        </p:spPr>
        <p:txBody>
          <a:bodyPr>
            <a:normAutofit/>
          </a:bodyPr>
          <a:lstStyle/>
          <a:p>
            <a:r>
              <a:rPr lang="en-US" sz="2400" dirty="0"/>
              <a:t>READY Plan                      1000 word paper</a:t>
            </a:r>
          </a:p>
        </p:txBody>
      </p:sp>
      <p:graphicFrame>
        <p:nvGraphicFramePr>
          <p:cNvPr id="7" name="TextBox 4">
            <a:extLst>
              <a:ext uri="{FF2B5EF4-FFF2-40B4-BE49-F238E27FC236}">
                <a16:creationId xmlns:a16="http://schemas.microsoft.com/office/drawing/2014/main" id="{641DF689-7570-651A-06E2-5D5C7AD1A268}"/>
              </a:ext>
            </a:extLst>
          </p:cNvPr>
          <p:cNvGraphicFramePr/>
          <p:nvPr>
            <p:extLst>
              <p:ext uri="{D42A27DB-BD31-4B8C-83A1-F6EECF244321}">
                <p14:modId xmlns:p14="http://schemas.microsoft.com/office/powerpoint/2010/main" val="121308631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8551514"/>
      </p:ext>
    </p:extLst>
  </p:cSld>
  <p:clrMapOvr>
    <a:masterClrMapping/>
  </p:clrMapOvr>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D5393D"/>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4FED8835916A4BA1D7BD1C640E7D6E" ma:contentTypeVersion="4" ma:contentTypeDescription="Create a new document." ma:contentTypeScope="" ma:versionID="29cbd96d6a7a20e09e411eff1977b834">
  <xsd:schema xmlns:xsd="http://www.w3.org/2001/XMLSchema" xmlns:xs="http://www.w3.org/2001/XMLSchema" xmlns:p="http://schemas.microsoft.com/office/2006/metadata/properties" xmlns:ns2="00548dfb-b0e5-4428-b462-39a9b80c1a74" targetNamespace="http://schemas.microsoft.com/office/2006/metadata/properties" ma:root="true" ma:fieldsID="07c707125277c669b48e523989926c34" ns2:_="">
    <xsd:import namespace="00548dfb-b0e5-4428-b462-39a9b80c1a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8dfb-b0e5-4428-b462-39a9b80c1a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B27FE5-0590-4B97-9614-D76680F91375}">
  <ds:schemaRefs>
    <ds:schemaRef ds:uri="http://schemas.microsoft.com/office/2006/documentManagement/types"/>
    <ds:schemaRef ds:uri="http://schemas.openxmlformats.org/package/2006/metadata/core-properties"/>
    <ds:schemaRef ds:uri="http://schemas.microsoft.com/office/2006/metadata/properties"/>
    <ds:schemaRef ds:uri="00548dfb-b0e5-4428-b462-39a9b80c1a74"/>
    <ds:schemaRef ds:uri="http://purl.org/dc/elements/1.1/"/>
    <ds:schemaRef ds:uri="http://purl.org/dc/term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FF2EFB4-3319-47A5-8785-55AAD4406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8dfb-b0e5-4428-b462-39a9b80c1a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54E377-FFEF-495A-90B0-7A8674B154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Frame</Template>
  <TotalTime>53</TotalTime>
  <Words>654</Words>
  <Application>Microsoft Office PowerPoint</Application>
  <PresentationFormat>Widescreen</PresentationFormat>
  <Paragraphs>57</Paragraphs>
  <Slides>11</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Corbel</vt:lpstr>
      <vt:lpstr>Wingdings 2</vt:lpstr>
      <vt:lpstr>Frame</vt:lpstr>
      <vt:lpstr>Immersive Experiences and the READY Plan</vt:lpstr>
      <vt:lpstr>PowerPoint Presentation</vt:lpstr>
      <vt:lpstr>Focus for Today:</vt:lpstr>
      <vt:lpstr>3 Important Questions</vt:lpstr>
      <vt:lpstr>Immersive Experiences</vt:lpstr>
      <vt:lpstr>Exploring Immersive Experiences</vt:lpstr>
      <vt:lpstr>READY Plan  </vt:lpstr>
      <vt:lpstr>Part 3</vt:lpstr>
      <vt:lpstr>Part 4</vt:lpstr>
      <vt:lpstr>Reminder: Oct. 28 is the last day  to drop a class with a W</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Immersive Experiences</dc:title>
  <dc:creator>Schuh, Leah</dc:creator>
  <cp:lastModifiedBy>Albright, Katie</cp:lastModifiedBy>
  <cp:revision>14</cp:revision>
  <dcterms:created xsi:type="dcterms:W3CDTF">2022-06-22T19:11:16Z</dcterms:created>
  <dcterms:modified xsi:type="dcterms:W3CDTF">2024-10-28T13:38:23Z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0x0101009B4FED8835916A4BA1D7BD1C640E7D6E</vt:lpwstr>
  </property>
  <property fmtid="{D5CDD505-2E9C-101B-9397-08002B2CF9AE}" pid="3" name="MediaServiceImageTags">
    <vt:lpwstr/>
  </property>
  <property fmtid="{D5CDD505-2E9C-101B-9397-08002B2CF9AE}" pid="4" name="Order">
    <vt:r8>7600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