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31"/>
  </p:notesMasterIdLst>
  <p:sldIdLst>
    <p:sldId id="256" r:id="rId5"/>
    <p:sldId id="339" r:id="rId6"/>
    <p:sldId id="335" r:id="rId7"/>
    <p:sldId id="327" r:id="rId8"/>
    <p:sldId id="303" r:id="rId9"/>
    <p:sldId id="306" r:id="rId10"/>
    <p:sldId id="316" r:id="rId11"/>
    <p:sldId id="334" r:id="rId12"/>
    <p:sldId id="307" r:id="rId13"/>
    <p:sldId id="325" r:id="rId14"/>
    <p:sldId id="321" r:id="rId15"/>
    <p:sldId id="320" r:id="rId16"/>
    <p:sldId id="333" r:id="rId17"/>
    <p:sldId id="319" r:id="rId18"/>
    <p:sldId id="338" r:id="rId19"/>
    <p:sldId id="317" r:id="rId20"/>
    <p:sldId id="324" r:id="rId21"/>
    <p:sldId id="323" r:id="rId22"/>
    <p:sldId id="322" r:id="rId23"/>
    <p:sldId id="308" r:id="rId24"/>
    <p:sldId id="309" r:id="rId25"/>
    <p:sldId id="310" r:id="rId26"/>
    <p:sldId id="311" r:id="rId27"/>
    <p:sldId id="313" r:id="rId28"/>
    <p:sldId id="326" r:id="rId29"/>
    <p:sldId id="336" r:id="rId30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Roboto Slab" pitchFamily="2" charset="0"/>
      <p:regular r:id="rId38"/>
      <p:bold r:id="rId39"/>
    </p:embeddedFont>
    <p:embeddedFont>
      <p:font typeface="Wingdings 2" panose="05020102010507070707" pitchFamily="18" charset="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EC9B895-041D-4862-9871-0C98EE3519FB}">
          <p14:sldIdLst>
            <p14:sldId id="256"/>
            <p14:sldId id="339"/>
            <p14:sldId id="335"/>
            <p14:sldId id="327"/>
            <p14:sldId id="303"/>
            <p14:sldId id="306"/>
            <p14:sldId id="316"/>
            <p14:sldId id="334"/>
            <p14:sldId id="307"/>
            <p14:sldId id="325"/>
            <p14:sldId id="321"/>
            <p14:sldId id="320"/>
            <p14:sldId id="333"/>
            <p14:sldId id="319"/>
            <p14:sldId id="338"/>
            <p14:sldId id="317"/>
            <p14:sldId id="324"/>
            <p14:sldId id="323"/>
            <p14:sldId id="322"/>
            <p14:sldId id="308"/>
            <p14:sldId id="309"/>
            <p14:sldId id="310"/>
            <p14:sldId id="311"/>
            <p14:sldId id="313"/>
            <p14:sldId id="326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AB1A63-D805-D274-2AB0-016951FFC44A}" name="Bechtold, Jennifer" initials="BJ" userId="S::jbechtold@otterbein.edu::5ae1a9c7-a278-4edc-bf4b-769f89db1b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81068E-85BB-48C1-A725-15A938D72C8A}">
  <a:tblStyle styleId="{3D81068E-85BB-48C1-A725-15A938D72C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hyperlink" Target="https://www.otterbein.edu/fye/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mailto:registrar@otterbein.edu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tterbein.edu/fye/" TargetMode="External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mailto:registrar@otterbein.edu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BFE2D-CFE7-4AD8-B664-9F0BEDA3F37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CFBFC58-EBB0-4C6E-9E12-DC8AD663D421}">
      <dgm:prSet/>
      <dgm:spPr/>
      <dgm:t>
        <a:bodyPr/>
        <a:lstStyle/>
        <a:p>
          <a:r>
            <a:rPr lang="en-US"/>
            <a:t>Don’t forget to attend FYS events</a:t>
          </a:r>
        </a:p>
      </dgm:t>
    </dgm:pt>
    <dgm:pt modelId="{3057822C-A4D3-40A9-A873-F78EA3E1EF62}" type="parTrans" cxnId="{C8AAAA29-8E96-45D8-BD1E-77CC19843199}">
      <dgm:prSet/>
      <dgm:spPr/>
      <dgm:t>
        <a:bodyPr/>
        <a:lstStyle/>
        <a:p>
          <a:endParaRPr lang="en-US"/>
        </a:p>
      </dgm:t>
    </dgm:pt>
    <dgm:pt modelId="{AAA39C6C-14C5-41D0-8F39-85BA6EBF18E8}" type="sibTrans" cxnId="{C8AAAA29-8E96-45D8-BD1E-77CC19843199}">
      <dgm:prSet/>
      <dgm:spPr/>
      <dgm:t>
        <a:bodyPr/>
        <a:lstStyle/>
        <a:p>
          <a:endParaRPr lang="en-US"/>
        </a:p>
      </dgm:t>
    </dgm:pt>
    <dgm:pt modelId="{D8E89D6D-A7FB-41E9-BFF1-F80E286126A7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https://www.otterbein.edu/fye/</a:t>
          </a:r>
          <a:r>
            <a:rPr lang="en-US"/>
            <a:t> </a:t>
          </a:r>
        </a:p>
      </dgm:t>
    </dgm:pt>
    <dgm:pt modelId="{C6E5A565-58DF-4993-B630-AF07C1DBA000}" type="parTrans" cxnId="{2894491C-17ED-49CC-817B-46AB52DF067B}">
      <dgm:prSet/>
      <dgm:spPr/>
      <dgm:t>
        <a:bodyPr/>
        <a:lstStyle/>
        <a:p>
          <a:endParaRPr lang="en-US"/>
        </a:p>
      </dgm:t>
    </dgm:pt>
    <dgm:pt modelId="{3454B4D8-0023-4FB6-B360-E535D191C0DB}" type="sibTrans" cxnId="{2894491C-17ED-49CC-817B-46AB52DF067B}">
      <dgm:prSet/>
      <dgm:spPr/>
      <dgm:t>
        <a:bodyPr/>
        <a:lstStyle/>
        <a:p>
          <a:endParaRPr lang="en-US"/>
        </a:p>
      </dgm:t>
    </dgm:pt>
    <dgm:pt modelId="{27DC0DB9-6EB4-4E89-A8AB-713365BE094C}">
      <dgm:prSet/>
      <dgm:spPr/>
      <dgm:t>
        <a:bodyPr/>
        <a:lstStyle/>
        <a:p>
          <a:pPr rtl="0"/>
          <a:r>
            <a:rPr lang="en-US"/>
            <a:t>Major and Minor Fair in </a:t>
          </a:r>
          <a:r>
            <a:rPr lang="en-US">
              <a:latin typeface="Corbel" panose="020B0503020204020204"/>
            </a:rPr>
            <a:t>Roush Hall</a:t>
          </a:r>
          <a:endParaRPr lang="en-US"/>
        </a:p>
      </dgm:t>
    </dgm:pt>
    <dgm:pt modelId="{AD48597F-CB31-4D37-984F-ECCCE68E008D}" type="parTrans" cxnId="{257543E2-804A-4101-9552-E5454F6D319E}">
      <dgm:prSet/>
      <dgm:spPr/>
      <dgm:t>
        <a:bodyPr/>
        <a:lstStyle/>
        <a:p>
          <a:endParaRPr lang="en-US"/>
        </a:p>
      </dgm:t>
    </dgm:pt>
    <dgm:pt modelId="{059813C0-D3BC-4F7C-8977-9D2F3AFAE0E6}" type="sibTrans" cxnId="{257543E2-804A-4101-9552-E5454F6D319E}">
      <dgm:prSet/>
      <dgm:spPr/>
      <dgm:t>
        <a:bodyPr/>
        <a:lstStyle/>
        <a:p>
          <a:endParaRPr lang="en-US"/>
        </a:p>
      </dgm:t>
    </dgm:pt>
    <dgm:pt modelId="{2A2F2A32-641F-4C62-BB12-0D856E63FE89}">
      <dgm:prSet/>
      <dgm:spPr/>
      <dgm:t>
        <a:bodyPr/>
        <a:lstStyle/>
        <a:p>
          <a:r>
            <a:rPr lang="en-US"/>
            <a:t>Learn about majors and minors you may be interested or explore yours even more!</a:t>
          </a:r>
        </a:p>
      </dgm:t>
    </dgm:pt>
    <dgm:pt modelId="{A449A478-71C6-4BE8-AA18-F74A17D4124B}" type="parTrans" cxnId="{453CFCCB-7CD2-4226-871D-E3A5FE4918DB}">
      <dgm:prSet/>
      <dgm:spPr/>
      <dgm:t>
        <a:bodyPr/>
        <a:lstStyle/>
        <a:p>
          <a:endParaRPr lang="en-US"/>
        </a:p>
      </dgm:t>
    </dgm:pt>
    <dgm:pt modelId="{E6D3C3EC-E27B-4693-9E4E-2B5D3B90B322}" type="sibTrans" cxnId="{453CFCCB-7CD2-4226-871D-E3A5FE4918DB}">
      <dgm:prSet/>
      <dgm:spPr/>
      <dgm:t>
        <a:bodyPr/>
        <a:lstStyle/>
        <a:p>
          <a:endParaRPr lang="en-US"/>
        </a:p>
      </dgm:t>
    </dgm:pt>
    <dgm:pt modelId="{E682CB8D-F5F3-4402-A936-3DE65FFA68B3}" type="pres">
      <dgm:prSet presAssocID="{07CBFE2D-CFE7-4AD8-B664-9F0BEDA3F378}" presName="root" presStyleCnt="0">
        <dgm:presLayoutVars>
          <dgm:dir/>
          <dgm:resizeHandles val="exact"/>
        </dgm:presLayoutVars>
      </dgm:prSet>
      <dgm:spPr/>
    </dgm:pt>
    <dgm:pt modelId="{D691C377-F5BE-49D0-9A86-B9F4DD7EB7CE}" type="pres">
      <dgm:prSet presAssocID="{4CFBFC58-EBB0-4C6E-9E12-DC8AD663D421}" presName="compNode" presStyleCnt="0"/>
      <dgm:spPr/>
    </dgm:pt>
    <dgm:pt modelId="{D2F2ED5D-7BA8-493F-BFD5-25D4731D609C}" type="pres">
      <dgm:prSet presAssocID="{4CFBFC58-EBB0-4C6E-9E12-DC8AD663D421}" presName="bgRect" presStyleLbl="bgShp" presStyleIdx="0" presStyleCnt="2"/>
      <dgm:spPr/>
    </dgm:pt>
    <dgm:pt modelId="{C15A965F-7030-4241-BF92-B54E488906A2}" type="pres">
      <dgm:prSet presAssocID="{4CFBFC58-EBB0-4C6E-9E12-DC8AD663D421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3FBCAC14-DFA7-4802-A3C1-B32D7D711AFD}" type="pres">
      <dgm:prSet presAssocID="{4CFBFC58-EBB0-4C6E-9E12-DC8AD663D421}" presName="spaceRect" presStyleCnt="0"/>
      <dgm:spPr/>
    </dgm:pt>
    <dgm:pt modelId="{601DB788-D1DB-4725-9608-74B80B136C77}" type="pres">
      <dgm:prSet presAssocID="{4CFBFC58-EBB0-4C6E-9E12-DC8AD663D421}" presName="parTx" presStyleLbl="revTx" presStyleIdx="0" presStyleCnt="4">
        <dgm:presLayoutVars>
          <dgm:chMax val="0"/>
          <dgm:chPref val="0"/>
        </dgm:presLayoutVars>
      </dgm:prSet>
      <dgm:spPr/>
    </dgm:pt>
    <dgm:pt modelId="{5DE1FDAA-D2F0-4FA8-9AF2-734AF4A5FE1C}" type="pres">
      <dgm:prSet presAssocID="{4CFBFC58-EBB0-4C6E-9E12-DC8AD663D421}" presName="desTx" presStyleLbl="revTx" presStyleIdx="1" presStyleCnt="4">
        <dgm:presLayoutVars/>
      </dgm:prSet>
      <dgm:spPr/>
    </dgm:pt>
    <dgm:pt modelId="{8E9F8A1A-599A-4752-B121-A190A508CC29}" type="pres">
      <dgm:prSet presAssocID="{AAA39C6C-14C5-41D0-8F39-85BA6EBF18E8}" presName="sibTrans" presStyleCnt="0"/>
      <dgm:spPr/>
    </dgm:pt>
    <dgm:pt modelId="{6D3636DA-FF28-43B3-A5C8-A36A91EF1CCD}" type="pres">
      <dgm:prSet presAssocID="{27DC0DB9-6EB4-4E89-A8AB-713365BE094C}" presName="compNode" presStyleCnt="0"/>
      <dgm:spPr/>
    </dgm:pt>
    <dgm:pt modelId="{CD2125D3-6747-4A09-96A1-1B6F8E36E289}" type="pres">
      <dgm:prSet presAssocID="{27DC0DB9-6EB4-4E89-A8AB-713365BE094C}" presName="bgRect" presStyleLbl="bgShp" presStyleIdx="1" presStyleCnt="2"/>
      <dgm:spPr/>
    </dgm:pt>
    <dgm:pt modelId="{7647CD19-3929-4113-B528-27D7848B4A60}" type="pres">
      <dgm:prSet presAssocID="{27DC0DB9-6EB4-4E89-A8AB-713365BE094C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E87D460-2253-463E-8251-0F866BCDB9C0}" type="pres">
      <dgm:prSet presAssocID="{27DC0DB9-6EB4-4E89-A8AB-713365BE094C}" presName="spaceRect" presStyleCnt="0"/>
      <dgm:spPr/>
    </dgm:pt>
    <dgm:pt modelId="{E3E09015-EDDA-4781-A5CF-7B77E4A3A370}" type="pres">
      <dgm:prSet presAssocID="{27DC0DB9-6EB4-4E89-A8AB-713365BE094C}" presName="parTx" presStyleLbl="revTx" presStyleIdx="2" presStyleCnt="4">
        <dgm:presLayoutVars>
          <dgm:chMax val="0"/>
          <dgm:chPref val="0"/>
        </dgm:presLayoutVars>
      </dgm:prSet>
      <dgm:spPr/>
    </dgm:pt>
    <dgm:pt modelId="{CBF388C4-F7A5-403C-86FA-179F9C8B73B1}" type="pres">
      <dgm:prSet presAssocID="{27DC0DB9-6EB4-4E89-A8AB-713365BE094C}" presName="desTx" presStyleLbl="revTx" presStyleIdx="3" presStyleCnt="4">
        <dgm:presLayoutVars/>
      </dgm:prSet>
      <dgm:spPr/>
    </dgm:pt>
  </dgm:ptLst>
  <dgm:cxnLst>
    <dgm:cxn modelId="{2894491C-17ED-49CC-817B-46AB52DF067B}" srcId="{4CFBFC58-EBB0-4C6E-9E12-DC8AD663D421}" destId="{D8E89D6D-A7FB-41E9-BFF1-F80E286126A7}" srcOrd="0" destOrd="0" parTransId="{C6E5A565-58DF-4993-B630-AF07C1DBA000}" sibTransId="{3454B4D8-0023-4FB6-B360-E535D191C0DB}"/>
    <dgm:cxn modelId="{93A55525-C792-4269-807A-95EE61E3ADB5}" type="presOf" srcId="{2A2F2A32-641F-4C62-BB12-0D856E63FE89}" destId="{CBF388C4-F7A5-403C-86FA-179F9C8B73B1}" srcOrd="0" destOrd="0" presId="urn:microsoft.com/office/officeart/2018/2/layout/IconVerticalSolidList"/>
    <dgm:cxn modelId="{C8AAAA29-8E96-45D8-BD1E-77CC19843199}" srcId="{07CBFE2D-CFE7-4AD8-B664-9F0BEDA3F378}" destId="{4CFBFC58-EBB0-4C6E-9E12-DC8AD663D421}" srcOrd="0" destOrd="0" parTransId="{3057822C-A4D3-40A9-A873-F78EA3E1EF62}" sibTransId="{AAA39C6C-14C5-41D0-8F39-85BA6EBF18E8}"/>
    <dgm:cxn modelId="{61C4BD2B-0E37-4BE2-8065-AE07AFCCD6DC}" type="presOf" srcId="{07CBFE2D-CFE7-4AD8-B664-9F0BEDA3F378}" destId="{E682CB8D-F5F3-4402-A936-3DE65FFA68B3}" srcOrd="0" destOrd="0" presId="urn:microsoft.com/office/officeart/2018/2/layout/IconVerticalSolidList"/>
    <dgm:cxn modelId="{038AB6A8-0972-458F-82F5-F892261C5277}" type="presOf" srcId="{27DC0DB9-6EB4-4E89-A8AB-713365BE094C}" destId="{E3E09015-EDDA-4781-A5CF-7B77E4A3A370}" srcOrd="0" destOrd="0" presId="urn:microsoft.com/office/officeart/2018/2/layout/IconVerticalSolidList"/>
    <dgm:cxn modelId="{453CFCCB-7CD2-4226-871D-E3A5FE4918DB}" srcId="{27DC0DB9-6EB4-4E89-A8AB-713365BE094C}" destId="{2A2F2A32-641F-4C62-BB12-0D856E63FE89}" srcOrd="0" destOrd="0" parTransId="{A449A478-71C6-4BE8-AA18-F74A17D4124B}" sibTransId="{E6D3C3EC-E27B-4693-9E4E-2B5D3B90B322}"/>
    <dgm:cxn modelId="{257543E2-804A-4101-9552-E5454F6D319E}" srcId="{07CBFE2D-CFE7-4AD8-B664-9F0BEDA3F378}" destId="{27DC0DB9-6EB4-4E89-A8AB-713365BE094C}" srcOrd="1" destOrd="0" parTransId="{AD48597F-CB31-4D37-984F-ECCCE68E008D}" sibTransId="{059813C0-D3BC-4F7C-8977-9D2F3AFAE0E6}"/>
    <dgm:cxn modelId="{C8DB64ED-49A2-4870-9BE7-3880BA49B3DC}" type="presOf" srcId="{D8E89D6D-A7FB-41E9-BFF1-F80E286126A7}" destId="{5DE1FDAA-D2F0-4FA8-9AF2-734AF4A5FE1C}" srcOrd="0" destOrd="0" presId="urn:microsoft.com/office/officeart/2018/2/layout/IconVerticalSolidList"/>
    <dgm:cxn modelId="{01F326F4-25C2-4EC2-B403-B706302D0FF0}" type="presOf" srcId="{4CFBFC58-EBB0-4C6E-9E12-DC8AD663D421}" destId="{601DB788-D1DB-4725-9608-74B80B136C77}" srcOrd="0" destOrd="0" presId="urn:microsoft.com/office/officeart/2018/2/layout/IconVerticalSolidList"/>
    <dgm:cxn modelId="{28143057-C37E-4852-843D-046B822EA45D}" type="presParOf" srcId="{E682CB8D-F5F3-4402-A936-3DE65FFA68B3}" destId="{D691C377-F5BE-49D0-9A86-B9F4DD7EB7CE}" srcOrd="0" destOrd="0" presId="urn:microsoft.com/office/officeart/2018/2/layout/IconVerticalSolidList"/>
    <dgm:cxn modelId="{9ED33E2A-D1E6-45A2-AB13-05F55BCFD5DE}" type="presParOf" srcId="{D691C377-F5BE-49D0-9A86-B9F4DD7EB7CE}" destId="{D2F2ED5D-7BA8-493F-BFD5-25D4731D609C}" srcOrd="0" destOrd="0" presId="urn:microsoft.com/office/officeart/2018/2/layout/IconVerticalSolidList"/>
    <dgm:cxn modelId="{1A91DE69-C8C4-4A8A-993D-238895358D94}" type="presParOf" srcId="{D691C377-F5BE-49D0-9A86-B9F4DD7EB7CE}" destId="{C15A965F-7030-4241-BF92-B54E488906A2}" srcOrd="1" destOrd="0" presId="urn:microsoft.com/office/officeart/2018/2/layout/IconVerticalSolidList"/>
    <dgm:cxn modelId="{8683724B-986D-4210-8184-DC7C5E23A73F}" type="presParOf" srcId="{D691C377-F5BE-49D0-9A86-B9F4DD7EB7CE}" destId="{3FBCAC14-DFA7-4802-A3C1-B32D7D711AFD}" srcOrd="2" destOrd="0" presId="urn:microsoft.com/office/officeart/2018/2/layout/IconVerticalSolidList"/>
    <dgm:cxn modelId="{3DDE84D9-0C88-436A-845E-12F19A03BAC3}" type="presParOf" srcId="{D691C377-F5BE-49D0-9A86-B9F4DD7EB7CE}" destId="{601DB788-D1DB-4725-9608-74B80B136C77}" srcOrd="3" destOrd="0" presId="urn:microsoft.com/office/officeart/2018/2/layout/IconVerticalSolidList"/>
    <dgm:cxn modelId="{0298D58A-9498-4024-8FC6-9B5F6D2DBE7B}" type="presParOf" srcId="{D691C377-F5BE-49D0-9A86-B9F4DD7EB7CE}" destId="{5DE1FDAA-D2F0-4FA8-9AF2-734AF4A5FE1C}" srcOrd="4" destOrd="0" presId="urn:microsoft.com/office/officeart/2018/2/layout/IconVerticalSolidList"/>
    <dgm:cxn modelId="{13989168-6DD6-4CFA-A0A1-A420F3D221A2}" type="presParOf" srcId="{E682CB8D-F5F3-4402-A936-3DE65FFA68B3}" destId="{8E9F8A1A-599A-4752-B121-A190A508CC29}" srcOrd="1" destOrd="0" presId="urn:microsoft.com/office/officeart/2018/2/layout/IconVerticalSolidList"/>
    <dgm:cxn modelId="{91D1FC85-72FA-4FEB-9961-DEF749AC5BC9}" type="presParOf" srcId="{E682CB8D-F5F3-4402-A936-3DE65FFA68B3}" destId="{6D3636DA-FF28-43B3-A5C8-A36A91EF1CCD}" srcOrd="2" destOrd="0" presId="urn:microsoft.com/office/officeart/2018/2/layout/IconVerticalSolidList"/>
    <dgm:cxn modelId="{CA3C2D57-1542-4625-99AD-9547F33F1953}" type="presParOf" srcId="{6D3636DA-FF28-43B3-A5C8-A36A91EF1CCD}" destId="{CD2125D3-6747-4A09-96A1-1B6F8E36E289}" srcOrd="0" destOrd="0" presId="urn:microsoft.com/office/officeart/2018/2/layout/IconVerticalSolidList"/>
    <dgm:cxn modelId="{F95306A7-B89C-47DB-870F-19A08127DE0A}" type="presParOf" srcId="{6D3636DA-FF28-43B3-A5C8-A36A91EF1CCD}" destId="{7647CD19-3929-4113-B528-27D7848B4A60}" srcOrd="1" destOrd="0" presId="urn:microsoft.com/office/officeart/2018/2/layout/IconVerticalSolidList"/>
    <dgm:cxn modelId="{95FC33FF-6D60-4ECE-8166-D551CBE8C65F}" type="presParOf" srcId="{6D3636DA-FF28-43B3-A5C8-A36A91EF1CCD}" destId="{6E87D460-2253-463E-8251-0F866BCDB9C0}" srcOrd="2" destOrd="0" presId="urn:microsoft.com/office/officeart/2018/2/layout/IconVerticalSolidList"/>
    <dgm:cxn modelId="{E49EBFC3-01C7-4858-9012-5EC7EDE31282}" type="presParOf" srcId="{6D3636DA-FF28-43B3-A5C8-A36A91EF1CCD}" destId="{E3E09015-EDDA-4781-A5CF-7B77E4A3A370}" srcOrd="3" destOrd="0" presId="urn:microsoft.com/office/officeart/2018/2/layout/IconVerticalSolidList"/>
    <dgm:cxn modelId="{9ECD0D0E-5CF6-4F8C-AC6B-7B134AF334A8}" type="presParOf" srcId="{6D3636DA-FF28-43B3-A5C8-A36A91EF1CCD}" destId="{CBF388C4-F7A5-403C-86FA-179F9C8B73B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6CD94-980A-4D02-878E-A5E7E0028A5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530BD-7F79-4D57-AFC9-775347A1A893}">
      <dgm:prSet/>
      <dgm:spPr/>
      <dgm:t>
        <a:bodyPr/>
        <a:lstStyle/>
        <a:p>
          <a:pPr rtl="0"/>
          <a:r>
            <a:rPr lang="en-US">
              <a:latin typeface="Corbel" panose="020B0503020204020204"/>
            </a:rPr>
            <a:t>Primarily</a:t>
          </a:r>
          <a:r>
            <a:rPr lang="en-US"/>
            <a:t> faculty members</a:t>
          </a:r>
          <a:endParaRPr lang="en-US">
            <a:latin typeface="Corbel" panose="020B0503020204020204"/>
          </a:endParaRPr>
        </a:p>
      </dgm:t>
    </dgm:pt>
    <dgm:pt modelId="{730BC9E2-79D1-49F3-935A-98CF2BF50F79}" type="parTrans" cxnId="{425EA7E5-98B3-48E4-99D3-6330F7986EF0}">
      <dgm:prSet/>
      <dgm:spPr/>
      <dgm:t>
        <a:bodyPr/>
        <a:lstStyle/>
        <a:p>
          <a:endParaRPr lang="en-US"/>
        </a:p>
      </dgm:t>
    </dgm:pt>
    <dgm:pt modelId="{CFD1B447-FDEF-4E51-8BB0-9E69BAE68E30}" type="sibTrans" cxnId="{425EA7E5-98B3-48E4-99D3-6330F7986EF0}">
      <dgm:prSet/>
      <dgm:spPr/>
      <dgm:t>
        <a:bodyPr/>
        <a:lstStyle/>
        <a:p>
          <a:endParaRPr lang="en-US"/>
        </a:p>
      </dgm:t>
    </dgm:pt>
    <dgm:pt modelId="{BAE47726-9A98-4E6A-89CE-BFB4B1A79C6A}">
      <dgm:prSet/>
      <dgm:spPr/>
      <dgm:t>
        <a:bodyPr/>
        <a:lstStyle/>
        <a:p>
          <a:pPr rtl="0"/>
          <a:r>
            <a:rPr lang="en-US">
              <a:latin typeface="Corbel" panose="020B0503020204020204"/>
            </a:rPr>
            <a:t>Experts</a:t>
          </a:r>
          <a:r>
            <a:rPr lang="en-US"/>
            <a:t> in your major and their field</a:t>
          </a:r>
          <a:endParaRPr lang="en-US">
            <a:latin typeface="Corbel" panose="020B0503020204020204"/>
          </a:endParaRPr>
        </a:p>
      </dgm:t>
    </dgm:pt>
    <dgm:pt modelId="{560156BD-587D-4295-9625-0B73D1D07CC3}" type="parTrans" cxnId="{FC7CA796-1C90-4424-9B48-8DAF0029D326}">
      <dgm:prSet/>
      <dgm:spPr/>
      <dgm:t>
        <a:bodyPr/>
        <a:lstStyle/>
        <a:p>
          <a:endParaRPr lang="en-US"/>
        </a:p>
      </dgm:t>
    </dgm:pt>
    <dgm:pt modelId="{22D551C5-CE5A-450F-B787-4860CB265BB6}" type="sibTrans" cxnId="{FC7CA796-1C90-4424-9B48-8DAF0029D326}">
      <dgm:prSet/>
      <dgm:spPr/>
      <dgm:t>
        <a:bodyPr/>
        <a:lstStyle/>
        <a:p>
          <a:endParaRPr lang="en-US"/>
        </a:p>
      </dgm:t>
    </dgm:pt>
    <dgm:pt modelId="{DC652245-FC02-430F-B691-76174A5039B2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 Majority </a:t>
          </a:r>
          <a:r>
            <a:rPr lang="en-US"/>
            <a:t>of their work every day is teaching in the classroom</a:t>
          </a:r>
          <a:endParaRPr lang="en-US">
            <a:latin typeface="Corbel" panose="020B0503020204020204"/>
          </a:endParaRPr>
        </a:p>
      </dgm:t>
    </dgm:pt>
    <dgm:pt modelId="{D897A6E0-5C60-45CC-92ED-E78EF9D648C5}" type="parTrans" cxnId="{3B5C7AB2-91AE-42B0-A1A3-036369D1E9E5}">
      <dgm:prSet/>
      <dgm:spPr/>
    </dgm:pt>
    <dgm:pt modelId="{4204EFA2-21CD-45A8-A888-310524776A00}" type="sibTrans" cxnId="{3B5C7AB2-91AE-42B0-A1A3-036369D1E9E5}">
      <dgm:prSet/>
      <dgm:spPr/>
      <dgm:t>
        <a:bodyPr/>
        <a:lstStyle/>
        <a:p>
          <a:endParaRPr lang="en-US"/>
        </a:p>
      </dgm:t>
    </dgm:pt>
    <dgm:pt modelId="{06FB25F2-59BC-42A3-BACB-72961BBBF6A0}">
      <dgm:prSet phldr="0"/>
      <dgm:spPr/>
      <dgm:t>
        <a:bodyPr/>
        <a:lstStyle/>
        <a:p>
          <a:r>
            <a:rPr lang="en-US">
              <a:latin typeface="Corbel" panose="020B0503020204020204"/>
            </a:rPr>
            <a:t>Not</a:t>
          </a:r>
          <a:r>
            <a:rPr lang="en-US"/>
            <a:t> in their office every day, all day</a:t>
          </a:r>
        </a:p>
      </dgm:t>
    </dgm:pt>
    <dgm:pt modelId="{918CFA28-7F88-404E-A7AC-65A58E045286}" type="parTrans" cxnId="{0CDF666D-084D-41DB-9386-7A1F0ED2D369}">
      <dgm:prSet/>
      <dgm:spPr/>
    </dgm:pt>
    <dgm:pt modelId="{815A6E46-8BEA-49AF-9DC6-8E7219AAD102}" type="sibTrans" cxnId="{0CDF666D-084D-41DB-9386-7A1F0ED2D369}">
      <dgm:prSet/>
      <dgm:spPr/>
      <dgm:t>
        <a:bodyPr/>
        <a:lstStyle/>
        <a:p>
          <a:endParaRPr lang="en-US"/>
        </a:p>
      </dgm:t>
    </dgm:pt>
    <dgm:pt modelId="{ABBD449D-1192-4E9B-8F3F-CF1FA9B349E5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Love</a:t>
          </a:r>
          <a:r>
            <a:rPr lang="en-US"/>
            <a:t> to talk about what to do with your major, how to develop a career, etc</a:t>
          </a:r>
          <a:r>
            <a:rPr lang="en-US">
              <a:latin typeface="Corbel" panose="020B0503020204020204"/>
            </a:rPr>
            <a:t>.</a:t>
          </a:r>
        </a:p>
      </dgm:t>
    </dgm:pt>
    <dgm:pt modelId="{33DFB3F8-1864-4E60-9D0F-590C4F9DDF00}" type="parTrans" cxnId="{5CD38AA6-3F39-4AC0-B358-67F81A448FED}">
      <dgm:prSet/>
      <dgm:spPr/>
    </dgm:pt>
    <dgm:pt modelId="{2A140710-A5FA-45F8-96BA-25D700F77B64}" type="sibTrans" cxnId="{5CD38AA6-3F39-4AC0-B358-67F81A448FED}">
      <dgm:prSet/>
      <dgm:spPr/>
    </dgm:pt>
    <dgm:pt modelId="{1A6F8325-905C-40D7-9BB2-ED00B7D0FA31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They might suggest classes, but you determine days/time</a:t>
          </a:r>
          <a:endParaRPr lang="en-US"/>
        </a:p>
      </dgm:t>
    </dgm:pt>
    <dgm:pt modelId="{FEF4DC77-D4EC-4CD3-AFEB-ACD8BA5D5E3C}" type="parTrans" cxnId="{FCC5A5B7-010B-47C5-A6EA-532F24B54F4B}">
      <dgm:prSet/>
      <dgm:spPr/>
    </dgm:pt>
    <dgm:pt modelId="{C1C10D03-38D7-4489-AE3D-A744666C55F5}" type="sibTrans" cxnId="{FCC5A5B7-010B-47C5-A6EA-532F24B54F4B}">
      <dgm:prSet/>
      <dgm:spPr/>
    </dgm:pt>
    <dgm:pt modelId="{3F161DEC-C95E-4918-90D6-105174152652}" type="pres">
      <dgm:prSet presAssocID="{1076CD94-980A-4D02-878E-A5E7E0028A53}" presName="outerComposite" presStyleCnt="0">
        <dgm:presLayoutVars>
          <dgm:chMax val="5"/>
          <dgm:dir/>
          <dgm:resizeHandles val="exact"/>
        </dgm:presLayoutVars>
      </dgm:prSet>
      <dgm:spPr/>
    </dgm:pt>
    <dgm:pt modelId="{4F759069-B367-4507-A5E6-F6598CE66B95}" type="pres">
      <dgm:prSet presAssocID="{1076CD94-980A-4D02-878E-A5E7E0028A53}" presName="dummyMaxCanvas" presStyleCnt="0">
        <dgm:presLayoutVars/>
      </dgm:prSet>
      <dgm:spPr/>
    </dgm:pt>
    <dgm:pt modelId="{9133B07B-DC96-41D9-BDBA-5AC39E6FA930}" type="pres">
      <dgm:prSet presAssocID="{1076CD94-980A-4D02-878E-A5E7E0028A53}" presName="TwoNodes_1" presStyleLbl="node1" presStyleIdx="0" presStyleCnt="2">
        <dgm:presLayoutVars>
          <dgm:bulletEnabled val="1"/>
        </dgm:presLayoutVars>
      </dgm:prSet>
      <dgm:spPr/>
    </dgm:pt>
    <dgm:pt modelId="{148390B5-12C8-4726-8935-45ED73D16B43}" type="pres">
      <dgm:prSet presAssocID="{1076CD94-980A-4D02-878E-A5E7E0028A53}" presName="TwoNodes_2" presStyleLbl="node1" presStyleIdx="1" presStyleCnt="2">
        <dgm:presLayoutVars>
          <dgm:bulletEnabled val="1"/>
        </dgm:presLayoutVars>
      </dgm:prSet>
      <dgm:spPr/>
    </dgm:pt>
    <dgm:pt modelId="{ABF32D08-E6FC-46E6-8434-B06F7255588D}" type="pres">
      <dgm:prSet presAssocID="{1076CD94-980A-4D02-878E-A5E7E0028A53}" presName="TwoConn_1-2" presStyleLbl="fgAccFollowNode1" presStyleIdx="0" presStyleCnt="1">
        <dgm:presLayoutVars>
          <dgm:bulletEnabled val="1"/>
        </dgm:presLayoutVars>
      </dgm:prSet>
      <dgm:spPr/>
    </dgm:pt>
    <dgm:pt modelId="{AB9F6B20-C388-4465-AE77-AFEAA58F4224}" type="pres">
      <dgm:prSet presAssocID="{1076CD94-980A-4D02-878E-A5E7E0028A53}" presName="TwoNodes_1_text" presStyleLbl="node1" presStyleIdx="1" presStyleCnt="2">
        <dgm:presLayoutVars>
          <dgm:bulletEnabled val="1"/>
        </dgm:presLayoutVars>
      </dgm:prSet>
      <dgm:spPr/>
    </dgm:pt>
    <dgm:pt modelId="{59F722F6-BB00-442A-ACB1-2A29B577CFD3}" type="pres">
      <dgm:prSet presAssocID="{1076CD94-980A-4D02-878E-A5E7E0028A53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AC48202-F6FE-45D5-9E4B-E39856122628}" type="presOf" srcId="{ABBD449D-1192-4E9B-8F3F-CF1FA9B349E5}" destId="{148390B5-12C8-4726-8935-45ED73D16B43}" srcOrd="0" destOrd="1" presId="urn:microsoft.com/office/officeart/2005/8/layout/vProcess5"/>
    <dgm:cxn modelId="{01AD8932-52D0-4DE1-AD9C-C7CB68B55715}" type="presOf" srcId="{1076CD94-980A-4D02-878E-A5E7E0028A53}" destId="{3F161DEC-C95E-4918-90D6-105174152652}" srcOrd="0" destOrd="0" presId="urn:microsoft.com/office/officeart/2005/8/layout/vProcess5"/>
    <dgm:cxn modelId="{DB61A032-FB43-488E-8F54-A69EDEFA3F49}" type="presOf" srcId="{BAE47726-9A98-4E6A-89CE-BFB4B1A79C6A}" destId="{59F722F6-BB00-442A-ACB1-2A29B577CFD3}" srcOrd="1" destOrd="0" presId="urn:microsoft.com/office/officeart/2005/8/layout/vProcess5"/>
    <dgm:cxn modelId="{A1DFFC34-FD11-4C8A-9D62-502AA07B0478}" type="presOf" srcId="{CFD1B447-FDEF-4E51-8BB0-9E69BAE68E30}" destId="{ABF32D08-E6FC-46E6-8434-B06F7255588D}" srcOrd="0" destOrd="0" presId="urn:microsoft.com/office/officeart/2005/8/layout/vProcess5"/>
    <dgm:cxn modelId="{D97BF942-B479-4FD9-B419-D2416A84521C}" type="presOf" srcId="{BAE47726-9A98-4E6A-89CE-BFB4B1A79C6A}" destId="{148390B5-12C8-4726-8935-45ED73D16B43}" srcOrd="0" destOrd="0" presId="urn:microsoft.com/office/officeart/2005/8/layout/vProcess5"/>
    <dgm:cxn modelId="{BEF5544A-A63D-43F3-B926-FEA1CFF6A08D}" type="presOf" srcId="{06FB25F2-59BC-42A3-BACB-72961BBBF6A0}" destId="{9133B07B-DC96-41D9-BDBA-5AC39E6FA930}" srcOrd="0" destOrd="2" presId="urn:microsoft.com/office/officeart/2005/8/layout/vProcess5"/>
    <dgm:cxn modelId="{0CDF666D-084D-41DB-9386-7A1F0ED2D369}" srcId="{F15530BD-7F79-4D57-AFC9-775347A1A893}" destId="{06FB25F2-59BC-42A3-BACB-72961BBBF6A0}" srcOrd="1" destOrd="0" parTransId="{918CFA28-7F88-404E-A7AC-65A58E045286}" sibTransId="{815A6E46-8BEA-49AF-9DC6-8E7219AAD102}"/>
    <dgm:cxn modelId="{FC6EA051-3C0C-4D61-B0CD-96A52031E59B}" type="presOf" srcId="{1A6F8325-905C-40D7-9BB2-ED00B7D0FA31}" destId="{59F722F6-BB00-442A-ACB1-2A29B577CFD3}" srcOrd="1" destOrd="2" presId="urn:microsoft.com/office/officeart/2005/8/layout/vProcess5"/>
    <dgm:cxn modelId="{A823CC56-7AC5-4572-853E-8CAADF744B55}" type="presOf" srcId="{DC652245-FC02-430F-B691-76174A5039B2}" destId="{AB9F6B20-C388-4465-AE77-AFEAA58F4224}" srcOrd="1" destOrd="1" presId="urn:microsoft.com/office/officeart/2005/8/layout/vProcess5"/>
    <dgm:cxn modelId="{FC7CA796-1C90-4424-9B48-8DAF0029D326}" srcId="{1076CD94-980A-4D02-878E-A5E7E0028A53}" destId="{BAE47726-9A98-4E6A-89CE-BFB4B1A79C6A}" srcOrd="1" destOrd="0" parTransId="{560156BD-587D-4295-9625-0B73D1D07CC3}" sibTransId="{22D551C5-CE5A-450F-B787-4860CB265BB6}"/>
    <dgm:cxn modelId="{DB6D6E9B-2DE5-49CA-A218-85BD8F450D66}" type="presOf" srcId="{06FB25F2-59BC-42A3-BACB-72961BBBF6A0}" destId="{AB9F6B20-C388-4465-AE77-AFEAA58F4224}" srcOrd="1" destOrd="2" presId="urn:microsoft.com/office/officeart/2005/8/layout/vProcess5"/>
    <dgm:cxn modelId="{5CD38AA6-3F39-4AC0-B358-67F81A448FED}" srcId="{BAE47726-9A98-4E6A-89CE-BFB4B1A79C6A}" destId="{ABBD449D-1192-4E9B-8F3F-CF1FA9B349E5}" srcOrd="0" destOrd="0" parTransId="{33DFB3F8-1864-4E60-9D0F-590C4F9DDF00}" sibTransId="{2A140710-A5FA-45F8-96BA-25D700F77B64}"/>
    <dgm:cxn modelId="{F972D8A6-BBE8-4310-AB60-F03CC1D2B86A}" type="presOf" srcId="{F15530BD-7F79-4D57-AFC9-775347A1A893}" destId="{9133B07B-DC96-41D9-BDBA-5AC39E6FA930}" srcOrd="0" destOrd="0" presId="urn:microsoft.com/office/officeart/2005/8/layout/vProcess5"/>
    <dgm:cxn modelId="{206910AE-9403-430E-BF84-D3A2308A56C1}" type="presOf" srcId="{F15530BD-7F79-4D57-AFC9-775347A1A893}" destId="{AB9F6B20-C388-4465-AE77-AFEAA58F4224}" srcOrd="1" destOrd="0" presId="urn:microsoft.com/office/officeart/2005/8/layout/vProcess5"/>
    <dgm:cxn modelId="{3B5C7AB2-91AE-42B0-A1A3-036369D1E9E5}" srcId="{F15530BD-7F79-4D57-AFC9-775347A1A893}" destId="{DC652245-FC02-430F-B691-76174A5039B2}" srcOrd="0" destOrd="0" parTransId="{D897A6E0-5C60-45CC-92ED-E78EF9D648C5}" sibTransId="{4204EFA2-21CD-45A8-A888-310524776A00}"/>
    <dgm:cxn modelId="{FCC5A5B7-010B-47C5-A6EA-532F24B54F4B}" srcId="{BAE47726-9A98-4E6A-89CE-BFB4B1A79C6A}" destId="{1A6F8325-905C-40D7-9BB2-ED00B7D0FA31}" srcOrd="1" destOrd="0" parTransId="{FEF4DC77-D4EC-4CD3-AFEB-ACD8BA5D5E3C}" sibTransId="{C1C10D03-38D7-4489-AE3D-A744666C55F5}"/>
    <dgm:cxn modelId="{E616F5D6-22E5-4BE5-B3D6-B6EFD8BF98DA}" type="presOf" srcId="{1A6F8325-905C-40D7-9BB2-ED00B7D0FA31}" destId="{148390B5-12C8-4726-8935-45ED73D16B43}" srcOrd="0" destOrd="2" presId="urn:microsoft.com/office/officeart/2005/8/layout/vProcess5"/>
    <dgm:cxn modelId="{DF25CEDE-D5C3-40E0-A0DF-8DD08834E7FC}" type="presOf" srcId="{DC652245-FC02-430F-B691-76174A5039B2}" destId="{9133B07B-DC96-41D9-BDBA-5AC39E6FA930}" srcOrd="0" destOrd="1" presId="urn:microsoft.com/office/officeart/2005/8/layout/vProcess5"/>
    <dgm:cxn modelId="{5C4588E5-ADCF-40DD-B814-15FFF83FC1EC}" type="presOf" srcId="{ABBD449D-1192-4E9B-8F3F-CF1FA9B349E5}" destId="{59F722F6-BB00-442A-ACB1-2A29B577CFD3}" srcOrd="1" destOrd="1" presId="urn:microsoft.com/office/officeart/2005/8/layout/vProcess5"/>
    <dgm:cxn modelId="{425EA7E5-98B3-48E4-99D3-6330F7986EF0}" srcId="{1076CD94-980A-4D02-878E-A5E7E0028A53}" destId="{F15530BD-7F79-4D57-AFC9-775347A1A893}" srcOrd="0" destOrd="0" parTransId="{730BC9E2-79D1-49F3-935A-98CF2BF50F79}" sibTransId="{CFD1B447-FDEF-4E51-8BB0-9E69BAE68E30}"/>
    <dgm:cxn modelId="{6990D31E-EB38-48EF-ADD2-21F8D8972E63}" type="presParOf" srcId="{3F161DEC-C95E-4918-90D6-105174152652}" destId="{4F759069-B367-4507-A5E6-F6598CE66B95}" srcOrd="0" destOrd="0" presId="urn:microsoft.com/office/officeart/2005/8/layout/vProcess5"/>
    <dgm:cxn modelId="{D1665FFD-80E1-4125-B42F-7434A11AB9A0}" type="presParOf" srcId="{3F161DEC-C95E-4918-90D6-105174152652}" destId="{9133B07B-DC96-41D9-BDBA-5AC39E6FA930}" srcOrd="1" destOrd="0" presId="urn:microsoft.com/office/officeart/2005/8/layout/vProcess5"/>
    <dgm:cxn modelId="{B07FA7BD-4DD5-4DAD-8831-9069CD9557FA}" type="presParOf" srcId="{3F161DEC-C95E-4918-90D6-105174152652}" destId="{148390B5-12C8-4726-8935-45ED73D16B43}" srcOrd="2" destOrd="0" presId="urn:microsoft.com/office/officeart/2005/8/layout/vProcess5"/>
    <dgm:cxn modelId="{F8DDD995-5564-41B1-AE7E-F4A06CEEA5D2}" type="presParOf" srcId="{3F161DEC-C95E-4918-90D6-105174152652}" destId="{ABF32D08-E6FC-46E6-8434-B06F7255588D}" srcOrd="3" destOrd="0" presId="urn:microsoft.com/office/officeart/2005/8/layout/vProcess5"/>
    <dgm:cxn modelId="{594B62AA-9022-40C6-97FF-07289094D786}" type="presParOf" srcId="{3F161DEC-C95E-4918-90D6-105174152652}" destId="{AB9F6B20-C388-4465-AE77-AFEAA58F4224}" srcOrd="4" destOrd="0" presId="urn:microsoft.com/office/officeart/2005/8/layout/vProcess5"/>
    <dgm:cxn modelId="{F6DC6823-5459-49FB-9BD5-785F0985D310}" type="presParOf" srcId="{3F161DEC-C95E-4918-90D6-105174152652}" destId="{59F722F6-BB00-442A-ACB1-2A29B577CFD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D2A5A-1A4D-4F21-B36F-3F31EFD1E74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7B76498-C5AB-427B-B898-06C72DFF70E5}">
      <dgm:prSet/>
      <dgm:spPr/>
      <dgm:t>
        <a:bodyPr/>
        <a:lstStyle/>
        <a:p>
          <a:r>
            <a:rPr lang="en-US">
              <a:latin typeface="Corbel" panose="020B0503020204020204"/>
            </a:rPr>
            <a:t>Schedule</a:t>
          </a:r>
          <a:endParaRPr lang="en-US"/>
        </a:p>
      </dgm:t>
    </dgm:pt>
    <dgm:pt modelId="{EA358E73-71E8-4005-AAC6-6E18D30AB8B7}" type="parTrans" cxnId="{B240D619-3A9F-4740-8668-D06A67EF9DCA}">
      <dgm:prSet/>
      <dgm:spPr/>
      <dgm:t>
        <a:bodyPr/>
        <a:lstStyle/>
        <a:p>
          <a:endParaRPr lang="en-US"/>
        </a:p>
      </dgm:t>
    </dgm:pt>
    <dgm:pt modelId="{E434D734-3867-4397-A8DC-23EC6625DDA9}" type="sibTrans" cxnId="{B240D619-3A9F-4740-8668-D06A67EF9DCA}">
      <dgm:prSet/>
      <dgm:spPr/>
      <dgm:t>
        <a:bodyPr/>
        <a:lstStyle/>
        <a:p>
          <a:endParaRPr lang="en-US"/>
        </a:p>
      </dgm:t>
    </dgm:pt>
    <dgm:pt modelId="{6F68041F-EAD1-42E7-93DB-0367BF2B4059}">
      <dgm:prSet/>
      <dgm:spPr/>
      <dgm:t>
        <a:bodyPr/>
        <a:lstStyle/>
        <a:p>
          <a:pPr rtl="0"/>
          <a:r>
            <a:rPr lang="en-US">
              <a:latin typeface="Corbel" panose="020B0503020204020204"/>
            </a:rPr>
            <a:t>Schedule a meeting with your advisor ASAP</a:t>
          </a:r>
          <a:endParaRPr lang="en-US"/>
        </a:p>
      </dgm:t>
    </dgm:pt>
    <dgm:pt modelId="{312803C9-F641-4F5F-804F-3CBAE4E91E09}" type="parTrans" cxnId="{BFDB7165-4345-4480-8982-63937A4FBD51}">
      <dgm:prSet/>
      <dgm:spPr/>
      <dgm:t>
        <a:bodyPr/>
        <a:lstStyle/>
        <a:p>
          <a:endParaRPr lang="en-US"/>
        </a:p>
      </dgm:t>
    </dgm:pt>
    <dgm:pt modelId="{2DC3EB7A-BDEA-4E98-97C8-26FA566EA3F6}" type="sibTrans" cxnId="{BFDB7165-4345-4480-8982-63937A4FBD51}">
      <dgm:prSet/>
      <dgm:spPr/>
      <dgm:t>
        <a:bodyPr/>
        <a:lstStyle/>
        <a:p>
          <a:endParaRPr lang="en-US"/>
        </a:p>
      </dgm:t>
    </dgm:pt>
    <dgm:pt modelId="{163AFB95-A153-4E7B-87A1-A9695ADDDFD3}">
      <dgm:prSet/>
      <dgm:spPr/>
      <dgm:t>
        <a:bodyPr/>
        <a:lstStyle/>
        <a:p>
          <a:r>
            <a:rPr lang="en-US"/>
            <a:t>Meet</a:t>
          </a:r>
        </a:p>
      </dgm:t>
    </dgm:pt>
    <dgm:pt modelId="{4A84A3FA-2BF4-4EBA-9CA6-848E58F530CC}" type="parTrans" cxnId="{38325E60-050C-4040-B444-ED9A98FF5715}">
      <dgm:prSet/>
      <dgm:spPr/>
      <dgm:t>
        <a:bodyPr/>
        <a:lstStyle/>
        <a:p>
          <a:endParaRPr lang="en-US"/>
        </a:p>
      </dgm:t>
    </dgm:pt>
    <dgm:pt modelId="{CCD0C021-F164-489F-8111-4FD6EB34A014}" type="sibTrans" cxnId="{38325E60-050C-4040-B444-ED9A98FF5715}">
      <dgm:prSet/>
      <dgm:spPr/>
      <dgm:t>
        <a:bodyPr/>
        <a:lstStyle/>
        <a:p>
          <a:endParaRPr lang="en-US"/>
        </a:p>
      </dgm:t>
    </dgm:pt>
    <dgm:pt modelId="{8CAA488D-384B-4A83-A2DA-7B0BF567C635}">
      <dgm:prSet/>
      <dgm:spPr/>
      <dgm:t>
        <a:bodyPr/>
        <a:lstStyle/>
        <a:p>
          <a:r>
            <a:rPr lang="en-US"/>
            <a:t>Meet with your advisor every semester. </a:t>
          </a:r>
        </a:p>
      </dgm:t>
    </dgm:pt>
    <dgm:pt modelId="{44589D2D-11A9-4DBB-BB73-8B1F32655138}" type="parTrans" cxnId="{313F86ED-6E08-426E-9015-CF9197506CE9}">
      <dgm:prSet/>
      <dgm:spPr/>
      <dgm:t>
        <a:bodyPr/>
        <a:lstStyle/>
        <a:p>
          <a:endParaRPr lang="en-US"/>
        </a:p>
      </dgm:t>
    </dgm:pt>
    <dgm:pt modelId="{508B07AF-AB60-488A-BE53-676835159837}" type="sibTrans" cxnId="{313F86ED-6E08-426E-9015-CF9197506CE9}">
      <dgm:prSet/>
      <dgm:spPr/>
      <dgm:t>
        <a:bodyPr/>
        <a:lstStyle/>
        <a:p>
          <a:endParaRPr lang="en-US"/>
        </a:p>
      </dgm:t>
    </dgm:pt>
    <dgm:pt modelId="{DA63C3CF-B05C-4D39-9B26-62617B156E88}">
      <dgm:prSet/>
      <dgm:spPr/>
      <dgm:t>
        <a:bodyPr/>
        <a:lstStyle/>
        <a:p>
          <a:r>
            <a:rPr lang="en-US">
              <a:latin typeface="Corbel" panose="020B0503020204020204"/>
            </a:rPr>
            <a:t>Email</a:t>
          </a:r>
          <a:endParaRPr lang="en-US"/>
        </a:p>
      </dgm:t>
    </dgm:pt>
    <dgm:pt modelId="{7E63EE9F-D431-4CAA-A3DD-7137882E8356}" type="parTrans" cxnId="{896A1500-EED9-47C5-9A85-E8855DB4C2D5}">
      <dgm:prSet/>
      <dgm:spPr/>
      <dgm:t>
        <a:bodyPr/>
        <a:lstStyle/>
        <a:p>
          <a:endParaRPr lang="en-US"/>
        </a:p>
      </dgm:t>
    </dgm:pt>
    <dgm:pt modelId="{08982D61-3616-4309-8127-8DB991C2BEC7}" type="sibTrans" cxnId="{896A1500-EED9-47C5-9A85-E8855DB4C2D5}">
      <dgm:prSet/>
      <dgm:spPr/>
      <dgm:t>
        <a:bodyPr/>
        <a:lstStyle/>
        <a:p>
          <a:endParaRPr lang="en-US"/>
        </a:p>
      </dgm:t>
    </dgm:pt>
    <dgm:pt modelId="{A9089A79-EABB-409B-BE56-2FE9D91BF5BC}">
      <dgm:prSet/>
      <dgm:spPr/>
      <dgm:t>
        <a:bodyPr/>
        <a:lstStyle/>
        <a:p>
          <a:r>
            <a:rPr lang="en-US"/>
            <a:t>Send an email to your advisor with the times you are available throughout the week​. Pro Tip: Contact them at least a few weeks ahead of scheduling so you have time to meet with them before your scheduling window opens.</a:t>
          </a:r>
        </a:p>
      </dgm:t>
    </dgm:pt>
    <dgm:pt modelId="{71144530-7D3E-4B31-9C41-3CE7B7E95BBD}" type="parTrans" cxnId="{2853B27E-1820-45ED-ADB3-ED08A2516883}">
      <dgm:prSet/>
      <dgm:spPr/>
      <dgm:t>
        <a:bodyPr/>
        <a:lstStyle/>
        <a:p>
          <a:endParaRPr lang="en-US"/>
        </a:p>
      </dgm:t>
    </dgm:pt>
    <dgm:pt modelId="{DE937612-EFEF-4399-8359-3D1E1052D50D}" type="sibTrans" cxnId="{2853B27E-1820-45ED-ADB3-ED08A2516883}">
      <dgm:prSet/>
      <dgm:spPr/>
      <dgm:t>
        <a:bodyPr/>
        <a:lstStyle/>
        <a:p>
          <a:endParaRPr lang="en-US"/>
        </a:p>
      </dgm:t>
    </dgm:pt>
    <dgm:pt modelId="{39CFE1C1-9EDA-434F-BD79-4156C7158E62}">
      <dgm:prSet/>
      <dgm:spPr/>
      <dgm:t>
        <a:bodyPr/>
        <a:lstStyle/>
        <a:p>
          <a:r>
            <a:rPr lang="en-US">
              <a:latin typeface="Corbel" panose="020B0503020204020204"/>
            </a:rPr>
            <a:t>Discuss</a:t>
          </a:r>
          <a:endParaRPr lang="en-US"/>
        </a:p>
      </dgm:t>
    </dgm:pt>
    <dgm:pt modelId="{698E3960-FEAB-4DF6-A209-4A1154909914}" type="parTrans" cxnId="{5B1EEF6F-80BF-4D31-9654-0327183B55CD}">
      <dgm:prSet/>
      <dgm:spPr/>
      <dgm:t>
        <a:bodyPr/>
        <a:lstStyle/>
        <a:p>
          <a:endParaRPr lang="en-US"/>
        </a:p>
      </dgm:t>
    </dgm:pt>
    <dgm:pt modelId="{1CE69AB6-D1D6-4F89-B960-68D4BA92B8F1}" type="sibTrans" cxnId="{5B1EEF6F-80BF-4D31-9654-0327183B55CD}">
      <dgm:prSet/>
      <dgm:spPr/>
      <dgm:t>
        <a:bodyPr/>
        <a:lstStyle/>
        <a:p>
          <a:endParaRPr lang="en-US"/>
        </a:p>
      </dgm:t>
    </dgm:pt>
    <dgm:pt modelId="{91BF5E0F-DC63-4DA5-BB73-442CFA06340D}">
      <dgm:prSet/>
      <dgm:spPr/>
      <dgm:t>
        <a:bodyPr/>
        <a:lstStyle/>
        <a:p>
          <a:r>
            <a:rPr lang="en-US"/>
            <a:t>Talk to them about your major/s and minor/s.  Do you have any concerns to talk through?​</a:t>
          </a:r>
        </a:p>
      </dgm:t>
    </dgm:pt>
    <dgm:pt modelId="{FFBABBAD-5565-4378-A1EF-504C8C987FC6}" type="parTrans" cxnId="{2EB649F9-179F-4D1D-B945-08B5F01180AF}">
      <dgm:prSet/>
      <dgm:spPr/>
      <dgm:t>
        <a:bodyPr/>
        <a:lstStyle/>
        <a:p>
          <a:endParaRPr lang="en-US"/>
        </a:p>
      </dgm:t>
    </dgm:pt>
    <dgm:pt modelId="{D0430001-0D5D-4F86-A581-2C4FA1EB756A}" type="sibTrans" cxnId="{2EB649F9-179F-4D1D-B945-08B5F01180AF}">
      <dgm:prSet/>
      <dgm:spPr/>
      <dgm:t>
        <a:bodyPr/>
        <a:lstStyle/>
        <a:p>
          <a:endParaRPr lang="en-US"/>
        </a:p>
      </dgm:t>
    </dgm:pt>
    <dgm:pt modelId="{487747CD-8195-4DFD-8F66-0471F6CB7F9B}">
      <dgm:prSet/>
      <dgm:spPr/>
      <dgm:t>
        <a:bodyPr/>
        <a:lstStyle/>
        <a:p>
          <a:r>
            <a:rPr lang="en-US">
              <a:latin typeface="Corbel" panose="020B0503020204020204"/>
            </a:rPr>
            <a:t>Check-In</a:t>
          </a:r>
          <a:endParaRPr lang="en-US"/>
        </a:p>
      </dgm:t>
    </dgm:pt>
    <dgm:pt modelId="{D2F673C7-1AAB-4107-AB8A-A645F1455E24}" type="parTrans" cxnId="{646C07C2-35D0-4B07-9BC2-589B96A59434}">
      <dgm:prSet/>
      <dgm:spPr/>
      <dgm:t>
        <a:bodyPr/>
        <a:lstStyle/>
        <a:p>
          <a:endParaRPr lang="en-US"/>
        </a:p>
      </dgm:t>
    </dgm:pt>
    <dgm:pt modelId="{87DC3EE3-9447-4E97-AC4F-69F331A8CE07}" type="sibTrans" cxnId="{646C07C2-35D0-4B07-9BC2-589B96A59434}">
      <dgm:prSet/>
      <dgm:spPr/>
      <dgm:t>
        <a:bodyPr/>
        <a:lstStyle/>
        <a:p>
          <a:endParaRPr lang="en-US"/>
        </a:p>
      </dgm:t>
    </dgm:pt>
    <dgm:pt modelId="{1357E715-1586-4AD5-97C2-AE01165BEEBD}">
      <dgm:prSet/>
      <dgm:spPr/>
      <dgm:t>
        <a:bodyPr/>
        <a:lstStyle/>
        <a:p>
          <a:r>
            <a:rPr lang="en-US"/>
            <a:t>Let them know how your classes are going this semester.​</a:t>
          </a:r>
        </a:p>
      </dgm:t>
    </dgm:pt>
    <dgm:pt modelId="{813B732C-4E4D-496D-935C-7D6801A7605B}" type="parTrans" cxnId="{78E0E2B3-4989-4364-8887-0D63D85A4EB7}">
      <dgm:prSet/>
      <dgm:spPr/>
      <dgm:t>
        <a:bodyPr/>
        <a:lstStyle/>
        <a:p>
          <a:endParaRPr lang="en-US"/>
        </a:p>
      </dgm:t>
    </dgm:pt>
    <dgm:pt modelId="{D67FBEBE-1BC2-4575-BADC-FF47FD406F06}" type="sibTrans" cxnId="{78E0E2B3-4989-4364-8887-0D63D85A4EB7}">
      <dgm:prSet/>
      <dgm:spPr/>
      <dgm:t>
        <a:bodyPr/>
        <a:lstStyle/>
        <a:p>
          <a:endParaRPr lang="en-US"/>
        </a:p>
      </dgm:t>
    </dgm:pt>
    <dgm:pt modelId="{B7024690-4C24-4AE0-AD9E-B019A4989CB5}">
      <dgm:prSet/>
      <dgm:spPr/>
      <dgm:t>
        <a:bodyPr/>
        <a:lstStyle/>
        <a:p>
          <a:r>
            <a:rPr lang="en-US"/>
            <a:t>Ask</a:t>
          </a:r>
        </a:p>
      </dgm:t>
    </dgm:pt>
    <dgm:pt modelId="{16B1B205-0B54-446D-B4E1-3BD2E19C994D}" type="parTrans" cxnId="{8CA7CEF3-66DE-4E7B-B193-D7ABEAC3FD57}">
      <dgm:prSet/>
      <dgm:spPr/>
      <dgm:t>
        <a:bodyPr/>
        <a:lstStyle/>
        <a:p>
          <a:endParaRPr lang="en-US"/>
        </a:p>
      </dgm:t>
    </dgm:pt>
    <dgm:pt modelId="{54797D48-5E61-41A7-A9E0-14C33ABE7428}" type="sibTrans" cxnId="{8CA7CEF3-66DE-4E7B-B193-D7ABEAC3FD57}">
      <dgm:prSet/>
      <dgm:spPr/>
      <dgm:t>
        <a:bodyPr/>
        <a:lstStyle/>
        <a:p>
          <a:endParaRPr lang="en-US"/>
        </a:p>
      </dgm:t>
    </dgm:pt>
    <dgm:pt modelId="{818AFE31-B59A-4F79-A088-D78F88BCD993}">
      <dgm:prSet/>
      <dgm:spPr/>
      <dgm:t>
        <a:bodyPr/>
        <a:lstStyle/>
        <a:p>
          <a:r>
            <a:rPr lang="en-US"/>
            <a:t>Ask them for recommendations for next semester’s classes based on your Degree Works and what is being offered.</a:t>
          </a:r>
        </a:p>
      </dgm:t>
    </dgm:pt>
    <dgm:pt modelId="{DE8E441F-3F74-4D86-9758-FABF91A5F6E8}" type="parTrans" cxnId="{520D0D72-3CCD-48EC-AF59-79F1B47EA902}">
      <dgm:prSet/>
      <dgm:spPr/>
      <dgm:t>
        <a:bodyPr/>
        <a:lstStyle/>
        <a:p>
          <a:endParaRPr lang="en-US"/>
        </a:p>
      </dgm:t>
    </dgm:pt>
    <dgm:pt modelId="{4C821189-5AC0-46B0-94FB-18954AEF5501}" type="sibTrans" cxnId="{520D0D72-3CCD-48EC-AF59-79F1B47EA902}">
      <dgm:prSet/>
      <dgm:spPr/>
      <dgm:t>
        <a:bodyPr/>
        <a:lstStyle/>
        <a:p>
          <a:endParaRPr lang="en-US"/>
        </a:p>
      </dgm:t>
    </dgm:pt>
    <dgm:pt modelId="{C5D0C33A-F1D5-4375-8D3A-C2B1EA37CE46}" type="pres">
      <dgm:prSet presAssocID="{99CD2A5A-1A4D-4F21-B36F-3F31EFD1E743}" presName="Name0" presStyleCnt="0">
        <dgm:presLayoutVars>
          <dgm:dir/>
          <dgm:animLvl val="lvl"/>
          <dgm:resizeHandles val="exact"/>
        </dgm:presLayoutVars>
      </dgm:prSet>
      <dgm:spPr/>
    </dgm:pt>
    <dgm:pt modelId="{191D5000-9CDE-4449-97A5-AF4268CDEDFD}" type="pres">
      <dgm:prSet presAssocID="{67B76498-C5AB-427B-B898-06C72DFF70E5}" presName="linNode" presStyleCnt="0"/>
      <dgm:spPr/>
    </dgm:pt>
    <dgm:pt modelId="{8BF6DC3C-B646-42B0-BA31-0378A8CC2157}" type="pres">
      <dgm:prSet presAssocID="{67B76498-C5AB-427B-B898-06C72DFF70E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3FA8A5AA-ED29-4603-9F7A-C775472D6343}" type="pres">
      <dgm:prSet presAssocID="{67B76498-C5AB-427B-B898-06C72DFF70E5}" presName="descendantText" presStyleLbl="alignAccFollowNode1" presStyleIdx="0" presStyleCnt="6">
        <dgm:presLayoutVars>
          <dgm:bulletEnabled val="1"/>
        </dgm:presLayoutVars>
      </dgm:prSet>
      <dgm:spPr/>
    </dgm:pt>
    <dgm:pt modelId="{273CEB3B-6C54-45BF-8971-7962A231D3CD}" type="pres">
      <dgm:prSet presAssocID="{E434D734-3867-4397-A8DC-23EC6625DDA9}" presName="sp" presStyleCnt="0"/>
      <dgm:spPr/>
    </dgm:pt>
    <dgm:pt modelId="{60214A53-5A80-44D1-AC23-0F493DED4E1D}" type="pres">
      <dgm:prSet presAssocID="{163AFB95-A153-4E7B-87A1-A9695ADDDFD3}" presName="linNode" presStyleCnt="0"/>
      <dgm:spPr/>
    </dgm:pt>
    <dgm:pt modelId="{BADB660C-531F-4DF9-A2D6-718FB734DF22}" type="pres">
      <dgm:prSet presAssocID="{163AFB95-A153-4E7B-87A1-A9695ADDDFD3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41F7B3C9-66F7-411C-9D4F-B5A7C680FAC2}" type="pres">
      <dgm:prSet presAssocID="{163AFB95-A153-4E7B-87A1-A9695ADDDFD3}" presName="descendantText" presStyleLbl="alignAccFollowNode1" presStyleIdx="1" presStyleCnt="6">
        <dgm:presLayoutVars>
          <dgm:bulletEnabled val="1"/>
        </dgm:presLayoutVars>
      </dgm:prSet>
      <dgm:spPr/>
    </dgm:pt>
    <dgm:pt modelId="{EB2A44F5-E25D-47E6-B22B-E745BAF53131}" type="pres">
      <dgm:prSet presAssocID="{CCD0C021-F164-489F-8111-4FD6EB34A014}" presName="sp" presStyleCnt="0"/>
      <dgm:spPr/>
    </dgm:pt>
    <dgm:pt modelId="{73CD8D85-ADC1-44BA-8252-5AF3086FBD39}" type="pres">
      <dgm:prSet presAssocID="{DA63C3CF-B05C-4D39-9B26-62617B156E88}" presName="linNode" presStyleCnt="0"/>
      <dgm:spPr/>
    </dgm:pt>
    <dgm:pt modelId="{FDDC2099-AEA7-4AF5-BF3B-D62DE6BFFB6C}" type="pres">
      <dgm:prSet presAssocID="{DA63C3CF-B05C-4D39-9B26-62617B156E88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1CC76A31-0B1A-4941-91E7-E490D34F33CE}" type="pres">
      <dgm:prSet presAssocID="{DA63C3CF-B05C-4D39-9B26-62617B156E88}" presName="descendantText" presStyleLbl="alignAccFollowNode1" presStyleIdx="2" presStyleCnt="6">
        <dgm:presLayoutVars>
          <dgm:bulletEnabled val="1"/>
        </dgm:presLayoutVars>
      </dgm:prSet>
      <dgm:spPr/>
    </dgm:pt>
    <dgm:pt modelId="{7E808FCB-495A-4199-BC8F-736AA6713B03}" type="pres">
      <dgm:prSet presAssocID="{08982D61-3616-4309-8127-8DB991C2BEC7}" presName="sp" presStyleCnt="0"/>
      <dgm:spPr/>
    </dgm:pt>
    <dgm:pt modelId="{87B218D9-157A-4B08-9496-68049DA4647B}" type="pres">
      <dgm:prSet presAssocID="{39CFE1C1-9EDA-434F-BD79-4156C7158E62}" presName="linNode" presStyleCnt="0"/>
      <dgm:spPr/>
    </dgm:pt>
    <dgm:pt modelId="{CC3A9F3E-8C20-4744-AC55-052296E765C0}" type="pres">
      <dgm:prSet presAssocID="{39CFE1C1-9EDA-434F-BD79-4156C7158E62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1E06A357-DBE2-4761-B072-4DE0B087C5F1}" type="pres">
      <dgm:prSet presAssocID="{39CFE1C1-9EDA-434F-BD79-4156C7158E62}" presName="descendantText" presStyleLbl="alignAccFollowNode1" presStyleIdx="3" presStyleCnt="6">
        <dgm:presLayoutVars>
          <dgm:bulletEnabled val="1"/>
        </dgm:presLayoutVars>
      </dgm:prSet>
      <dgm:spPr/>
    </dgm:pt>
    <dgm:pt modelId="{F7485A99-6A6E-48EA-86DA-0352F2675C10}" type="pres">
      <dgm:prSet presAssocID="{1CE69AB6-D1D6-4F89-B960-68D4BA92B8F1}" presName="sp" presStyleCnt="0"/>
      <dgm:spPr/>
    </dgm:pt>
    <dgm:pt modelId="{9611B8A4-BFC5-4E28-B0ED-38D6CEAE6AA2}" type="pres">
      <dgm:prSet presAssocID="{487747CD-8195-4DFD-8F66-0471F6CB7F9B}" presName="linNode" presStyleCnt="0"/>
      <dgm:spPr/>
    </dgm:pt>
    <dgm:pt modelId="{F4CFF5C7-4008-45E8-B5F8-0C982DF5C0B0}" type="pres">
      <dgm:prSet presAssocID="{487747CD-8195-4DFD-8F66-0471F6CB7F9B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0BFE14E5-4D0F-4F38-AAC4-65106A855BF5}" type="pres">
      <dgm:prSet presAssocID="{487747CD-8195-4DFD-8F66-0471F6CB7F9B}" presName="descendantText" presStyleLbl="alignAccFollowNode1" presStyleIdx="4" presStyleCnt="6">
        <dgm:presLayoutVars>
          <dgm:bulletEnabled val="1"/>
        </dgm:presLayoutVars>
      </dgm:prSet>
      <dgm:spPr/>
    </dgm:pt>
    <dgm:pt modelId="{4889E979-807A-4864-9159-50655A9008EC}" type="pres">
      <dgm:prSet presAssocID="{87DC3EE3-9447-4E97-AC4F-69F331A8CE07}" presName="sp" presStyleCnt="0"/>
      <dgm:spPr/>
    </dgm:pt>
    <dgm:pt modelId="{BA82A207-A4DC-44ED-BF12-B80F94FBAE72}" type="pres">
      <dgm:prSet presAssocID="{B7024690-4C24-4AE0-AD9E-B019A4989CB5}" presName="linNode" presStyleCnt="0"/>
      <dgm:spPr/>
    </dgm:pt>
    <dgm:pt modelId="{E9779830-7F7F-40EF-A74C-76A5894E1E22}" type="pres">
      <dgm:prSet presAssocID="{B7024690-4C24-4AE0-AD9E-B019A4989CB5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584A39D0-0A76-4E78-B8E6-48D215ACE7CB}" type="pres">
      <dgm:prSet presAssocID="{B7024690-4C24-4AE0-AD9E-B019A4989CB5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896A1500-EED9-47C5-9A85-E8855DB4C2D5}" srcId="{99CD2A5A-1A4D-4F21-B36F-3F31EFD1E743}" destId="{DA63C3CF-B05C-4D39-9B26-62617B156E88}" srcOrd="2" destOrd="0" parTransId="{7E63EE9F-D431-4CAA-A3DD-7137882E8356}" sibTransId="{08982D61-3616-4309-8127-8DB991C2BEC7}"/>
    <dgm:cxn modelId="{45B71D04-DDAE-4952-8376-B55B2AA5B1FD}" type="presOf" srcId="{B7024690-4C24-4AE0-AD9E-B019A4989CB5}" destId="{E9779830-7F7F-40EF-A74C-76A5894E1E22}" srcOrd="0" destOrd="0" presId="urn:microsoft.com/office/officeart/2005/8/layout/vList5"/>
    <dgm:cxn modelId="{B240D619-3A9F-4740-8668-D06A67EF9DCA}" srcId="{99CD2A5A-1A4D-4F21-B36F-3F31EFD1E743}" destId="{67B76498-C5AB-427B-B898-06C72DFF70E5}" srcOrd="0" destOrd="0" parTransId="{EA358E73-71E8-4005-AAC6-6E18D30AB8B7}" sibTransId="{E434D734-3867-4397-A8DC-23EC6625DDA9}"/>
    <dgm:cxn modelId="{2BD35427-88AC-4DC3-88EA-F3CF0E7F36E4}" type="presOf" srcId="{487747CD-8195-4DFD-8F66-0471F6CB7F9B}" destId="{F4CFF5C7-4008-45E8-B5F8-0C982DF5C0B0}" srcOrd="0" destOrd="0" presId="urn:microsoft.com/office/officeart/2005/8/layout/vList5"/>
    <dgm:cxn modelId="{5820C331-497B-4E4A-AAE5-50068B7A1FC4}" type="presOf" srcId="{8CAA488D-384B-4A83-A2DA-7B0BF567C635}" destId="{41F7B3C9-66F7-411C-9D4F-B5A7C680FAC2}" srcOrd="0" destOrd="0" presId="urn:microsoft.com/office/officeart/2005/8/layout/vList5"/>
    <dgm:cxn modelId="{38325E60-050C-4040-B444-ED9A98FF5715}" srcId="{99CD2A5A-1A4D-4F21-B36F-3F31EFD1E743}" destId="{163AFB95-A153-4E7B-87A1-A9695ADDDFD3}" srcOrd="1" destOrd="0" parTransId="{4A84A3FA-2BF4-4EBA-9CA6-848E58F530CC}" sibTransId="{CCD0C021-F164-489F-8111-4FD6EB34A014}"/>
    <dgm:cxn modelId="{3D829C61-1B70-44DB-825A-3702BC80B600}" type="presOf" srcId="{163AFB95-A153-4E7B-87A1-A9695ADDDFD3}" destId="{BADB660C-531F-4DF9-A2D6-718FB734DF22}" srcOrd="0" destOrd="0" presId="urn:microsoft.com/office/officeart/2005/8/layout/vList5"/>
    <dgm:cxn modelId="{BFDB7165-4345-4480-8982-63937A4FBD51}" srcId="{67B76498-C5AB-427B-B898-06C72DFF70E5}" destId="{6F68041F-EAD1-42E7-93DB-0367BF2B4059}" srcOrd="0" destOrd="0" parTransId="{312803C9-F641-4F5F-804F-3CBAE4E91E09}" sibTransId="{2DC3EB7A-BDEA-4E98-97C8-26FA566EA3F6}"/>
    <dgm:cxn modelId="{74EFF24A-AD05-4CB8-A122-11EB656BB985}" type="presOf" srcId="{39CFE1C1-9EDA-434F-BD79-4156C7158E62}" destId="{CC3A9F3E-8C20-4744-AC55-052296E765C0}" srcOrd="0" destOrd="0" presId="urn:microsoft.com/office/officeart/2005/8/layout/vList5"/>
    <dgm:cxn modelId="{159C004C-15E2-4C78-AFA6-C93ED9876E49}" type="presOf" srcId="{67B76498-C5AB-427B-B898-06C72DFF70E5}" destId="{8BF6DC3C-B646-42B0-BA31-0378A8CC2157}" srcOrd="0" destOrd="0" presId="urn:microsoft.com/office/officeart/2005/8/layout/vList5"/>
    <dgm:cxn modelId="{C413D76F-2909-4C90-8D32-5056EA0E695E}" type="presOf" srcId="{818AFE31-B59A-4F79-A088-D78F88BCD993}" destId="{584A39D0-0A76-4E78-B8E6-48D215ACE7CB}" srcOrd="0" destOrd="0" presId="urn:microsoft.com/office/officeart/2005/8/layout/vList5"/>
    <dgm:cxn modelId="{5B1EEF6F-80BF-4D31-9654-0327183B55CD}" srcId="{99CD2A5A-1A4D-4F21-B36F-3F31EFD1E743}" destId="{39CFE1C1-9EDA-434F-BD79-4156C7158E62}" srcOrd="3" destOrd="0" parTransId="{698E3960-FEAB-4DF6-A209-4A1154909914}" sibTransId="{1CE69AB6-D1D6-4F89-B960-68D4BA92B8F1}"/>
    <dgm:cxn modelId="{520D0D72-3CCD-48EC-AF59-79F1B47EA902}" srcId="{B7024690-4C24-4AE0-AD9E-B019A4989CB5}" destId="{818AFE31-B59A-4F79-A088-D78F88BCD993}" srcOrd="0" destOrd="0" parTransId="{DE8E441F-3F74-4D86-9758-FABF91A5F6E8}" sibTransId="{4C821189-5AC0-46B0-94FB-18954AEF5501}"/>
    <dgm:cxn modelId="{2853B27E-1820-45ED-ADB3-ED08A2516883}" srcId="{DA63C3CF-B05C-4D39-9B26-62617B156E88}" destId="{A9089A79-EABB-409B-BE56-2FE9D91BF5BC}" srcOrd="0" destOrd="0" parTransId="{71144530-7D3E-4B31-9C41-3CE7B7E95BBD}" sibTransId="{DE937612-EFEF-4399-8359-3D1E1052D50D}"/>
    <dgm:cxn modelId="{FD2C0A8E-76C4-45B7-9B60-A270BB53364C}" type="presOf" srcId="{91BF5E0F-DC63-4DA5-BB73-442CFA06340D}" destId="{1E06A357-DBE2-4761-B072-4DE0B087C5F1}" srcOrd="0" destOrd="0" presId="urn:microsoft.com/office/officeart/2005/8/layout/vList5"/>
    <dgm:cxn modelId="{634850A2-26ED-46B8-9107-93F2ACCCA566}" type="presOf" srcId="{DA63C3CF-B05C-4D39-9B26-62617B156E88}" destId="{FDDC2099-AEA7-4AF5-BF3B-D62DE6BFFB6C}" srcOrd="0" destOrd="0" presId="urn:microsoft.com/office/officeart/2005/8/layout/vList5"/>
    <dgm:cxn modelId="{78E0E2B3-4989-4364-8887-0D63D85A4EB7}" srcId="{487747CD-8195-4DFD-8F66-0471F6CB7F9B}" destId="{1357E715-1586-4AD5-97C2-AE01165BEEBD}" srcOrd="0" destOrd="0" parTransId="{813B732C-4E4D-496D-935C-7D6801A7605B}" sibTransId="{D67FBEBE-1BC2-4575-BADC-FF47FD406F06}"/>
    <dgm:cxn modelId="{646C07C2-35D0-4B07-9BC2-589B96A59434}" srcId="{99CD2A5A-1A4D-4F21-B36F-3F31EFD1E743}" destId="{487747CD-8195-4DFD-8F66-0471F6CB7F9B}" srcOrd="4" destOrd="0" parTransId="{D2F673C7-1AAB-4107-AB8A-A645F1455E24}" sibTransId="{87DC3EE3-9447-4E97-AC4F-69F331A8CE07}"/>
    <dgm:cxn modelId="{453263C9-F41F-42C5-8E8C-26AB76B12D99}" type="presOf" srcId="{1357E715-1586-4AD5-97C2-AE01165BEEBD}" destId="{0BFE14E5-4D0F-4F38-AAC4-65106A855BF5}" srcOrd="0" destOrd="0" presId="urn:microsoft.com/office/officeart/2005/8/layout/vList5"/>
    <dgm:cxn modelId="{17DB76CA-7460-44CC-91D7-349230BB8598}" type="presOf" srcId="{A9089A79-EABB-409B-BE56-2FE9D91BF5BC}" destId="{1CC76A31-0B1A-4941-91E7-E490D34F33CE}" srcOrd="0" destOrd="0" presId="urn:microsoft.com/office/officeart/2005/8/layout/vList5"/>
    <dgm:cxn modelId="{FD74EEDA-A139-44F4-B02F-BCE79B09CA2F}" type="presOf" srcId="{6F68041F-EAD1-42E7-93DB-0367BF2B4059}" destId="{3FA8A5AA-ED29-4603-9F7A-C775472D6343}" srcOrd="0" destOrd="0" presId="urn:microsoft.com/office/officeart/2005/8/layout/vList5"/>
    <dgm:cxn modelId="{313F86ED-6E08-426E-9015-CF9197506CE9}" srcId="{163AFB95-A153-4E7B-87A1-A9695ADDDFD3}" destId="{8CAA488D-384B-4A83-A2DA-7B0BF567C635}" srcOrd="0" destOrd="0" parTransId="{44589D2D-11A9-4DBB-BB73-8B1F32655138}" sibTransId="{508B07AF-AB60-488A-BE53-676835159837}"/>
    <dgm:cxn modelId="{8CA7CEF3-66DE-4E7B-B193-D7ABEAC3FD57}" srcId="{99CD2A5A-1A4D-4F21-B36F-3F31EFD1E743}" destId="{B7024690-4C24-4AE0-AD9E-B019A4989CB5}" srcOrd="5" destOrd="0" parTransId="{16B1B205-0B54-446D-B4E1-3BD2E19C994D}" sibTransId="{54797D48-5E61-41A7-A9E0-14C33ABE7428}"/>
    <dgm:cxn modelId="{EBC6E5F8-F007-4F05-ABAD-EF4198BBE63F}" type="presOf" srcId="{99CD2A5A-1A4D-4F21-B36F-3F31EFD1E743}" destId="{C5D0C33A-F1D5-4375-8D3A-C2B1EA37CE46}" srcOrd="0" destOrd="0" presId="urn:microsoft.com/office/officeart/2005/8/layout/vList5"/>
    <dgm:cxn modelId="{2EB649F9-179F-4D1D-B945-08B5F01180AF}" srcId="{39CFE1C1-9EDA-434F-BD79-4156C7158E62}" destId="{91BF5E0F-DC63-4DA5-BB73-442CFA06340D}" srcOrd="0" destOrd="0" parTransId="{FFBABBAD-5565-4378-A1EF-504C8C987FC6}" sibTransId="{D0430001-0D5D-4F86-A581-2C4FA1EB756A}"/>
    <dgm:cxn modelId="{C2E4256F-1BC1-4E51-A6FA-CAE9AF2F4579}" type="presParOf" srcId="{C5D0C33A-F1D5-4375-8D3A-C2B1EA37CE46}" destId="{191D5000-9CDE-4449-97A5-AF4268CDEDFD}" srcOrd="0" destOrd="0" presId="urn:microsoft.com/office/officeart/2005/8/layout/vList5"/>
    <dgm:cxn modelId="{1B939CDC-5826-4F67-9A55-6188B0591CDC}" type="presParOf" srcId="{191D5000-9CDE-4449-97A5-AF4268CDEDFD}" destId="{8BF6DC3C-B646-42B0-BA31-0378A8CC2157}" srcOrd="0" destOrd="0" presId="urn:microsoft.com/office/officeart/2005/8/layout/vList5"/>
    <dgm:cxn modelId="{6C5DC58F-E118-424B-A25E-C815CA9D8909}" type="presParOf" srcId="{191D5000-9CDE-4449-97A5-AF4268CDEDFD}" destId="{3FA8A5AA-ED29-4603-9F7A-C775472D6343}" srcOrd="1" destOrd="0" presId="urn:microsoft.com/office/officeart/2005/8/layout/vList5"/>
    <dgm:cxn modelId="{013C9D37-00FB-43CD-9E99-267C512B25E4}" type="presParOf" srcId="{C5D0C33A-F1D5-4375-8D3A-C2B1EA37CE46}" destId="{273CEB3B-6C54-45BF-8971-7962A231D3CD}" srcOrd="1" destOrd="0" presId="urn:microsoft.com/office/officeart/2005/8/layout/vList5"/>
    <dgm:cxn modelId="{55BEACC7-CDE3-4724-9616-0EE490EADADE}" type="presParOf" srcId="{C5D0C33A-F1D5-4375-8D3A-C2B1EA37CE46}" destId="{60214A53-5A80-44D1-AC23-0F493DED4E1D}" srcOrd="2" destOrd="0" presId="urn:microsoft.com/office/officeart/2005/8/layout/vList5"/>
    <dgm:cxn modelId="{23C3E31E-3DF0-4919-A4B6-8A5EC039BA2A}" type="presParOf" srcId="{60214A53-5A80-44D1-AC23-0F493DED4E1D}" destId="{BADB660C-531F-4DF9-A2D6-718FB734DF22}" srcOrd="0" destOrd="0" presId="urn:microsoft.com/office/officeart/2005/8/layout/vList5"/>
    <dgm:cxn modelId="{56485E2C-FBB8-4FDF-B708-45158AC79CC8}" type="presParOf" srcId="{60214A53-5A80-44D1-AC23-0F493DED4E1D}" destId="{41F7B3C9-66F7-411C-9D4F-B5A7C680FAC2}" srcOrd="1" destOrd="0" presId="urn:microsoft.com/office/officeart/2005/8/layout/vList5"/>
    <dgm:cxn modelId="{6AA735BE-23A9-4986-B9D3-43782FF2E418}" type="presParOf" srcId="{C5D0C33A-F1D5-4375-8D3A-C2B1EA37CE46}" destId="{EB2A44F5-E25D-47E6-B22B-E745BAF53131}" srcOrd="3" destOrd="0" presId="urn:microsoft.com/office/officeart/2005/8/layout/vList5"/>
    <dgm:cxn modelId="{5F258219-E9D6-4423-8645-3D8E528AA438}" type="presParOf" srcId="{C5D0C33A-F1D5-4375-8D3A-C2B1EA37CE46}" destId="{73CD8D85-ADC1-44BA-8252-5AF3086FBD39}" srcOrd="4" destOrd="0" presId="urn:microsoft.com/office/officeart/2005/8/layout/vList5"/>
    <dgm:cxn modelId="{1E65A18F-EC9C-4187-BD5F-7C6247108642}" type="presParOf" srcId="{73CD8D85-ADC1-44BA-8252-5AF3086FBD39}" destId="{FDDC2099-AEA7-4AF5-BF3B-D62DE6BFFB6C}" srcOrd="0" destOrd="0" presId="urn:microsoft.com/office/officeart/2005/8/layout/vList5"/>
    <dgm:cxn modelId="{5A5E0906-3F27-4FCE-A041-026EC6BC6A1E}" type="presParOf" srcId="{73CD8D85-ADC1-44BA-8252-5AF3086FBD39}" destId="{1CC76A31-0B1A-4941-91E7-E490D34F33CE}" srcOrd="1" destOrd="0" presId="urn:microsoft.com/office/officeart/2005/8/layout/vList5"/>
    <dgm:cxn modelId="{E7895856-DA71-4FA6-8526-1F5992CC5E00}" type="presParOf" srcId="{C5D0C33A-F1D5-4375-8D3A-C2B1EA37CE46}" destId="{7E808FCB-495A-4199-BC8F-736AA6713B03}" srcOrd="5" destOrd="0" presId="urn:microsoft.com/office/officeart/2005/8/layout/vList5"/>
    <dgm:cxn modelId="{3495E184-0CD0-494F-B2F5-96BEADBCED12}" type="presParOf" srcId="{C5D0C33A-F1D5-4375-8D3A-C2B1EA37CE46}" destId="{87B218D9-157A-4B08-9496-68049DA4647B}" srcOrd="6" destOrd="0" presId="urn:microsoft.com/office/officeart/2005/8/layout/vList5"/>
    <dgm:cxn modelId="{B7466C3F-C3F1-40F5-85F1-9767BDC0C8DB}" type="presParOf" srcId="{87B218D9-157A-4B08-9496-68049DA4647B}" destId="{CC3A9F3E-8C20-4744-AC55-052296E765C0}" srcOrd="0" destOrd="0" presId="urn:microsoft.com/office/officeart/2005/8/layout/vList5"/>
    <dgm:cxn modelId="{BD0F456D-CABC-460F-81D0-8043B418F831}" type="presParOf" srcId="{87B218D9-157A-4B08-9496-68049DA4647B}" destId="{1E06A357-DBE2-4761-B072-4DE0B087C5F1}" srcOrd="1" destOrd="0" presId="urn:microsoft.com/office/officeart/2005/8/layout/vList5"/>
    <dgm:cxn modelId="{6CEB919B-9BFB-46A6-96AC-48F01C898A0E}" type="presParOf" srcId="{C5D0C33A-F1D5-4375-8D3A-C2B1EA37CE46}" destId="{F7485A99-6A6E-48EA-86DA-0352F2675C10}" srcOrd="7" destOrd="0" presId="urn:microsoft.com/office/officeart/2005/8/layout/vList5"/>
    <dgm:cxn modelId="{419B9A81-F7B1-4DFE-9B2C-B74360128B9C}" type="presParOf" srcId="{C5D0C33A-F1D5-4375-8D3A-C2B1EA37CE46}" destId="{9611B8A4-BFC5-4E28-B0ED-38D6CEAE6AA2}" srcOrd="8" destOrd="0" presId="urn:microsoft.com/office/officeart/2005/8/layout/vList5"/>
    <dgm:cxn modelId="{D50A7567-E637-4E4C-A4D9-170BE84DCC38}" type="presParOf" srcId="{9611B8A4-BFC5-4E28-B0ED-38D6CEAE6AA2}" destId="{F4CFF5C7-4008-45E8-B5F8-0C982DF5C0B0}" srcOrd="0" destOrd="0" presId="urn:microsoft.com/office/officeart/2005/8/layout/vList5"/>
    <dgm:cxn modelId="{0745ADD8-2223-46F6-AD27-B792B9AE4245}" type="presParOf" srcId="{9611B8A4-BFC5-4E28-B0ED-38D6CEAE6AA2}" destId="{0BFE14E5-4D0F-4F38-AAC4-65106A855BF5}" srcOrd="1" destOrd="0" presId="urn:microsoft.com/office/officeart/2005/8/layout/vList5"/>
    <dgm:cxn modelId="{BA12A288-4011-44BB-983E-69780313D937}" type="presParOf" srcId="{C5D0C33A-F1D5-4375-8D3A-C2B1EA37CE46}" destId="{4889E979-807A-4864-9159-50655A9008EC}" srcOrd="9" destOrd="0" presId="urn:microsoft.com/office/officeart/2005/8/layout/vList5"/>
    <dgm:cxn modelId="{C5CFB38B-D919-4B25-A939-F667AD003EB2}" type="presParOf" srcId="{C5D0C33A-F1D5-4375-8D3A-C2B1EA37CE46}" destId="{BA82A207-A4DC-44ED-BF12-B80F94FBAE72}" srcOrd="10" destOrd="0" presId="urn:microsoft.com/office/officeart/2005/8/layout/vList5"/>
    <dgm:cxn modelId="{AE4EE72C-D36A-4838-86E8-237064722ED8}" type="presParOf" srcId="{BA82A207-A4DC-44ED-BF12-B80F94FBAE72}" destId="{E9779830-7F7F-40EF-A74C-76A5894E1E22}" srcOrd="0" destOrd="0" presId="urn:microsoft.com/office/officeart/2005/8/layout/vList5"/>
    <dgm:cxn modelId="{ABDB43C6-225F-42D1-A7A3-33B11EC913FF}" type="presParOf" srcId="{BA82A207-A4DC-44ED-BF12-B80F94FBAE72}" destId="{584A39D0-0A76-4E78-B8E6-48D215ACE7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4DC5E7-94A4-40A6-B45C-9BE33C63319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446960-62E2-41F3-B939-44A0BF599DFB}">
      <dgm:prSet/>
      <dgm:spPr/>
      <dgm:t>
        <a:bodyPr/>
        <a:lstStyle/>
        <a:p>
          <a:r>
            <a:rPr lang="en-US"/>
            <a:t>Address them by name.</a:t>
          </a:r>
        </a:p>
      </dgm:t>
    </dgm:pt>
    <dgm:pt modelId="{29420708-08EE-47BD-8EFD-FADC4900E31D}" type="parTrans" cxnId="{E4156462-2B86-4A90-BCCF-76948103D6E1}">
      <dgm:prSet/>
      <dgm:spPr/>
      <dgm:t>
        <a:bodyPr/>
        <a:lstStyle/>
        <a:p>
          <a:endParaRPr lang="en-US"/>
        </a:p>
      </dgm:t>
    </dgm:pt>
    <dgm:pt modelId="{0EA33CAD-DFAD-4394-8C1F-9A9B7CD40F1D}" type="sibTrans" cxnId="{E4156462-2B86-4A90-BCCF-76948103D6E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C8C257F-1E10-4B9A-BFD2-37ABCFFC3542}">
      <dgm:prSet/>
      <dgm:spPr/>
      <dgm:t>
        <a:bodyPr/>
        <a:lstStyle/>
        <a:p>
          <a:r>
            <a:rPr lang="en-US"/>
            <a:t>Introduce yourself.</a:t>
          </a:r>
        </a:p>
      </dgm:t>
    </dgm:pt>
    <dgm:pt modelId="{3954C2BF-5B44-45B0-A397-FDF1F313D389}" type="parTrans" cxnId="{399CD4CE-9213-46C5-92FC-A4BC52754B0D}">
      <dgm:prSet/>
      <dgm:spPr/>
      <dgm:t>
        <a:bodyPr/>
        <a:lstStyle/>
        <a:p>
          <a:endParaRPr lang="en-US"/>
        </a:p>
      </dgm:t>
    </dgm:pt>
    <dgm:pt modelId="{76BD59C4-591C-4BB4-BB36-F1EA7C7C9A0D}" type="sibTrans" cxnId="{399CD4CE-9213-46C5-92FC-A4BC52754B0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A3E36F5-C2F3-45F8-A86C-C515CBB2BEDF}">
      <dgm:prSet/>
      <dgm:spPr/>
      <dgm:t>
        <a:bodyPr/>
        <a:lstStyle/>
        <a:p>
          <a:r>
            <a:rPr lang="en-US"/>
            <a:t>Share the specifics of what you would like to get out of your meeting.</a:t>
          </a:r>
        </a:p>
      </dgm:t>
    </dgm:pt>
    <dgm:pt modelId="{C3880177-8848-42FA-9960-3191ACA03438}" type="parTrans" cxnId="{098720D8-1C3C-48B7-8348-F6A18D9056CE}">
      <dgm:prSet/>
      <dgm:spPr/>
      <dgm:t>
        <a:bodyPr/>
        <a:lstStyle/>
        <a:p>
          <a:endParaRPr lang="en-US"/>
        </a:p>
      </dgm:t>
    </dgm:pt>
    <dgm:pt modelId="{DE4B19B3-F545-46AE-9C29-8095DC2ED402}" type="sibTrans" cxnId="{098720D8-1C3C-48B7-8348-F6A18D9056C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41A8A3B-9DAB-47DD-A539-BE06750F6761}">
      <dgm:prSet/>
      <dgm:spPr/>
      <dgm:t>
        <a:bodyPr/>
        <a:lstStyle/>
        <a:p>
          <a:r>
            <a:rPr lang="en-US"/>
            <a:t>Offer multiple times that work for your schedule.</a:t>
          </a:r>
        </a:p>
      </dgm:t>
    </dgm:pt>
    <dgm:pt modelId="{00832000-8E4D-4718-9F7E-C1C1D8D8E04A}" type="parTrans" cxnId="{5FE4D857-57CF-4791-BAF2-26ABCD8AE953}">
      <dgm:prSet/>
      <dgm:spPr/>
      <dgm:t>
        <a:bodyPr/>
        <a:lstStyle/>
        <a:p>
          <a:endParaRPr lang="en-US"/>
        </a:p>
      </dgm:t>
    </dgm:pt>
    <dgm:pt modelId="{F57F1436-3D8C-4117-9275-450441A1ED79}" type="sibTrans" cxnId="{5FE4D857-57CF-4791-BAF2-26ABCD8AE95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50C2E11-D929-44C4-BD35-FFE02CAED228}" type="pres">
      <dgm:prSet presAssocID="{314DC5E7-94A4-40A6-B45C-9BE33C63319F}" presName="Name0" presStyleCnt="0">
        <dgm:presLayoutVars>
          <dgm:animLvl val="lvl"/>
          <dgm:resizeHandles val="exact"/>
        </dgm:presLayoutVars>
      </dgm:prSet>
      <dgm:spPr/>
    </dgm:pt>
    <dgm:pt modelId="{566F45A7-836E-4BE6-B210-091EAA908297}" type="pres">
      <dgm:prSet presAssocID="{D2446960-62E2-41F3-B939-44A0BF599DFB}" presName="compositeNode" presStyleCnt="0">
        <dgm:presLayoutVars>
          <dgm:bulletEnabled val="1"/>
        </dgm:presLayoutVars>
      </dgm:prSet>
      <dgm:spPr/>
    </dgm:pt>
    <dgm:pt modelId="{BB8131C8-A5E2-4FC0-94AD-9D1338E5E45A}" type="pres">
      <dgm:prSet presAssocID="{D2446960-62E2-41F3-B939-44A0BF599DFB}" presName="bgRect" presStyleLbl="bgAccFollowNode1" presStyleIdx="0" presStyleCnt="4"/>
      <dgm:spPr/>
    </dgm:pt>
    <dgm:pt modelId="{BC2FD555-D71D-4AE0-BD30-59C61FBDD87C}" type="pres">
      <dgm:prSet presAssocID="{0EA33CAD-DFAD-4394-8C1F-9A9B7CD40F1D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6E79CBAD-A206-4106-8838-A553A93DEB0C}" type="pres">
      <dgm:prSet presAssocID="{D2446960-62E2-41F3-B939-44A0BF599DFB}" presName="bottomLine" presStyleLbl="alignNode1" presStyleIdx="1" presStyleCnt="8">
        <dgm:presLayoutVars/>
      </dgm:prSet>
      <dgm:spPr/>
    </dgm:pt>
    <dgm:pt modelId="{54AE2E2D-BEC8-43E4-8CA3-AB870AE3F1D8}" type="pres">
      <dgm:prSet presAssocID="{D2446960-62E2-41F3-B939-44A0BF599DFB}" presName="nodeText" presStyleLbl="bgAccFollowNode1" presStyleIdx="0" presStyleCnt="4">
        <dgm:presLayoutVars>
          <dgm:bulletEnabled val="1"/>
        </dgm:presLayoutVars>
      </dgm:prSet>
      <dgm:spPr/>
    </dgm:pt>
    <dgm:pt modelId="{D9770E65-80BB-48BE-9DF4-FE98A372EC50}" type="pres">
      <dgm:prSet presAssocID="{0EA33CAD-DFAD-4394-8C1F-9A9B7CD40F1D}" presName="sibTrans" presStyleCnt="0"/>
      <dgm:spPr/>
    </dgm:pt>
    <dgm:pt modelId="{AD66D17D-995C-4032-8C89-27951C6BBB6B}" type="pres">
      <dgm:prSet presAssocID="{6C8C257F-1E10-4B9A-BFD2-37ABCFFC3542}" presName="compositeNode" presStyleCnt="0">
        <dgm:presLayoutVars>
          <dgm:bulletEnabled val="1"/>
        </dgm:presLayoutVars>
      </dgm:prSet>
      <dgm:spPr/>
    </dgm:pt>
    <dgm:pt modelId="{F7BDF997-BBF8-4828-992D-B2373DC909C7}" type="pres">
      <dgm:prSet presAssocID="{6C8C257F-1E10-4B9A-BFD2-37ABCFFC3542}" presName="bgRect" presStyleLbl="bgAccFollowNode1" presStyleIdx="1" presStyleCnt="4"/>
      <dgm:spPr/>
    </dgm:pt>
    <dgm:pt modelId="{8389430F-1CFB-4C42-8D7B-64A0320DEB3B}" type="pres">
      <dgm:prSet presAssocID="{76BD59C4-591C-4BB4-BB36-F1EA7C7C9A0D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1267BB50-F88F-4404-80D5-697EA3D6EBB9}" type="pres">
      <dgm:prSet presAssocID="{6C8C257F-1E10-4B9A-BFD2-37ABCFFC3542}" presName="bottomLine" presStyleLbl="alignNode1" presStyleIdx="3" presStyleCnt="8">
        <dgm:presLayoutVars/>
      </dgm:prSet>
      <dgm:spPr/>
    </dgm:pt>
    <dgm:pt modelId="{76DCCE9F-DE7C-4DE3-A71B-931FA35620D5}" type="pres">
      <dgm:prSet presAssocID="{6C8C257F-1E10-4B9A-BFD2-37ABCFFC3542}" presName="nodeText" presStyleLbl="bgAccFollowNode1" presStyleIdx="1" presStyleCnt="4">
        <dgm:presLayoutVars>
          <dgm:bulletEnabled val="1"/>
        </dgm:presLayoutVars>
      </dgm:prSet>
      <dgm:spPr/>
    </dgm:pt>
    <dgm:pt modelId="{07152ACA-EA4B-473C-941C-E0747549C11E}" type="pres">
      <dgm:prSet presAssocID="{76BD59C4-591C-4BB4-BB36-F1EA7C7C9A0D}" presName="sibTrans" presStyleCnt="0"/>
      <dgm:spPr/>
    </dgm:pt>
    <dgm:pt modelId="{CD406FB3-B768-4AD4-8DCD-8FC6A4BF9E7D}" type="pres">
      <dgm:prSet presAssocID="{2A3E36F5-C2F3-45F8-A86C-C515CBB2BEDF}" presName="compositeNode" presStyleCnt="0">
        <dgm:presLayoutVars>
          <dgm:bulletEnabled val="1"/>
        </dgm:presLayoutVars>
      </dgm:prSet>
      <dgm:spPr/>
    </dgm:pt>
    <dgm:pt modelId="{1FA3A5D4-C3F6-4783-8EB3-A8671879CDD1}" type="pres">
      <dgm:prSet presAssocID="{2A3E36F5-C2F3-45F8-A86C-C515CBB2BEDF}" presName="bgRect" presStyleLbl="bgAccFollowNode1" presStyleIdx="2" presStyleCnt="4"/>
      <dgm:spPr/>
    </dgm:pt>
    <dgm:pt modelId="{54E710C2-4BB4-4E85-AB35-B1DB024AEBCF}" type="pres">
      <dgm:prSet presAssocID="{DE4B19B3-F545-46AE-9C29-8095DC2ED402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C06393FD-CB12-4105-BBE4-6736707C4D09}" type="pres">
      <dgm:prSet presAssocID="{2A3E36F5-C2F3-45F8-A86C-C515CBB2BEDF}" presName="bottomLine" presStyleLbl="alignNode1" presStyleIdx="5" presStyleCnt="8">
        <dgm:presLayoutVars/>
      </dgm:prSet>
      <dgm:spPr/>
    </dgm:pt>
    <dgm:pt modelId="{2C9B4125-32A1-4F32-8BF2-22ED128DF257}" type="pres">
      <dgm:prSet presAssocID="{2A3E36F5-C2F3-45F8-A86C-C515CBB2BEDF}" presName="nodeText" presStyleLbl="bgAccFollowNode1" presStyleIdx="2" presStyleCnt="4">
        <dgm:presLayoutVars>
          <dgm:bulletEnabled val="1"/>
        </dgm:presLayoutVars>
      </dgm:prSet>
      <dgm:spPr/>
    </dgm:pt>
    <dgm:pt modelId="{C51C569E-814C-45D3-B99C-D06F065BB3D2}" type="pres">
      <dgm:prSet presAssocID="{DE4B19B3-F545-46AE-9C29-8095DC2ED402}" presName="sibTrans" presStyleCnt="0"/>
      <dgm:spPr/>
    </dgm:pt>
    <dgm:pt modelId="{8DAAFB17-FC9F-4020-9F84-4383FA42DB16}" type="pres">
      <dgm:prSet presAssocID="{141A8A3B-9DAB-47DD-A539-BE06750F6761}" presName="compositeNode" presStyleCnt="0">
        <dgm:presLayoutVars>
          <dgm:bulletEnabled val="1"/>
        </dgm:presLayoutVars>
      </dgm:prSet>
      <dgm:spPr/>
    </dgm:pt>
    <dgm:pt modelId="{79AB530E-E177-4614-9906-CFFFCF149AF2}" type="pres">
      <dgm:prSet presAssocID="{141A8A3B-9DAB-47DD-A539-BE06750F6761}" presName="bgRect" presStyleLbl="bgAccFollowNode1" presStyleIdx="3" presStyleCnt="4"/>
      <dgm:spPr/>
    </dgm:pt>
    <dgm:pt modelId="{DBD6FB75-05EC-4F60-8F5D-7C7BFEFDD0AE}" type="pres">
      <dgm:prSet presAssocID="{F57F1436-3D8C-4117-9275-450441A1ED79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495EC311-FF65-40D6-AAFD-ECC45DE3404F}" type="pres">
      <dgm:prSet presAssocID="{141A8A3B-9DAB-47DD-A539-BE06750F6761}" presName="bottomLine" presStyleLbl="alignNode1" presStyleIdx="7" presStyleCnt="8">
        <dgm:presLayoutVars/>
      </dgm:prSet>
      <dgm:spPr/>
    </dgm:pt>
    <dgm:pt modelId="{66DFB0DC-8C14-45B3-B0AF-0B7CE355DD4E}" type="pres">
      <dgm:prSet presAssocID="{141A8A3B-9DAB-47DD-A539-BE06750F6761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16CFC1E-3DDF-47D2-A2DD-CA53EA6F2EA9}" type="presOf" srcId="{F57F1436-3D8C-4117-9275-450441A1ED79}" destId="{DBD6FB75-05EC-4F60-8F5D-7C7BFEFDD0AE}" srcOrd="0" destOrd="0" presId="urn:microsoft.com/office/officeart/2016/7/layout/BasicLinearProcessNumbered"/>
    <dgm:cxn modelId="{0EE0E340-92C7-4B86-8D01-8BF861FAD370}" type="presOf" srcId="{76BD59C4-591C-4BB4-BB36-F1EA7C7C9A0D}" destId="{8389430F-1CFB-4C42-8D7B-64A0320DEB3B}" srcOrd="0" destOrd="0" presId="urn:microsoft.com/office/officeart/2016/7/layout/BasicLinearProcessNumbered"/>
    <dgm:cxn modelId="{E4156462-2B86-4A90-BCCF-76948103D6E1}" srcId="{314DC5E7-94A4-40A6-B45C-9BE33C63319F}" destId="{D2446960-62E2-41F3-B939-44A0BF599DFB}" srcOrd="0" destOrd="0" parTransId="{29420708-08EE-47BD-8EFD-FADC4900E31D}" sibTransId="{0EA33CAD-DFAD-4394-8C1F-9A9B7CD40F1D}"/>
    <dgm:cxn modelId="{A7650A55-BBBB-40CD-AAE7-DFD8C0402443}" type="presOf" srcId="{6C8C257F-1E10-4B9A-BFD2-37ABCFFC3542}" destId="{F7BDF997-BBF8-4828-992D-B2373DC909C7}" srcOrd="0" destOrd="0" presId="urn:microsoft.com/office/officeart/2016/7/layout/BasicLinearProcessNumbered"/>
    <dgm:cxn modelId="{5FE4D857-57CF-4791-BAF2-26ABCD8AE953}" srcId="{314DC5E7-94A4-40A6-B45C-9BE33C63319F}" destId="{141A8A3B-9DAB-47DD-A539-BE06750F6761}" srcOrd="3" destOrd="0" parTransId="{00832000-8E4D-4718-9F7E-C1C1D8D8E04A}" sibTransId="{F57F1436-3D8C-4117-9275-450441A1ED79}"/>
    <dgm:cxn modelId="{6626CE85-07EF-4525-8673-FB67838A6440}" type="presOf" srcId="{314DC5E7-94A4-40A6-B45C-9BE33C63319F}" destId="{850C2E11-D929-44C4-BD35-FFE02CAED228}" srcOrd="0" destOrd="0" presId="urn:microsoft.com/office/officeart/2016/7/layout/BasicLinearProcessNumbered"/>
    <dgm:cxn modelId="{AAD3FC8A-412A-43C6-96BA-AEF1B214E899}" type="presOf" srcId="{D2446960-62E2-41F3-B939-44A0BF599DFB}" destId="{54AE2E2D-BEC8-43E4-8CA3-AB870AE3F1D8}" srcOrd="1" destOrd="0" presId="urn:microsoft.com/office/officeart/2016/7/layout/BasicLinearProcessNumbered"/>
    <dgm:cxn modelId="{347FBD8D-A4CE-4676-9987-50848E04068D}" type="presOf" srcId="{DE4B19B3-F545-46AE-9C29-8095DC2ED402}" destId="{54E710C2-4BB4-4E85-AB35-B1DB024AEBCF}" srcOrd="0" destOrd="0" presId="urn:microsoft.com/office/officeart/2016/7/layout/BasicLinearProcessNumbered"/>
    <dgm:cxn modelId="{FD2D2596-492E-4B02-B7CB-45B08DA9DBA6}" type="presOf" srcId="{2A3E36F5-C2F3-45F8-A86C-C515CBB2BEDF}" destId="{2C9B4125-32A1-4F32-8BF2-22ED128DF257}" srcOrd="1" destOrd="0" presId="urn:microsoft.com/office/officeart/2016/7/layout/BasicLinearProcessNumbered"/>
    <dgm:cxn modelId="{39EA499B-16F1-4DF3-8BF6-4F529703F2BE}" type="presOf" srcId="{141A8A3B-9DAB-47DD-A539-BE06750F6761}" destId="{66DFB0DC-8C14-45B3-B0AF-0B7CE355DD4E}" srcOrd="1" destOrd="0" presId="urn:microsoft.com/office/officeart/2016/7/layout/BasicLinearProcessNumbered"/>
    <dgm:cxn modelId="{6C72FAAB-5703-4239-AAA0-274F54CCB5D3}" type="presOf" srcId="{6C8C257F-1E10-4B9A-BFD2-37ABCFFC3542}" destId="{76DCCE9F-DE7C-4DE3-A71B-931FA35620D5}" srcOrd="1" destOrd="0" presId="urn:microsoft.com/office/officeart/2016/7/layout/BasicLinearProcessNumbered"/>
    <dgm:cxn modelId="{06C942C2-6F15-4B71-A707-C03A3236797F}" type="presOf" srcId="{2A3E36F5-C2F3-45F8-A86C-C515CBB2BEDF}" destId="{1FA3A5D4-C3F6-4783-8EB3-A8671879CDD1}" srcOrd="0" destOrd="0" presId="urn:microsoft.com/office/officeart/2016/7/layout/BasicLinearProcessNumbered"/>
    <dgm:cxn modelId="{399CD4CE-9213-46C5-92FC-A4BC52754B0D}" srcId="{314DC5E7-94A4-40A6-B45C-9BE33C63319F}" destId="{6C8C257F-1E10-4B9A-BFD2-37ABCFFC3542}" srcOrd="1" destOrd="0" parTransId="{3954C2BF-5B44-45B0-A397-FDF1F313D389}" sibTransId="{76BD59C4-591C-4BB4-BB36-F1EA7C7C9A0D}"/>
    <dgm:cxn modelId="{95D6F4D1-2E7D-476C-A8AC-32E50114E3E8}" type="presOf" srcId="{D2446960-62E2-41F3-B939-44A0BF599DFB}" destId="{BB8131C8-A5E2-4FC0-94AD-9D1338E5E45A}" srcOrd="0" destOrd="0" presId="urn:microsoft.com/office/officeart/2016/7/layout/BasicLinearProcessNumbered"/>
    <dgm:cxn modelId="{098720D8-1C3C-48B7-8348-F6A18D9056CE}" srcId="{314DC5E7-94A4-40A6-B45C-9BE33C63319F}" destId="{2A3E36F5-C2F3-45F8-A86C-C515CBB2BEDF}" srcOrd="2" destOrd="0" parTransId="{C3880177-8848-42FA-9960-3191ACA03438}" sibTransId="{DE4B19B3-F545-46AE-9C29-8095DC2ED402}"/>
    <dgm:cxn modelId="{65639FDD-FA69-4083-A1B9-C36FD0298371}" type="presOf" srcId="{141A8A3B-9DAB-47DD-A539-BE06750F6761}" destId="{79AB530E-E177-4614-9906-CFFFCF149AF2}" srcOrd="0" destOrd="0" presId="urn:microsoft.com/office/officeart/2016/7/layout/BasicLinearProcessNumbered"/>
    <dgm:cxn modelId="{D4E1DCE8-A789-4A11-88E3-00DBC6567520}" type="presOf" srcId="{0EA33CAD-DFAD-4394-8C1F-9A9B7CD40F1D}" destId="{BC2FD555-D71D-4AE0-BD30-59C61FBDD87C}" srcOrd="0" destOrd="0" presId="urn:microsoft.com/office/officeart/2016/7/layout/BasicLinearProcessNumbered"/>
    <dgm:cxn modelId="{6B6DB46D-A0E5-4651-BC87-A76162C94A56}" type="presParOf" srcId="{850C2E11-D929-44C4-BD35-FFE02CAED228}" destId="{566F45A7-836E-4BE6-B210-091EAA908297}" srcOrd="0" destOrd="0" presId="urn:microsoft.com/office/officeart/2016/7/layout/BasicLinearProcessNumbered"/>
    <dgm:cxn modelId="{FE62D8A6-813F-4B51-8D12-FC134570A68B}" type="presParOf" srcId="{566F45A7-836E-4BE6-B210-091EAA908297}" destId="{BB8131C8-A5E2-4FC0-94AD-9D1338E5E45A}" srcOrd="0" destOrd="0" presId="urn:microsoft.com/office/officeart/2016/7/layout/BasicLinearProcessNumbered"/>
    <dgm:cxn modelId="{E1C6D55C-C37F-4543-9071-CAA236A9BB01}" type="presParOf" srcId="{566F45A7-836E-4BE6-B210-091EAA908297}" destId="{BC2FD555-D71D-4AE0-BD30-59C61FBDD87C}" srcOrd="1" destOrd="0" presId="urn:microsoft.com/office/officeart/2016/7/layout/BasicLinearProcessNumbered"/>
    <dgm:cxn modelId="{CF7DFB54-8CFE-46AE-9C90-ADE51A9A041F}" type="presParOf" srcId="{566F45A7-836E-4BE6-B210-091EAA908297}" destId="{6E79CBAD-A206-4106-8838-A553A93DEB0C}" srcOrd="2" destOrd="0" presId="urn:microsoft.com/office/officeart/2016/7/layout/BasicLinearProcessNumbered"/>
    <dgm:cxn modelId="{833C20D0-7E14-4F5D-8102-08561DE634AC}" type="presParOf" srcId="{566F45A7-836E-4BE6-B210-091EAA908297}" destId="{54AE2E2D-BEC8-43E4-8CA3-AB870AE3F1D8}" srcOrd="3" destOrd="0" presId="urn:microsoft.com/office/officeart/2016/7/layout/BasicLinearProcessNumbered"/>
    <dgm:cxn modelId="{43D270A8-BADF-4146-A2E1-A6E9FB66872F}" type="presParOf" srcId="{850C2E11-D929-44C4-BD35-FFE02CAED228}" destId="{D9770E65-80BB-48BE-9DF4-FE98A372EC50}" srcOrd="1" destOrd="0" presId="urn:microsoft.com/office/officeart/2016/7/layout/BasicLinearProcessNumbered"/>
    <dgm:cxn modelId="{D9DBCAC1-2ED9-4C29-BF8B-66AC872AF051}" type="presParOf" srcId="{850C2E11-D929-44C4-BD35-FFE02CAED228}" destId="{AD66D17D-995C-4032-8C89-27951C6BBB6B}" srcOrd="2" destOrd="0" presId="urn:microsoft.com/office/officeart/2016/7/layout/BasicLinearProcessNumbered"/>
    <dgm:cxn modelId="{48523DE7-2DA8-4728-A07E-2212928573D2}" type="presParOf" srcId="{AD66D17D-995C-4032-8C89-27951C6BBB6B}" destId="{F7BDF997-BBF8-4828-992D-B2373DC909C7}" srcOrd="0" destOrd="0" presId="urn:microsoft.com/office/officeart/2016/7/layout/BasicLinearProcessNumbered"/>
    <dgm:cxn modelId="{E8A08FDF-862C-4D89-8D81-9681B6C8117F}" type="presParOf" srcId="{AD66D17D-995C-4032-8C89-27951C6BBB6B}" destId="{8389430F-1CFB-4C42-8D7B-64A0320DEB3B}" srcOrd="1" destOrd="0" presId="urn:microsoft.com/office/officeart/2016/7/layout/BasicLinearProcessNumbered"/>
    <dgm:cxn modelId="{3E014CE1-A886-44F2-AB27-1B131AD3FDC8}" type="presParOf" srcId="{AD66D17D-995C-4032-8C89-27951C6BBB6B}" destId="{1267BB50-F88F-4404-80D5-697EA3D6EBB9}" srcOrd="2" destOrd="0" presId="urn:microsoft.com/office/officeart/2016/7/layout/BasicLinearProcessNumbered"/>
    <dgm:cxn modelId="{88A67D81-8600-4E79-B455-16A9678A5A53}" type="presParOf" srcId="{AD66D17D-995C-4032-8C89-27951C6BBB6B}" destId="{76DCCE9F-DE7C-4DE3-A71B-931FA35620D5}" srcOrd="3" destOrd="0" presId="urn:microsoft.com/office/officeart/2016/7/layout/BasicLinearProcessNumbered"/>
    <dgm:cxn modelId="{966CCEE2-0000-41FA-8E47-2DEA444BD3AA}" type="presParOf" srcId="{850C2E11-D929-44C4-BD35-FFE02CAED228}" destId="{07152ACA-EA4B-473C-941C-E0747549C11E}" srcOrd="3" destOrd="0" presId="urn:microsoft.com/office/officeart/2016/7/layout/BasicLinearProcessNumbered"/>
    <dgm:cxn modelId="{C20508C7-D26F-4443-9A5A-A3ACA0C58226}" type="presParOf" srcId="{850C2E11-D929-44C4-BD35-FFE02CAED228}" destId="{CD406FB3-B768-4AD4-8DCD-8FC6A4BF9E7D}" srcOrd="4" destOrd="0" presId="urn:microsoft.com/office/officeart/2016/7/layout/BasicLinearProcessNumbered"/>
    <dgm:cxn modelId="{1AFF44AB-20C9-437B-ACB3-6FDA5A08DB94}" type="presParOf" srcId="{CD406FB3-B768-4AD4-8DCD-8FC6A4BF9E7D}" destId="{1FA3A5D4-C3F6-4783-8EB3-A8671879CDD1}" srcOrd="0" destOrd="0" presId="urn:microsoft.com/office/officeart/2016/7/layout/BasicLinearProcessNumbered"/>
    <dgm:cxn modelId="{ECE1411F-6599-4366-B59F-73B1D5CA1953}" type="presParOf" srcId="{CD406FB3-B768-4AD4-8DCD-8FC6A4BF9E7D}" destId="{54E710C2-4BB4-4E85-AB35-B1DB024AEBCF}" srcOrd="1" destOrd="0" presId="urn:microsoft.com/office/officeart/2016/7/layout/BasicLinearProcessNumbered"/>
    <dgm:cxn modelId="{01D09449-AA01-4E81-87F6-28EBF165C00B}" type="presParOf" srcId="{CD406FB3-B768-4AD4-8DCD-8FC6A4BF9E7D}" destId="{C06393FD-CB12-4105-BBE4-6736707C4D09}" srcOrd="2" destOrd="0" presId="urn:microsoft.com/office/officeart/2016/7/layout/BasicLinearProcessNumbered"/>
    <dgm:cxn modelId="{C3FE6458-C388-4B47-B709-144C08C95AC5}" type="presParOf" srcId="{CD406FB3-B768-4AD4-8DCD-8FC6A4BF9E7D}" destId="{2C9B4125-32A1-4F32-8BF2-22ED128DF257}" srcOrd="3" destOrd="0" presId="urn:microsoft.com/office/officeart/2016/7/layout/BasicLinearProcessNumbered"/>
    <dgm:cxn modelId="{F656217C-9318-46D3-9376-DAB8D685AC6B}" type="presParOf" srcId="{850C2E11-D929-44C4-BD35-FFE02CAED228}" destId="{C51C569E-814C-45D3-B99C-D06F065BB3D2}" srcOrd="5" destOrd="0" presId="urn:microsoft.com/office/officeart/2016/7/layout/BasicLinearProcessNumbered"/>
    <dgm:cxn modelId="{E9E7DE01-2997-4FD5-A4D0-68D4A3D17148}" type="presParOf" srcId="{850C2E11-D929-44C4-BD35-FFE02CAED228}" destId="{8DAAFB17-FC9F-4020-9F84-4383FA42DB16}" srcOrd="6" destOrd="0" presId="urn:microsoft.com/office/officeart/2016/7/layout/BasicLinearProcessNumbered"/>
    <dgm:cxn modelId="{9D00C640-66F9-4F42-A917-1439C5E786EA}" type="presParOf" srcId="{8DAAFB17-FC9F-4020-9F84-4383FA42DB16}" destId="{79AB530E-E177-4614-9906-CFFFCF149AF2}" srcOrd="0" destOrd="0" presId="urn:microsoft.com/office/officeart/2016/7/layout/BasicLinearProcessNumbered"/>
    <dgm:cxn modelId="{F46F4B8B-A92E-4052-B0E2-ADD7EDF664FF}" type="presParOf" srcId="{8DAAFB17-FC9F-4020-9F84-4383FA42DB16}" destId="{DBD6FB75-05EC-4F60-8F5D-7C7BFEFDD0AE}" srcOrd="1" destOrd="0" presId="urn:microsoft.com/office/officeart/2016/7/layout/BasicLinearProcessNumbered"/>
    <dgm:cxn modelId="{28D21179-21B8-4A29-A140-DBEF78BEF896}" type="presParOf" srcId="{8DAAFB17-FC9F-4020-9F84-4383FA42DB16}" destId="{495EC311-FF65-40D6-AAFD-ECC45DE3404F}" srcOrd="2" destOrd="0" presId="urn:microsoft.com/office/officeart/2016/7/layout/BasicLinearProcessNumbered"/>
    <dgm:cxn modelId="{CAAFB443-0615-4E3D-8B52-DE6413B8B2A9}" type="presParOf" srcId="{8DAAFB17-FC9F-4020-9F84-4383FA42DB16}" destId="{66DFB0DC-8C14-45B3-B0AF-0B7CE355DD4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53978B-5D74-4A3E-9BC6-7E5469F5F902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AFF3B2-FE78-43F3-B9AC-666BDC3BE317}">
      <dgm:prSet phldr="0"/>
      <dgm:spPr/>
      <dgm:t>
        <a:bodyPr/>
        <a:lstStyle/>
        <a:p>
          <a:r>
            <a:rPr lang="en-US">
              <a:latin typeface="Corbel" panose="020B0503020204020204"/>
            </a:rPr>
            <a:t>Select an advisor</a:t>
          </a:r>
          <a:endParaRPr lang="en-US"/>
        </a:p>
      </dgm:t>
    </dgm:pt>
    <dgm:pt modelId="{FB21B745-BE10-4FDF-83EF-7507E42B487A}" type="parTrans" cxnId="{680B103E-0CD8-484C-855A-1F3EA5DB6EAC}">
      <dgm:prSet/>
      <dgm:spPr/>
      <dgm:t>
        <a:bodyPr/>
        <a:lstStyle/>
        <a:p>
          <a:endParaRPr lang="en-US"/>
        </a:p>
      </dgm:t>
    </dgm:pt>
    <dgm:pt modelId="{242EC354-F257-43FB-B752-5C3DE2EDE73F}" type="sibTrans" cxnId="{680B103E-0CD8-484C-855A-1F3EA5DB6EAC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8E00814D-D24F-4C88-8657-C93BD4B96C78}">
      <dgm:prSet/>
      <dgm:spPr/>
      <dgm:t>
        <a:bodyPr/>
        <a:lstStyle/>
        <a:p>
          <a:pPr rtl="0"/>
          <a:r>
            <a:rPr lang="en-US" b="0" i="0"/>
            <a:t>Ask the faculty member if they would be willing to advise you.</a:t>
          </a:r>
          <a:endParaRPr lang="en-US" b="0" i="0">
            <a:latin typeface="Corbel" panose="020B0503020204020204"/>
          </a:endParaRPr>
        </a:p>
      </dgm:t>
    </dgm:pt>
    <dgm:pt modelId="{4C35325C-6EA4-4417-B2CD-143374FC8CEE}" type="parTrans" cxnId="{98D027C5-8B07-4466-8AE7-23CCBB5BE3DF}">
      <dgm:prSet/>
      <dgm:spPr/>
      <dgm:t>
        <a:bodyPr/>
        <a:lstStyle/>
        <a:p>
          <a:endParaRPr lang="en-US"/>
        </a:p>
      </dgm:t>
    </dgm:pt>
    <dgm:pt modelId="{54C4223C-C44A-4FB4-BB34-AD0C362F4535}" type="sibTrans" cxnId="{98D027C5-8B07-4466-8AE7-23CCBB5BE3DF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D52541C6-FAD4-4A78-A8C8-F3E0247DC436}">
      <dgm:prSet phldr="0"/>
      <dgm:spPr/>
      <dgm:t>
        <a:bodyPr/>
        <a:lstStyle/>
        <a:p>
          <a:pPr rtl="0"/>
          <a:r>
            <a:rPr lang="en-US" b="0" i="0">
              <a:latin typeface="Corbel" panose="020B0503020204020204"/>
            </a:rPr>
            <a:t>Pick someone</a:t>
          </a:r>
          <a:r>
            <a:rPr lang="en-US" b="0" i="0"/>
            <a:t> in your field of </a:t>
          </a:r>
          <a:r>
            <a:rPr lang="en-US" b="0" i="0">
              <a:latin typeface="Corbel" panose="020B0503020204020204"/>
            </a:rPr>
            <a:t>interest</a:t>
          </a:r>
        </a:p>
      </dgm:t>
    </dgm:pt>
    <dgm:pt modelId="{9F6C8838-81E4-44F9-9CDA-5BE39EFE69DF}" type="parTrans" cxnId="{6E578D7E-296A-4921-80F9-68057FF625FE}">
      <dgm:prSet/>
      <dgm:spPr/>
    </dgm:pt>
    <dgm:pt modelId="{78776FCC-B1E6-4265-BC79-3B24D5951B79}" type="sibTrans" cxnId="{6E578D7E-296A-4921-80F9-68057FF625FE}">
      <dgm:prSet phldrT="2"/>
      <dgm:spPr/>
      <dgm:t>
        <a:bodyPr/>
        <a:lstStyle/>
        <a:p>
          <a:r>
            <a:rPr lang="en-US"/>
            <a:t>2</a:t>
          </a:r>
        </a:p>
        <a:p>
          <a:endParaRPr lang="en-US"/>
        </a:p>
      </dgm:t>
    </dgm:pt>
    <dgm:pt modelId="{D30E86A8-1122-4F2D-A052-14C0953B26CA}">
      <dgm:prSet phldr="0"/>
      <dgm:spPr/>
      <dgm:t>
        <a:bodyPr/>
        <a:lstStyle/>
        <a:p>
          <a:pPr rtl="0"/>
          <a:r>
            <a:rPr lang="en-US" b="0" i="0"/>
            <a:t>If they are willing, email </a:t>
          </a:r>
          <a:r>
            <a:rPr lang="en-US" b="0" i="0">
              <a:latin typeface="Corbel" panose="020B0503020204020204"/>
              <a:hlinkClick xmlns:r="http://schemas.openxmlformats.org/officeDocument/2006/relationships" r:id="rId1"/>
            </a:rPr>
            <a:t>registrar@otterbein.edu</a:t>
          </a:r>
          <a:r>
            <a:rPr lang="en-US" b="0" i="0"/>
            <a:t> to</a:t>
          </a:r>
          <a:r>
            <a:rPr lang="en-US" b="0" i="0">
              <a:latin typeface="Corbel" panose="020B0503020204020204"/>
            </a:rPr>
            <a:t> update your advisor</a:t>
          </a:r>
          <a:r>
            <a:rPr lang="en-US" b="0" i="0"/>
            <a:t> </a:t>
          </a:r>
          <a:endParaRPr lang="en-US" b="0" i="0">
            <a:latin typeface="Corbel" panose="020B0503020204020204"/>
          </a:endParaRPr>
        </a:p>
      </dgm:t>
    </dgm:pt>
    <dgm:pt modelId="{DFBCD9DB-1F86-4719-8DA7-BEFFF604E4C5}" type="parTrans" cxnId="{2D470189-BA3C-4E14-9110-6AB9DF404420}">
      <dgm:prSet/>
      <dgm:spPr/>
    </dgm:pt>
    <dgm:pt modelId="{BD70FF32-F404-4358-B0F6-6FB27B995F84}" type="sibTrans" cxnId="{2D470189-BA3C-4E14-9110-6AB9DF404420}">
      <dgm:prSet phldrT="4"/>
      <dgm:spPr/>
      <dgm:t>
        <a:bodyPr/>
        <a:lstStyle/>
        <a:p>
          <a:r>
            <a:rPr lang="en-US"/>
            <a:t>4</a:t>
          </a:r>
        </a:p>
        <a:p>
          <a:endParaRPr lang="en-US"/>
        </a:p>
      </dgm:t>
    </dgm:pt>
    <dgm:pt modelId="{50C467BD-DC24-46FC-A2D2-56C16FDC81F2}">
      <dgm:prSet phldr="0"/>
      <dgm:spPr/>
      <dgm:t>
        <a:bodyPr/>
        <a:lstStyle/>
        <a:p>
          <a:r>
            <a:rPr lang="en-US" b="0" i="0">
              <a:latin typeface="Corbel" panose="020B0503020204020204"/>
            </a:rPr>
            <a:t> </a:t>
          </a:r>
          <a:r>
            <a:rPr lang="en-US" b="0" i="0"/>
            <a:t>If you are unsure who you would like, you will be assigned to a new advisor in your academic department.</a:t>
          </a:r>
          <a:endParaRPr lang="en-US"/>
        </a:p>
      </dgm:t>
    </dgm:pt>
    <dgm:pt modelId="{9DBB166E-3060-41E3-B240-37A20B674BDD}" type="parTrans" cxnId="{43A41C96-4972-4677-B58E-EB53140FBA57}">
      <dgm:prSet/>
      <dgm:spPr/>
    </dgm:pt>
    <dgm:pt modelId="{56D47140-68CD-4484-8AC4-4742E0124A13}" type="sibTrans" cxnId="{43A41C96-4972-4677-B58E-EB53140FBA57}">
      <dgm:prSet phldrT="5"/>
      <dgm:spPr/>
      <dgm:t>
        <a:bodyPr/>
        <a:lstStyle/>
        <a:p>
          <a:r>
            <a:rPr lang="en-US"/>
            <a:t>5</a:t>
          </a:r>
        </a:p>
        <a:p>
          <a:endParaRPr lang="en-US"/>
        </a:p>
      </dgm:t>
    </dgm:pt>
    <dgm:pt modelId="{6E9D63DD-1415-4A87-94E5-2DBD4A0F20A2}" type="pres">
      <dgm:prSet presAssocID="{9C53978B-5D74-4A3E-9BC6-7E5469F5F902}" presName="linearFlow" presStyleCnt="0">
        <dgm:presLayoutVars>
          <dgm:dir/>
          <dgm:animLvl val="lvl"/>
          <dgm:resizeHandles val="exact"/>
        </dgm:presLayoutVars>
      </dgm:prSet>
      <dgm:spPr/>
    </dgm:pt>
    <dgm:pt modelId="{48F89010-0E36-4383-B12F-85090213C3B0}" type="pres">
      <dgm:prSet presAssocID="{ABAFF3B2-FE78-43F3-B9AC-666BDC3BE317}" presName="compositeNode" presStyleCnt="0"/>
      <dgm:spPr/>
    </dgm:pt>
    <dgm:pt modelId="{BAEB7F5F-654F-49A7-99A9-6CB82653A9BE}" type="pres">
      <dgm:prSet presAssocID="{ABAFF3B2-FE78-43F3-B9AC-666BDC3BE31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BA036EE-DCB8-48DA-809F-E71D3703F49F}" type="pres">
      <dgm:prSet presAssocID="{ABAFF3B2-FE78-43F3-B9AC-666BDC3BE317}" presName="parSh" presStyleCnt="0"/>
      <dgm:spPr/>
    </dgm:pt>
    <dgm:pt modelId="{7D1C8CBF-5A4C-4FD6-B900-3CDE1416C4DA}" type="pres">
      <dgm:prSet presAssocID="{ABAFF3B2-FE78-43F3-B9AC-666BDC3BE317}" presName="lineNode" presStyleLbl="alignAccFollowNode1" presStyleIdx="0" presStyleCnt="15"/>
      <dgm:spPr/>
    </dgm:pt>
    <dgm:pt modelId="{C470B592-D666-43DF-A056-7EC01EFA251D}" type="pres">
      <dgm:prSet presAssocID="{ABAFF3B2-FE78-43F3-B9AC-666BDC3BE317}" presName="lineArrowNode" presStyleLbl="alignAccFollowNode1" presStyleIdx="1" presStyleCnt="15"/>
      <dgm:spPr/>
    </dgm:pt>
    <dgm:pt modelId="{275F8108-570C-4EF0-824E-05682C37BD48}" type="pres">
      <dgm:prSet presAssocID="{242EC354-F257-43FB-B752-5C3DE2EDE73F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7868EC33-F7F5-4C8F-A5AE-D2D7E1D0B340}" type="pres">
      <dgm:prSet presAssocID="{242EC354-F257-43FB-B752-5C3DE2EDE73F}" presName="spacerBetweenCircleAndCallout" presStyleCnt="0">
        <dgm:presLayoutVars/>
      </dgm:prSet>
      <dgm:spPr/>
    </dgm:pt>
    <dgm:pt modelId="{D1E168AF-5E99-4B25-9FDA-78411B8747C2}" type="pres">
      <dgm:prSet presAssocID="{ABAFF3B2-FE78-43F3-B9AC-666BDC3BE317}" presName="nodeText" presStyleLbl="alignAccFollowNode1" presStyleIdx="2" presStyleCnt="15">
        <dgm:presLayoutVars>
          <dgm:bulletEnabled val="1"/>
        </dgm:presLayoutVars>
      </dgm:prSet>
      <dgm:spPr/>
    </dgm:pt>
    <dgm:pt modelId="{2763397B-12C6-4801-B40E-1CC5CD374F59}" type="pres">
      <dgm:prSet presAssocID="{242EC354-F257-43FB-B752-5C3DE2EDE73F}" presName="sibTransComposite" presStyleCnt="0"/>
      <dgm:spPr/>
    </dgm:pt>
    <dgm:pt modelId="{04B0DEBA-AEA8-478F-B474-1C826A5CD34B}" type="pres">
      <dgm:prSet presAssocID="{D52541C6-FAD4-4A78-A8C8-F3E0247DC436}" presName="compositeNode" presStyleCnt="0"/>
      <dgm:spPr/>
    </dgm:pt>
    <dgm:pt modelId="{1C96DCB4-BC5F-42AA-A59B-762D7E5EB82D}" type="pres">
      <dgm:prSet presAssocID="{D52541C6-FAD4-4A78-A8C8-F3E0247DC43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675C0D4-E297-40ED-B185-50287F8DB564}" type="pres">
      <dgm:prSet presAssocID="{D52541C6-FAD4-4A78-A8C8-F3E0247DC436}" presName="parSh" presStyleCnt="0"/>
      <dgm:spPr/>
    </dgm:pt>
    <dgm:pt modelId="{46D3A77D-6A6C-4AF8-8917-499D0EB3493C}" type="pres">
      <dgm:prSet presAssocID="{D52541C6-FAD4-4A78-A8C8-F3E0247DC436}" presName="lineNode" presStyleLbl="alignAccFollowNode1" presStyleIdx="3" presStyleCnt="15"/>
      <dgm:spPr/>
    </dgm:pt>
    <dgm:pt modelId="{12312F6D-860F-4914-B4C4-2CE92A937A38}" type="pres">
      <dgm:prSet presAssocID="{D52541C6-FAD4-4A78-A8C8-F3E0247DC436}" presName="lineArrowNode" presStyleLbl="alignAccFollowNode1" presStyleIdx="4" presStyleCnt="15"/>
      <dgm:spPr/>
    </dgm:pt>
    <dgm:pt modelId="{A1980761-23A7-444F-B59D-05FDDDD4F87E}" type="pres">
      <dgm:prSet presAssocID="{78776FCC-B1E6-4265-BC79-3B24D5951B79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C2EE2BE2-6E56-489E-847B-F5B043B44A91}" type="pres">
      <dgm:prSet presAssocID="{78776FCC-B1E6-4265-BC79-3B24D5951B79}" presName="spacerBetweenCircleAndCallout" presStyleCnt="0">
        <dgm:presLayoutVars/>
      </dgm:prSet>
      <dgm:spPr/>
    </dgm:pt>
    <dgm:pt modelId="{2916FDCC-AB78-4E3E-8985-4DEF35AFCCC1}" type="pres">
      <dgm:prSet presAssocID="{D52541C6-FAD4-4A78-A8C8-F3E0247DC436}" presName="nodeText" presStyleLbl="alignAccFollowNode1" presStyleIdx="5" presStyleCnt="15">
        <dgm:presLayoutVars>
          <dgm:bulletEnabled val="1"/>
        </dgm:presLayoutVars>
      </dgm:prSet>
      <dgm:spPr/>
    </dgm:pt>
    <dgm:pt modelId="{85F7CEF5-4EBE-4AF6-8B4E-3B43E0A6914D}" type="pres">
      <dgm:prSet presAssocID="{78776FCC-B1E6-4265-BC79-3B24D5951B79}" presName="sibTransComposite" presStyleCnt="0"/>
      <dgm:spPr/>
    </dgm:pt>
    <dgm:pt modelId="{B04A7C39-537A-4711-B43B-A47A42D4EF2D}" type="pres">
      <dgm:prSet presAssocID="{8E00814D-D24F-4C88-8657-C93BD4B96C78}" presName="compositeNode" presStyleCnt="0"/>
      <dgm:spPr/>
    </dgm:pt>
    <dgm:pt modelId="{C61E7477-02FE-44D5-937F-05F4E36DFC14}" type="pres">
      <dgm:prSet presAssocID="{8E00814D-D24F-4C88-8657-C93BD4B96C7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2830434-32C0-4B40-A2E3-3C53DF6CB184}" type="pres">
      <dgm:prSet presAssocID="{8E00814D-D24F-4C88-8657-C93BD4B96C78}" presName="parSh" presStyleCnt="0"/>
      <dgm:spPr/>
    </dgm:pt>
    <dgm:pt modelId="{847CD85D-A1B9-460C-807B-B8C31B44F4F9}" type="pres">
      <dgm:prSet presAssocID="{8E00814D-D24F-4C88-8657-C93BD4B96C78}" presName="lineNode" presStyleLbl="alignAccFollowNode1" presStyleIdx="6" presStyleCnt="15"/>
      <dgm:spPr/>
    </dgm:pt>
    <dgm:pt modelId="{349297E6-0FFB-4D69-BE72-CA83152AF422}" type="pres">
      <dgm:prSet presAssocID="{8E00814D-D24F-4C88-8657-C93BD4B96C78}" presName="lineArrowNode" presStyleLbl="alignAccFollowNode1" presStyleIdx="7" presStyleCnt="15"/>
      <dgm:spPr/>
    </dgm:pt>
    <dgm:pt modelId="{A7A9E8BE-73D6-4465-BAB6-380E7FD6DE34}" type="pres">
      <dgm:prSet presAssocID="{54C4223C-C44A-4FB4-BB34-AD0C362F4535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F4AAF92C-E9CB-4B60-9B32-6F4D336FDBDD}" type="pres">
      <dgm:prSet presAssocID="{54C4223C-C44A-4FB4-BB34-AD0C362F4535}" presName="spacerBetweenCircleAndCallout" presStyleCnt="0">
        <dgm:presLayoutVars/>
      </dgm:prSet>
      <dgm:spPr/>
    </dgm:pt>
    <dgm:pt modelId="{DC248C2D-ACB6-42A2-83E5-8C62CC86D184}" type="pres">
      <dgm:prSet presAssocID="{8E00814D-D24F-4C88-8657-C93BD4B96C78}" presName="nodeText" presStyleLbl="alignAccFollowNode1" presStyleIdx="8" presStyleCnt="15">
        <dgm:presLayoutVars>
          <dgm:bulletEnabled val="1"/>
        </dgm:presLayoutVars>
      </dgm:prSet>
      <dgm:spPr/>
    </dgm:pt>
    <dgm:pt modelId="{72F9FF43-6F11-44A5-BFFA-ABB84AFE775C}" type="pres">
      <dgm:prSet presAssocID="{54C4223C-C44A-4FB4-BB34-AD0C362F4535}" presName="sibTransComposite" presStyleCnt="0"/>
      <dgm:spPr/>
    </dgm:pt>
    <dgm:pt modelId="{A84F5B46-C9CF-42FD-AE18-E47528350003}" type="pres">
      <dgm:prSet presAssocID="{D30E86A8-1122-4F2D-A052-14C0953B26CA}" presName="compositeNode" presStyleCnt="0"/>
      <dgm:spPr/>
    </dgm:pt>
    <dgm:pt modelId="{FBCE67B9-DF49-48F4-9A89-6A565CAFB96B}" type="pres">
      <dgm:prSet presAssocID="{D30E86A8-1122-4F2D-A052-14C0953B26C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FFC9836-A824-47BE-B4BD-90A35929FE85}" type="pres">
      <dgm:prSet presAssocID="{D30E86A8-1122-4F2D-A052-14C0953B26CA}" presName="parSh" presStyleCnt="0"/>
      <dgm:spPr/>
    </dgm:pt>
    <dgm:pt modelId="{8ABB2776-C03A-43C2-BC47-18B55BA9052D}" type="pres">
      <dgm:prSet presAssocID="{D30E86A8-1122-4F2D-A052-14C0953B26CA}" presName="lineNode" presStyleLbl="alignAccFollowNode1" presStyleIdx="9" presStyleCnt="15"/>
      <dgm:spPr/>
    </dgm:pt>
    <dgm:pt modelId="{31546BFA-7087-412C-84EA-F8706A0A2FFB}" type="pres">
      <dgm:prSet presAssocID="{D30E86A8-1122-4F2D-A052-14C0953B26CA}" presName="lineArrowNode" presStyleLbl="alignAccFollowNode1" presStyleIdx="10" presStyleCnt="15"/>
      <dgm:spPr/>
    </dgm:pt>
    <dgm:pt modelId="{A9294465-116F-40DF-9C2B-09DB8419294C}" type="pres">
      <dgm:prSet presAssocID="{BD70FF32-F404-4358-B0F6-6FB27B995F84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E5A0E4CD-D789-46FA-8D3B-49D4E5DDC5EF}" type="pres">
      <dgm:prSet presAssocID="{BD70FF32-F404-4358-B0F6-6FB27B995F84}" presName="spacerBetweenCircleAndCallout" presStyleCnt="0">
        <dgm:presLayoutVars/>
      </dgm:prSet>
      <dgm:spPr/>
    </dgm:pt>
    <dgm:pt modelId="{F4836C2C-2988-425D-975A-2C29355ABEBA}" type="pres">
      <dgm:prSet presAssocID="{D30E86A8-1122-4F2D-A052-14C0953B26CA}" presName="nodeText" presStyleLbl="alignAccFollowNode1" presStyleIdx="11" presStyleCnt="15">
        <dgm:presLayoutVars>
          <dgm:bulletEnabled val="1"/>
        </dgm:presLayoutVars>
      </dgm:prSet>
      <dgm:spPr/>
    </dgm:pt>
    <dgm:pt modelId="{8D29645D-5300-4BFC-BD1E-EFCFF00313FF}" type="pres">
      <dgm:prSet presAssocID="{BD70FF32-F404-4358-B0F6-6FB27B995F84}" presName="sibTransComposite" presStyleCnt="0"/>
      <dgm:spPr/>
    </dgm:pt>
    <dgm:pt modelId="{672C5146-1602-4DDF-AEA1-7C512D550898}" type="pres">
      <dgm:prSet presAssocID="{50C467BD-DC24-46FC-A2D2-56C16FDC81F2}" presName="compositeNode" presStyleCnt="0"/>
      <dgm:spPr/>
    </dgm:pt>
    <dgm:pt modelId="{8907ECFF-C737-45EB-BE38-6A98863E2D02}" type="pres">
      <dgm:prSet presAssocID="{50C467BD-DC24-46FC-A2D2-56C16FDC81F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237DE94-FB1C-4D31-ADBF-E60198AE41B8}" type="pres">
      <dgm:prSet presAssocID="{50C467BD-DC24-46FC-A2D2-56C16FDC81F2}" presName="parSh" presStyleCnt="0"/>
      <dgm:spPr/>
    </dgm:pt>
    <dgm:pt modelId="{7C16397C-FA01-41F0-BED3-5C795C006F7D}" type="pres">
      <dgm:prSet presAssocID="{50C467BD-DC24-46FC-A2D2-56C16FDC81F2}" presName="lineNode" presStyleLbl="alignAccFollowNode1" presStyleIdx="12" presStyleCnt="15"/>
      <dgm:spPr/>
    </dgm:pt>
    <dgm:pt modelId="{6B4243B6-F35B-4556-8C98-DB9ADF23DA40}" type="pres">
      <dgm:prSet presAssocID="{50C467BD-DC24-46FC-A2D2-56C16FDC81F2}" presName="lineArrowNode" presStyleLbl="alignAccFollowNode1" presStyleIdx="13" presStyleCnt="15"/>
      <dgm:spPr/>
    </dgm:pt>
    <dgm:pt modelId="{21709498-3F8C-4CB0-A311-13F496886281}" type="pres">
      <dgm:prSet presAssocID="{56D47140-68CD-4484-8AC4-4742E0124A13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91DEAEF2-A8DF-4EB5-A783-DA0E1AAC4FCC}" type="pres">
      <dgm:prSet presAssocID="{56D47140-68CD-4484-8AC4-4742E0124A13}" presName="spacerBetweenCircleAndCallout" presStyleCnt="0">
        <dgm:presLayoutVars/>
      </dgm:prSet>
      <dgm:spPr/>
    </dgm:pt>
    <dgm:pt modelId="{5D8CD119-AE39-4D76-9CE2-8388DCD8AF98}" type="pres">
      <dgm:prSet presAssocID="{50C467BD-DC24-46FC-A2D2-56C16FDC81F2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5E33B211-564C-44F4-ABFF-A0EB003B998E}" type="presOf" srcId="{D52541C6-FAD4-4A78-A8C8-F3E0247DC436}" destId="{2916FDCC-AB78-4E3E-8985-4DEF35AFCCC1}" srcOrd="0" destOrd="0" presId="urn:microsoft.com/office/officeart/2016/7/layout/LinearArrowProcessNumbered"/>
    <dgm:cxn modelId="{7BDD6F20-F6F9-4757-92FA-20220BBE77C3}" type="presOf" srcId="{50C467BD-DC24-46FC-A2D2-56C16FDC81F2}" destId="{5D8CD119-AE39-4D76-9CE2-8388DCD8AF98}" srcOrd="0" destOrd="0" presId="urn:microsoft.com/office/officeart/2016/7/layout/LinearArrowProcessNumbered"/>
    <dgm:cxn modelId="{680B103E-0CD8-484C-855A-1F3EA5DB6EAC}" srcId="{9C53978B-5D74-4A3E-9BC6-7E5469F5F902}" destId="{ABAFF3B2-FE78-43F3-B9AC-666BDC3BE317}" srcOrd="0" destOrd="0" parTransId="{FB21B745-BE10-4FDF-83EF-7507E42B487A}" sibTransId="{242EC354-F257-43FB-B752-5C3DE2EDE73F}"/>
    <dgm:cxn modelId="{2B878A3E-B292-4B83-AE86-F59A96203AF2}" type="presOf" srcId="{D30E86A8-1122-4F2D-A052-14C0953B26CA}" destId="{F4836C2C-2988-425D-975A-2C29355ABEBA}" srcOrd="0" destOrd="0" presId="urn:microsoft.com/office/officeart/2016/7/layout/LinearArrowProcessNumbered"/>
    <dgm:cxn modelId="{B377126D-C8B2-4991-8EE9-C51A53399AFA}" type="presOf" srcId="{78776FCC-B1E6-4265-BC79-3B24D5951B79}" destId="{A1980761-23A7-444F-B59D-05FDDDD4F87E}" srcOrd="0" destOrd="0" presId="urn:microsoft.com/office/officeart/2016/7/layout/LinearArrowProcessNumbered"/>
    <dgm:cxn modelId="{30ED1E74-0101-44AB-B8BD-6FCC880D99CF}" type="presOf" srcId="{54C4223C-C44A-4FB4-BB34-AD0C362F4535}" destId="{A7A9E8BE-73D6-4465-BAB6-380E7FD6DE34}" srcOrd="0" destOrd="0" presId="urn:microsoft.com/office/officeart/2016/7/layout/LinearArrowProcessNumbered"/>
    <dgm:cxn modelId="{6E578D7E-296A-4921-80F9-68057FF625FE}" srcId="{9C53978B-5D74-4A3E-9BC6-7E5469F5F902}" destId="{D52541C6-FAD4-4A78-A8C8-F3E0247DC436}" srcOrd="1" destOrd="0" parTransId="{9F6C8838-81E4-44F9-9CDA-5BE39EFE69DF}" sibTransId="{78776FCC-B1E6-4265-BC79-3B24D5951B79}"/>
    <dgm:cxn modelId="{C6BCD87F-F003-48DB-AF64-9AFE39F7CF10}" type="presOf" srcId="{BD70FF32-F404-4358-B0F6-6FB27B995F84}" destId="{A9294465-116F-40DF-9C2B-09DB8419294C}" srcOrd="0" destOrd="0" presId="urn:microsoft.com/office/officeart/2016/7/layout/LinearArrowProcessNumbered"/>
    <dgm:cxn modelId="{2D470189-BA3C-4E14-9110-6AB9DF404420}" srcId="{9C53978B-5D74-4A3E-9BC6-7E5469F5F902}" destId="{D30E86A8-1122-4F2D-A052-14C0953B26CA}" srcOrd="3" destOrd="0" parTransId="{DFBCD9DB-1F86-4719-8DA7-BEFFF604E4C5}" sibTransId="{BD70FF32-F404-4358-B0F6-6FB27B995F84}"/>
    <dgm:cxn modelId="{C2495E8A-AF91-4761-AC0E-E7C8201E61DA}" type="presOf" srcId="{56D47140-68CD-4484-8AC4-4742E0124A13}" destId="{21709498-3F8C-4CB0-A311-13F496886281}" srcOrd="0" destOrd="0" presId="urn:microsoft.com/office/officeart/2016/7/layout/LinearArrowProcessNumbered"/>
    <dgm:cxn modelId="{EA76198C-62BF-4283-BAA2-547B52282E72}" type="presOf" srcId="{ABAFF3B2-FE78-43F3-B9AC-666BDC3BE317}" destId="{D1E168AF-5E99-4B25-9FDA-78411B8747C2}" srcOrd="0" destOrd="0" presId="urn:microsoft.com/office/officeart/2016/7/layout/LinearArrowProcessNumbered"/>
    <dgm:cxn modelId="{0687B68D-7688-4DAC-A94F-1D7AF8CE72A5}" type="presOf" srcId="{8E00814D-D24F-4C88-8657-C93BD4B96C78}" destId="{DC248C2D-ACB6-42A2-83E5-8C62CC86D184}" srcOrd="0" destOrd="0" presId="urn:microsoft.com/office/officeart/2016/7/layout/LinearArrowProcessNumbered"/>
    <dgm:cxn modelId="{43A41C96-4972-4677-B58E-EB53140FBA57}" srcId="{9C53978B-5D74-4A3E-9BC6-7E5469F5F902}" destId="{50C467BD-DC24-46FC-A2D2-56C16FDC81F2}" srcOrd="4" destOrd="0" parTransId="{9DBB166E-3060-41E3-B240-37A20B674BDD}" sibTransId="{56D47140-68CD-4484-8AC4-4742E0124A13}"/>
    <dgm:cxn modelId="{98D027C5-8B07-4466-8AE7-23CCBB5BE3DF}" srcId="{9C53978B-5D74-4A3E-9BC6-7E5469F5F902}" destId="{8E00814D-D24F-4C88-8657-C93BD4B96C78}" srcOrd="2" destOrd="0" parTransId="{4C35325C-6EA4-4417-B2CD-143374FC8CEE}" sibTransId="{54C4223C-C44A-4FB4-BB34-AD0C362F4535}"/>
    <dgm:cxn modelId="{9F6AB5CA-DC06-4D0F-9EE2-43EE38C102A9}" type="presOf" srcId="{9C53978B-5D74-4A3E-9BC6-7E5469F5F902}" destId="{6E9D63DD-1415-4A87-94E5-2DBD4A0F20A2}" srcOrd="0" destOrd="0" presId="urn:microsoft.com/office/officeart/2016/7/layout/LinearArrowProcessNumbered"/>
    <dgm:cxn modelId="{456B24DF-0D2E-4DEE-A2B0-5063BD2D19B3}" type="presOf" srcId="{242EC354-F257-43FB-B752-5C3DE2EDE73F}" destId="{275F8108-570C-4EF0-824E-05682C37BD48}" srcOrd="0" destOrd="0" presId="urn:microsoft.com/office/officeart/2016/7/layout/LinearArrowProcessNumbered"/>
    <dgm:cxn modelId="{046FBEEB-1ECB-4CD4-AE66-E593145E75A6}" type="presParOf" srcId="{6E9D63DD-1415-4A87-94E5-2DBD4A0F20A2}" destId="{48F89010-0E36-4383-B12F-85090213C3B0}" srcOrd="0" destOrd="0" presId="urn:microsoft.com/office/officeart/2016/7/layout/LinearArrowProcessNumbered"/>
    <dgm:cxn modelId="{B4FCA038-0C5E-4654-A305-4E6D2AB3549E}" type="presParOf" srcId="{48F89010-0E36-4383-B12F-85090213C3B0}" destId="{BAEB7F5F-654F-49A7-99A9-6CB82653A9BE}" srcOrd="0" destOrd="0" presId="urn:microsoft.com/office/officeart/2016/7/layout/LinearArrowProcessNumbered"/>
    <dgm:cxn modelId="{54AECEF2-8BA1-4C19-BAF8-A17766955DEC}" type="presParOf" srcId="{48F89010-0E36-4383-B12F-85090213C3B0}" destId="{BBA036EE-DCB8-48DA-809F-E71D3703F49F}" srcOrd="1" destOrd="0" presId="urn:microsoft.com/office/officeart/2016/7/layout/LinearArrowProcessNumbered"/>
    <dgm:cxn modelId="{10E53841-779B-45DD-991A-EB6251867E73}" type="presParOf" srcId="{BBA036EE-DCB8-48DA-809F-E71D3703F49F}" destId="{7D1C8CBF-5A4C-4FD6-B900-3CDE1416C4DA}" srcOrd="0" destOrd="0" presId="urn:microsoft.com/office/officeart/2016/7/layout/LinearArrowProcessNumbered"/>
    <dgm:cxn modelId="{A6F5B67A-A995-4CAA-B954-FD4127AFAD1B}" type="presParOf" srcId="{BBA036EE-DCB8-48DA-809F-E71D3703F49F}" destId="{C470B592-D666-43DF-A056-7EC01EFA251D}" srcOrd="1" destOrd="0" presId="urn:microsoft.com/office/officeart/2016/7/layout/LinearArrowProcessNumbered"/>
    <dgm:cxn modelId="{D13CA2DA-727C-4D47-BFEA-522AC97723E3}" type="presParOf" srcId="{BBA036EE-DCB8-48DA-809F-E71D3703F49F}" destId="{275F8108-570C-4EF0-824E-05682C37BD48}" srcOrd="2" destOrd="0" presId="urn:microsoft.com/office/officeart/2016/7/layout/LinearArrowProcessNumbered"/>
    <dgm:cxn modelId="{12C5187A-BB4E-4012-8C5A-A793D430FA2E}" type="presParOf" srcId="{BBA036EE-DCB8-48DA-809F-E71D3703F49F}" destId="{7868EC33-F7F5-4C8F-A5AE-D2D7E1D0B340}" srcOrd="3" destOrd="0" presId="urn:microsoft.com/office/officeart/2016/7/layout/LinearArrowProcessNumbered"/>
    <dgm:cxn modelId="{587FACCC-5039-40D3-92CF-80604C862821}" type="presParOf" srcId="{48F89010-0E36-4383-B12F-85090213C3B0}" destId="{D1E168AF-5E99-4B25-9FDA-78411B8747C2}" srcOrd="2" destOrd="0" presId="urn:microsoft.com/office/officeart/2016/7/layout/LinearArrowProcessNumbered"/>
    <dgm:cxn modelId="{52150457-3C84-4B74-AD60-4471DA9AD7C3}" type="presParOf" srcId="{6E9D63DD-1415-4A87-94E5-2DBD4A0F20A2}" destId="{2763397B-12C6-4801-B40E-1CC5CD374F59}" srcOrd="1" destOrd="0" presId="urn:microsoft.com/office/officeart/2016/7/layout/LinearArrowProcessNumbered"/>
    <dgm:cxn modelId="{B4629BAC-BDEB-487B-826C-F950FFF40264}" type="presParOf" srcId="{6E9D63DD-1415-4A87-94E5-2DBD4A0F20A2}" destId="{04B0DEBA-AEA8-478F-B474-1C826A5CD34B}" srcOrd="2" destOrd="0" presId="urn:microsoft.com/office/officeart/2016/7/layout/LinearArrowProcessNumbered"/>
    <dgm:cxn modelId="{2B6872B1-387D-4599-B7D3-3C99C4D5D064}" type="presParOf" srcId="{04B0DEBA-AEA8-478F-B474-1C826A5CD34B}" destId="{1C96DCB4-BC5F-42AA-A59B-762D7E5EB82D}" srcOrd="0" destOrd="0" presId="urn:microsoft.com/office/officeart/2016/7/layout/LinearArrowProcessNumbered"/>
    <dgm:cxn modelId="{AD237A79-4618-4D52-8C8C-CCEB152E6489}" type="presParOf" srcId="{04B0DEBA-AEA8-478F-B474-1C826A5CD34B}" destId="{8675C0D4-E297-40ED-B185-50287F8DB564}" srcOrd="1" destOrd="0" presId="urn:microsoft.com/office/officeart/2016/7/layout/LinearArrowProcessNumbered"/>
    <dgm:cxn modelId="{7638010B-5657-4E25-9D0F-018EF03209F6}" type="presParOf" srcId="{8675C0D4-E297-40ED-B185-50287F8DB564}" destId="{46D3A77D-6A6C-4AF8-8917-499D0EB3493C}" srcOrd="0" destOrd="0" presId="urn:microsoft.com/office/officeart/2016/7/layout/LinearArrowProcessNumbered"/>
    <dgm:cxn modelId="{177E520A-580B-4ADD-94A5-688465314E45}" type="presParOf" srcId="{8675C0D4-E297-40ED-B185-50287F8DB564}" destId="{12312F6D-860F-4914-B4C4-2CE92A937A38}" srcOrd="1" destOrd="0" presId="urn:microsoft.com/office/officeart/2016/7/layout/LinearArrowProcessNumbered"/>
    <dgm:cxn modelId="{9299EA05-4AF3-41E5-834A-5CD9BA8BEB19}" type="presParOf" srcId="{8675C0D4-E297-40ED-B185-50287F8DB564}" destId="{A1980761-23A7-444F-B59D-05FDDDD4F87E}" srcOrd="2" destOrd="0" presId="urn:microsoft.com/office/officeart/2016/7/layout/LinearArrowProcessNumbered"/>
    <dgm:cxn modelId="{C7509FEA-3DEB-4B2E-8BC6-E4BE522E8710}" type="presParOf" srcId="{8675C0D4-E297-40ED-B185-50287F8DB564}" destId="{C2EE2BE2-6E56-489E-847B-F5B043B44A91}" srcOrd="3" destOrd="0" presId="urn:microsoft.com/office/officeart/2016/7/layout/LinearArrowProcessNumbered"/>
    <dgm:cxn modelId="{FA50D2D0-C6E3-47BB-B5FA-258C322CFDF7}" type="presParOf" srcId="{04B0DEBA-AEA8-478F-B474-1C826A5CD34B}" destId="{2916FDCC-AB78-4E3E-8985-4DEF35AFCCC1}" srcOrd="2" destOrd="0" presId="urn:microsoft.com/office/officeart/2016/7/layout/LinearArrowProcessNumbered"/>
    <dgm:cxn modelId="{3752B874-8F7A-4A0B-BC25-4104095500DD}" type="presParOf" srcId="{6E9D63DD-1415-4A87-94E5-2DBD4A0F20A2}" destId="{85F7CEF5-4EBE-4AF6-8B4E-3B43E0A6914D}" srcOrd="3" destOrd="0" presId="urn:microsoft.com/office/officeart/2016/7/layout/LinearArrowProcessNumbered"/>
    <dgm:cxn modelId="{E71A5E0A-39F6-44A4-A8C4-BE900F645AA0}" type="presParOf" srcId="{6E9D63DD-1415-4A87-94E5-2DBD4A0F20A2}" destId="{B04A7C39-537A-4711-B43B-A47A42D4EF2D}" srcOrd="4" destOrd="0" presId="urn:microsoft.com/office/officeart/2016/7/layout/LinearArrowProcessNumbered"/>
    <dgm:cxn modelId="{D8F3BCA4-82B9-43EC-BFB1-38CB36980A13}" type="presParOf" srcId="{B04A7C39-537A-4711-B43B-A47A42D4EF2D}" destId="{C61E7477-02FE-44D5-937F-05F4E36DFC14}" srcOrd="0" destOrd="0" presId="urn:microsoft.com/office/officeart/2016/7/layout/LinearArrowProcessNumbered"/>
    <dgm:cxn modelId="{8D3AF44B-E5E6-4193-9752-119D439E3046}" type="presParOf" srcId="{B04A7C39-537A-4711-B43B-A47A42D4EF2D}" destId="{D2830434-32C0-4B40-A2E3-3C53DF6CB184}" srcOrd="1" destOrd="0" presId="urn:microsoft.com/office/officeart/2016/7/layout/LinearArrowProcessNumbered"/>
    <dgm:cxn modelId="{48DD658B-09BD-4CC5-9475-F92C8F9D1180}" type="presParOf" srcId="{D2830434-32C0-4B40-A2E3-3C53DF6CB184}" destId="{847CD85D-A1B9-460C-807B-B8C31B44F4F9}" srcOrd="0" destOrd="0" presId="urn:microsoft.com/office/officeart/2016/7/layout/LinearArrowProcessNumbered"/>
    <dgm:cxn modelId="{2606E468-A4AB-4615-8E0F-D5A81957E616}" type="presParOf" srcId="{D2830434-32C0-4B40-A2E3-3C53DF6CB184}" destId="{349297E6-0FFB-4D69-BE72-CA83152AF422}" srcOrd="1" destOrd="0" presId="urn:microsoft.com/office/officeart/2016/7/layout/LinearArrowProcessNumbered"/>
    <dgm:cxn modelId="{718F136F-ACD5-4021-AB48-D13CB1B23F0A}" type="presParOf" srcId="{D2830434-32C0-4B40-A2E3-3C53DF6CB184}" destId="{A7A9E8BE-73D6-4465-BAB6-380E7FD6DE34}" srcOrd="2" destOrd="0" presId="urn:microsoft.com/office/officeart/2016/7/layout/LinearArrowProcessNumbered"/>
    <dgm:cxn modelId="{8D3C8998-9B09-43A1-B971-A7B168B1A21B}" type="presParOf" srcId="{D2830434-32C0-4B40-A2E3-3C53DF6CB184}" destId="{F4AAF92C-E9CB-4B60-9B32-6F4D336FDBDD}" srcOrd="3" destOrd="0" presId="urn:microsoft.com/office/officeart/2016/7/layout/LinearArrowProcessNumbered"/>
    <dgm:cxn modelId="{B773ABAB-BB19-4E9A-9F93-4C9FD221879B}" type="presParOf" srcId="{B04A7C39-537A-4711-B43B-A47A42D4EF2D}" destId="{DC248C2D-ACB6-42A2-83E5-8C62CC86D184}" srcOrd="2" destOrd="0" presId="urn:microsoft.com/office/officeart/2016/7/layout/LinearArrowProcessNumbered"/>
    <dgm:cxn modelId="{62F18EAE-23FB-419B-B77E-3670B5CE7D9E}" type="presParOf" srcId="{6E9D63DD-1415-4A87-94E5-2DBD4A0F20A2}" destId="{72F9FF43-6F11-44A5-BFFA-ABB84AFE775C}" srcOrd="5" destOrd="0" presId="urn:microsoft.com/office/officeart/2016/7/layout/LinearArrowProcessNumbered"/>
    <dgm:cxn modelId="{B6DBA8C7-021D-41DF-9A41-0115E880F5BA}" type="presParOf" srcId="{6E9D63DD-1415-4A87-94E5-2DBD4A0F20A2}" destId="{A84F5B46-C9CF-42FD-AE18-E47528350003}" srcOrd="6" destOrd="0" presId="urn:microsoft.com/office/officeart/2016/7/layout/LinearArrowProcessNumbered"/>
    <dgm:cxn modelId="{47340862-A880-44A3-B3B6-8CE217D0FB1C}" type="presParOf" srcId="{A84F5B46-C9CF-42FD-AE18-E47528350003}" destId="{FBCE67B9-DF49-48F4-9A89-6A565CAFB96B}" srcOrd="0" destOrd="0" presId="urn:microsoft.com/office/officeart/2016/7/layout/LinearArrowProcessNumbered"/>
    <dgm:cxn modelId="{B767354D-8FD8-4F80-A1CE-B04AB8DD4316}" type="presParOf" srcId="{A84F5B46-C9CF-42FD-AE18-E47528350003}" destId="{7FFC9836-A824-47BE-B4BD-90A35929FE85}" srcOrd="1" destOrd="0" presId="urn:microsoft.com/office/officeart/2016/7/layout/LinearArrowProcessNumbered"/>
    <dgm:cxn modelId="{CCAA0B47-BA86-4FBA-AAE0-1F9A377B5F6E}" type="presParOf" srcId="{7FFC9836-A824-47BE-B4BD-90A35929FE85}" destId="{8ABB2776-C03A-43C2-BC47-18B55BA9052D}" srcOrd="0" destOrd="0" presId="urn:microsoft.com/office/officeart/2016/7/layout/LinearArrowProcessNumbered"/>
    <dgm:cxn modelId="{92546637-21BC-4B50-9936-6C2DFDF44DDA}" type="presParOf" srcId="{7FFC9836-A824-47BE-B4BD-90A35929FE85}" destId="{31546BFA-7087-412C-84EA-F8706A0A2FFB}" srcOrd="1" destOrd="0" presId="urn:microsoft.com/office/officeart/2016/7/layout/LinearArrowProcessNumbered"/>
    <dgm:cxn modelId="{6ACE58A7-2CBE-4DD3-862F-66288339651A}" type="presParOf" srcId="{7FFC9836-A824-47BE-B4BD-90A35929FE85}" destId="{A9294465-116F-40DF-9C2B-09DB8419294C}" srcOrd="2" destOrd="0" presId="urn:microsoft.com/office/officeart/2016/7/layout/LinearArrowProcessNumbered"/>
    <dgm:cxn modelId="{1086FE21-5AEC-4397-A92B-2D75BB03A9A0}" type="presParOf" srcId="{7FFC9836-A824-47BE-B4BD-90A35929FE85}" destId="{E5A0E4CD-D789-46FA-8D3B-49D4E5DDC5EF}" srcOrd="3" destOrd="0" presId="urn:microsoft.com/office/officeart/2016/7/layout/LinearArrowProcessNumbered"/>
    <dgm:cxn modelId="{5F4DEF34-71E1-428A-9CA7-00483129323C}" type="presParOf" srcId="{A84F5B46-C9CF-42FD-AE18-E47528350003}" destId="{F4836C2C-2988-425D-975A-2C29355ABEBA}" srcOrd="2" destOrd="0" presId="urn:microsoft.com/office/officeart/2016/7/layout/LinearArrowProcessNumbered"/>
    <dgm:cxn modelId="{EF18D271-86B9-4126-8859-0B4A9D3E475D}" type="presParOf" srcId="{6E9D63DD-1415-4A87-94E5-2DBD4A0F20A2}" destId="{8D29645D-5300-4BFC-BD1E-EFCFF00313FF}" srcOrd="7" destOrd="0" presId="urn:microsoft.com/office/officeart/2016/7/layout/LinearArrowProcessNumbered"/>
    <dgm:cxn modelId="{4C884FB9-0516-4D2D-B109-A93A0C468F01}" type="presParOf" srcId="{6E9D63DD-1415-4A87-94E5-2DBD4A0F20A2}" destId="{672C5146-1602-4DDF-AEA1-7C512D550898}" srcOrd="8" destOrd="0" presId="urn:microsoft.com/office/officeart/2016/7/layout/LinearArrowProcessNumbered"/>
    <dgm:cxn modelId="{AC128681-69A3-4484-939C-4B6511A4C2C8}" type="presParOf" srcId="{672C5146-1602-4DDF-AEA1-7C512D550898}" destId="{8907ECFF-C737-45EB-BE38-6A98863E2D02}" srcOrd="0" destOrd="0" presId="urn:microsoft.com/office/officeart/2016/7/layout/LinearArrowProcessNumbered"/>
    <dgm:cxn modelId="{DAA0D058-78B3-4BE7-84C9-C7DDE94B24F2}" type="presParOf" srcId="{672C5146-1602-4DDF-AEA1-7C512D550898}" destId="{B237DE94-FB1C-4D31-ADBF-E60198AE41B8}" srcOrd="1" destOrd="0" presId="urn:microsoft.com/office/officeart/2016/7/layout/LinearArrowProcessNumbered"/>
    <dgm:cxn modelId="{469DE5C4-D008-48EA-947C-BDC8C201E95E}" type="presParOf" srcId="{B237DE94-FB1C-4D31-ADBF-E60198AE41B8}" destId="{7C16397C-FA01-41F0-BED3-5C795C006F7D}" srcOrd="0" destOrd="0" presId="urn:microsoft.com/office/officeart/2016/7/layout/LinearArrowProcessNumbered"/>
    <dgm:cxn modelId="{DEB145A8-5380-4424-A1A9-8FDADA46E8F4}" type="presParOf" srcId="{B237DE94-FB1C-4D31-ADBF-E60198AE41B8}" destId="{6B4243B6-F35B-4556-8C98-DB9ADF23DA40}" srcOrd="1" destOrd="0" presId="urn:microsoft.com/office/officeart/2016/7/layout/LinearArrowProcessNumbered"/>
    <dgm:cxn modelId="{D57CE569-9DD2-4D41-9392-00F4829DA9D3}" type="presParOf" srcId="{B237DE94-FB1C-4D31-ADBF-E60198AE41B8}" destId="{21709498-3F8C-4CB0-A311-13F496886281}" srcOrd="2" destOrd="0" presId="urn:microsoft.com/office/officeart/2016/7/layout/LinearArrowProcessNumbered"/>
    <dgm:cxn modelId="{0275B366-3231-4B07-8992-16375ED1A464}" type="presParOf" srcId="{B237DE94-FB1C-4D31-ADBF-E60198AE41B8}" destId="{91DEAEF2-A8DF-4EB5-A783-DA0E1AAC4FCC}" srcOrd="3" destOrd="0" presId="urn:microsoft.com/office/officeart/2016/7/layout/LinearArrowProcessNumbered"/>
    <dgm:cxn modelId="{67326554-FF81-4E2D-9E97-3404443B806C}" type="presParOf" srcId="{672C5146-1602-4DDF-AEA1-7C512D550898}" destId="{5D8CD119-AE39-4D76-9CE2-8388DCD8AF9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BF3369-B8E3-481C-A4EA-94340FD1176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9881848-D0F5-46B1-8B64-83CD2836D1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Run</a:t>
          </a:r>
          <a:r>
            <a:rPr lang="en-US"/>
            <a:t> </a:t>
          </a:r>
          <a:r>
            <a:rPr lang="en-US">
              <a:latin typeface="Corbel" panose="020B0503020204020204"/>
            </a:rPr>
            <a:t>a </a:t>
          </a:r>
          <a:r>
            <a:rPr lang="en-US"/>
            <a:t>“What If” to see what your requirements would look like if you switched majors, added or dropped a minor, etc.</a:t>
          </a:r>
        </a:p>
      </dgm:t>
    </dgm:pt>
    <dgm:pt modelId="{4318284C-87F8-41F4-9239-31DE54A4E728}" type="parTrans" cxnId="{670D88BF-BD8F-4FD0-8716-DB0A91F1C40C}">
      <dgm:prSet/>
      <dgm:spPr/>
      <dgm:t>
        <a:bodyPr/>
        <a:lstStyle/>
        <a:p>
          <a:endParaRPr lang="en-US"/>
        </a:p>
      </dgm:t>
    </dgm:pt>
    <dgm:pt modelId="{7EAADA70-9EEF-46F4-BCF5-7B36F425BF68}" type="sibTrans" cxnId="{670D88BF-BD8F-4FD0-8716-DB0A91F1C40C}">
      <dgm:prSet/>
      <dgm:spPr/>
      <dgm:t>
        <a:bodyPr/>
        <a:lstStyle/>
        <a:p>
          <a:endParaRPr lang="en-US"/>
        </a:p>
      </dgm:t>
    </dgm:pt>
    <dgm:pt modelId="{C4A8976D-0BE4-45E2-9723-778CF4E3C6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Rerun</a:t>
          </a:r>
          <a:r>
            <a:rPr lang="en-US"/>
            <a:t> </a:t>
          </a:r>
          <a:r>
            <a:rPr lang="en-US">
              <a:latin typeface="Corbel" panose="020B0503020204020204"/>
            </a:rPr>
            <a:t>your audit</a:t>
          </a:r>
          <a:r>
            <a:rPr lang="en-US"/>
            <a:t> immediately after registering to make sure that the courses you are taking are fulfilling the requirements you thought that they would.</a:t>
          </a:r>
        </a:p>
      </dgm:t>
    </dgm:pt>
    <dgm:pt modelId="{3662FFD3-CC26-4086-A880-173B50A452C2}" type="parTrans" cxnId="{6F782C0C-42FB-4181-B563-DF6972E41C0C}">
      <dgm:prSet/>
      <dgm:spPr/>
      <dgm:t>
        <a:bodyPr/>
        <a:lstStyle/>
        <a:p>
          <a:endParaRPr lang="en-US"/>
        </a:p>
      </dgm:t>
    </dgm:pt>
    <dgm:pt modelId="{F259B1B3-C038-4CDE-90FE-0878DCACDF44}" type="sibTrans" cxnId="{6F782C0C-42FB-4181-B563-DF6972E41C0C}">
      <dgm:prSet/>
      <dgm:spPr/>
      <dgm:t>
        <a:bodyPr/>
        <a:lstStyle/>
        <a:p>
          <a:endParaRPr lang="en-US"/>
        </a:p>
      </dgm:t>
    </dgm:pt>
    <dgm:pt modelId="{1D3D9B3E-DB55-4815-958C-46EA0F326037}" type="pres">
      <dgm:prSet presAssocID="{95BF3369-B8E3-481C-A4EA-94340FD11765}" presName="root" presStyleCnt="0">
        <dgm:presLayoutVars>
          <dgm:dir/>
          <dgm:resizeHandles val="exact"/>
        </dgm:presLayoutVars>
      </dgm:prSet>
      <dgm:spPr/>
    </dgm:pt>
    <dgm:pt modelId="{932E03AA-A27D-431F-9165-0C8511507593}" type="pres">
      <dgm:prSet presAssocID="{C9881848-D0F5-46B1-8B64-83CD2836D1E2}" presName="compNode" presStyleCnt="0"/>
      <dgm:spPr/>
    </dgm:pt>
    <dgm:pt modelId="{47098D6B-7F8E-4F4A-9675-369C76737E11}" type="pres">
      <dgm:prSet presAssocID="{C9881848-D0F5-46B1-8B64-83CD2836D1E2}" presName="bgRect" presStyleLbl="bgShp" presStyleIdx="0" presStyleCnt="2"/>
      <dgm:spPr/>
    </dgm:pt>
    <dgm:pt modelId="{C220572E-FDF9-458E-8954-8FC4168E1781}" type="pres">
      <dgm:prSet presAssocID="{C9881848-D0F5-46B1-8B64-83CD2836D1E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D1CE499-BF49-410F-85CA-9D69E2B5B975}" type="pres">
      <dgm:prSet presAssocID="{C9881848-D0F5-46B1-8B64-83CD2836D1E2}" presName="spaceRect" presStyleCnt="0"/>
      <dgm:spPr/>
    </dgm:pt>
    <dgm:pt modelId="{BEC03F1C-21BE-4BF2-B12E-1A6C6E959E51}" type="pres">
      <dgm:prSet presAssocID="{C9881848-D0F5-46B1-8B64-83CD2836D1E2}" presName="parTx" presStyleLbl="revTx" presStyleIdx="0" presStyleCnt="2">
        <dgm:presLayoutVars>
          <dgm:chMax val="0"/>
          <dgm:chPref val="0"/>
        </dgm:presLayoutVars>
      </dgm:prSet>
      <dgm:spPr/>
    </dgm:pt>
    <dgm:pt modelId="{1D391233-1A66-4693-846B-87B39AA7343B}" type="pres">
      <dgm:prSet presAssocID="{7EAADA70-9EEF-46F4-BCF5-7B36F425BF68}" presName="sibTrans" presStyleCnt="0"/>
      <dgm:spPr/>
    </dgm:pt>
    <dgm:pt modelId="{74DAD000-641A-449A-8E4D-809F0DFA6B9E}" type="pres">
      <dgm:prSet presAssocID="{C4A8976D-0BE4-45E2-9723-778CF4E3C6EB}" presName="compNode" presStyleCnt="0"/>
      <dgm:spPr/>
    </dgm:pt>
    <dgm:pt modelId="{BE25EDC1-1E2D-4459-B0D3-5F454A68E80C}" type="pres">
      <dgm:prSet presAssocID="{C4A8976D-0BE4-45E2-9723-778CF4E3C6EB}" presName="bgRect" presStyleLbl="bgShp" presStyleIdx="1" presStyleCnt="2"/>
      <dgm:spPr/>
    </dgm:pt>
    <dgm:pt modelId="{39C66D2A-FC17-4971-879C-85BCA7164500}" type="pres">
      <dgm:prSet presAssocID="{C4A8976D-0BE4-45E2-9723-778CF4E3C6E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75B6B1C1-4429-4A42-934B-FADB631E2F32}" type="pres">
      <dgm:prSet presAssocID="{C4A8976D-0BE4-45E2-9723-778CF4E3C6EB}" presName="spaceRect" presStyleCnt="0"/>
      <dgm:spPr/>
    </dgm:pt>
    <dgm:pt modelId="{5F3C1A7E-7ED1-46DA-94F3-71DA226CDB01}" type="pres">
      <dgm:prSet presAssocID="{C4A8976D-0BE4-45E2-9723-778CF4E3C6E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F782C0C-42FB-4181-B563-DF6972E41C0C}" srcId="{95BF3369-B8E3-481C-A4EA-94340FD11765}" destId="{C4A8976D-0BE4-45E2-9723-778CF4E3C6EB}" srcOrd="1" destOrd="0" parTransId="{3662FFD3-CC26-4086-A880-173B50A452C2}" sibTransId="{F259B1B3-C038-4CDE-90FE-0878DCACDF44}"/>
    <dgm:cxn modelId="{0BDC5A9A-9F9F-4B22-B881-CC30851B1B5E}" type="presOf" srcId="{95BF3369-B8E3-481C-A4EA-94340FD11765}" destId="{1D3D9B3E-DB55-4815-958C-46EA0F326037}" srcOrd="0" destOrd="0" presId="urn:microsoft.com/office/officeart/2018/2/layout/IconVerticalSolidList"/>
    <dgm:cxn modelId="{4968C4AF-ADA6-4F44-B0C2-CF257B00EAE0}" type="presOf" srcId="{C9881848-D0F5-46B1-8B64-83CD2836D1E2}" destId="{BEC03F1C-21BE-4BF2-B12E-1A6C6E959E51}" srcOrd="0" destOrd="0" presId="urn:microsoft.com/office/officeart/2018/2/layout/IconVerticalSolidList"/>
    <dgm:cxn modelId="{670D88BF-BD8F-4FD0-8716-DB0A91F1C40C}" srcId="{95BF3369-B8E3-481C-A4EA-94340FD11765}" destId="{C9881848-D0F5-46B1-8B64-83CD2836D1E2}" srcOrd="0" destOrd="0" parTransId="{4318284C-87F8-41F4-9239-31DE54A4E728}" sibTransId="{7EAADA70-9EEF-46F4-BCF5-7B36F425BF68}"/>
    <dgm:cxn modelId="{AB3553D0-6BBF-4635-9CCB-75684A20F9BE}" type="presOf" srcId="{C4A8976D-0BE4-45E2-9723-778CF4E3C6EB}" destId="{5F3C1A7E-7ED1-46DA-94F3-71DA226CDB01}" srcOrd="0" destOrd="0" presId="urn:microsoft.com/office/officeart/2018/2/layout/IconVerticalSolidList"/>
    <dgm:cxn modelId="{4924137A-193F-40E8-900C-7EDB2D84F519}" type="presParOf" srcId="{1D3D9B3E-DB55-4815-958C-46EA0F326037}" destId="{932E03AA-A27D-431F-9165-0C8511507593}" srcOrd="0" destOrd="0" presId="urn:microsoft.com/office/officeart/2018/2/layout/IconVerticalSolidList"/>
    <dgm:cxn modelId="{FDF89BEF-30E2-4694-A021-1C31BF7FF5AC}" type="presParOf" srcId="{932E03AA-A27D-431F-9165-0C8511507593}" destId="{47098D6B-7F8E-4F4A-9675-369C76737E11}" srcOrd="0" destOrd="0" presId="urn:microsoft.com/office/officeart/2018/2/layout/IconVerticalSolidList"/>
    <dgm:cxn modelId="{2E1FE13D-63F4-480B-8AFB-373DAF9FB731}" type="presParOf" srcId="{932E03AA-A27D-431F-9165-0C8511507593}" destId="{C220572E-FDF9-458E-8954-8FC4168E1781}" srcOrd="1" destOrd="0" presId="urn:microsoft.com/office/officeart/2018/2/layout/IconVerticalSolidList"/>
    <dgm:cxn modelId="{CE964446-A417-4C8F-95DB-E98FD16ED8C1}" type="presParOf" srcId="{932E03AA-A27D-431F-9165-0C8511507593}" destId="{8D1CE499-BF49-410F-85CA-9D69E2B5B975}" srcOrd="2" destOrd="0" presId="urn:microsoft.com/office/officeart/2018/2/layout/IconVerticalSolidList"/>
    <dgm:cxn modelId="{CC106DFA-A75D-46B6-B0A4-C02B4DF83268}" type="presParOf" srcId="{932E03AA-A27D-431F-9165-0C8511507593}" destId="{BEC03F1C-21BE-4BF2-B12E-1A6C6E959E51}" srcOrd="3" destOrd="0" presId="urn:microsoft.com/office/officeart/2018/2/layout/IconVerticalSolidList"/>
    <dgm:cxn modelId="{1EB7BD4F-4082-4CB0-B69B-89E67AF0226F}" type="presParOf" srcId="{1D3D9B3E-DB55-4815-958C-46EA0F326037}" destId="{1D391233-1A66-4693-846B-87B39AA7343B}" srcOrd="1" destOrd="0" presId="urn:microsoft.com/office/officeart/2018/2/layout/IconVerticalSolidList"/>
    <dgm:cxn modelId="{7230A780-0AD3-4D75-8164-63D109199134}" type="presParOf" srcId="{1D3D9B3E-DB55-4815-958C-46EA0F326037}" destId="{74DAD000-641A-449A-8E4D-809F0DFA6B9E}" srcOrd="2" destOrd="0" presId="urn:microsoft.com/office/officeart/2018/2/layout/IconVerticalSolidList"/>
    <dgm:cxn modelId="{DF92D9C8-1099-4D65-A9A6-CF7CDDFB560A}" type="presParOf" srcId="{74DAD000-641A-449A-8E4D-809F0DFA6B9E}" destId="{BE25EDC1-1E2D-4459-B0D3-5F454A68E80C}" srcOrd="0" destOrd="0" presId="urn:microsoft.com/office/officeart/2018/2/layout/IconVerticalSolidList"/>
    <dgm:cxn modelId="{67876ACA-72DA-4312-BDEA-0DA1EAD20025}" type="presParOf" srcId="{74DAD000-641A-449A-8E4D-809F0DFA6B9E}" destId="{39C66D2A-FC17-4971-879C-85BCA7164500}" srcOrd="1" destOrd="0" presId="urn:microsoft.com/office/officeart/2018/2/layout/IconVerticalSolidList"/>
    <dgm:cxn modelId="{20CB9246-493C-4501-83B8-40F964F334B9}" type="presParOf" srcId="{74DAD000-641A-449A-8E4D-809F0DFA6B9E}" destId="{75B6B1C1-4429-4A42-934B-FADB631E2F32}" srcOrd="2" destOrd="0" presId="urn:microsoft.com/office/officeart/2018/2/layout/IconVerticalSolidList"/>
    <dgm:cxn modelId="{58305895-F27F-45ED-88B8-E1BFD5C9F74E}" type="presParOf" srcId="{74DAD000-641A-449A-8E4D-809F0DFA6B9E}" destId="{5F3C1A7E-7ED1-46DA-94F3-71DA226CDB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5D9619-0A85-463B-A56D-F74C1C5191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6EAF7D-F68B-4321-B18E-EF3A016ADB24}">
      <dgm:prSet/>
      <dgm:spPr/>
      <dgm:t>
        <a:bodyPr/>
        <a:lstStyle/>
        <a:p>
          <a:r>
            <a:rPr lang="en-US" b="0" i="0"/>
            <a:t>Review your Degree Works!​</a:t>
          </a:r>
          <a:endParaRPr lang="en-US"/>
        </a:p>
      </dgm:t>
    </dgm:pt>
    <dgm:pt modelId="{FDEFD43A-2469-4ED3-9C27-2F12F6F75138}" type="parTrans" cxnId="{37E925E3-9EDA-45C2-A016-A235EE303897}">
      <dgm:prSet/>
      <dgm:spPr/>
      <dgm:t>
        <a:bodyPr/>
        <a:lstStyle/>
        <a:p>
          <a:endParaRPr lang="en-US"/>
        </a:p>
      </dgm:t>
    </dgm:pt>
    <dgm:pt modelId="{DE9A0B52-18CD-4D2B-B75F-BF34482E4A11}" type="sibTrans" cxnId="{37E925E3-9EDA-45C2-A016-A235EE303897}">
      <dgm:prSet/>
      <dgm:spPr/>
      <dgm:t>
        <a:bodyPr/>
        <a:lstStyle/>
        <a:p>
          <a:endParaRPr lang="en-US"/>
        </a:p>
      </dgm:t>
    </dgm:pt>
    <dgm:pt modelId="{2E37793F-40FE-465F-9F17-0256767AA1D4}">
      <dgm:prSet/>
      <dgm:spPr/>
      <dgm:t>
        <a:bodyPr/>
        <a:lstStyle/>
        <a:p>
          <a:r>
            <a:rPr lang="en-US" b="0" i="0"/>
            <a:t>Check what classes are offered in the upcoming semester​</a:t>
          </a:r>
          <a:endParaRPr lang="en-US"/>
        </a:p>
      </dgm:t>
    </dgm:pt>
    <dgm:pt modelId="{FDE71BE2-B2B1-471C-9007-C3A06A5B18CE}" type="parTrans" cxnId="{3FA0295A-6038-4272-8AE5-9EF58ABDFD02}">
      <dgm:prSet/>
      <dgm:spPr/>
      <dgm:t>
        <a:bodyPr/>
        <a:lstStyle/>
        <a:p>
          <a:endParaRPr lang="en-US"/>
        </a:p>
      </dgm:t>
    </dgm:pt>
    <dgm:pt modelId="{7902C836-4224-4BD9-B88D-B61CF2060A64}" type="sibTrans" cxnId="{3FA0295A-6038-4272-8AE5-9EF58ABDFD02}">
      <dgm:prSet/>
      <dgm:spPr/>
      <dgm:t>
        <a:bodyPr/>
        <a:lstStyle/>
        <a:p>
          <a:endParaRPr lang="en-US"/>
        </a:p>
      </dgm:t>
    </dgm:pt>
    <dgm:pt modelId="{F206F477-78B1-480A-A702-226865B61AAD}">
      <dgm:prSet/>
      <dgm:spPr/>
      <dgm:t>
        <a:bodyPr/>
        <a:lstStyle/>
        <a:p>
          <a:r>
            <a:rPr lang="en-US" b="0" i="0"/>
            <a:t>Talk to your advisor to decide which classes you should be taking next semester.  Be sure to have a Plan B for any classes that might fill up quickly!​</a:t>
          </a:r>
          <a:endParaRPr lang="en-US"/>
        </a:p>
      </dgm:t>
    </dgm:pt>
    <dgm:pt modelId="{3171D1DB-65B5-45BF-AF61-FF6F61070DFB}" type="parTrans" cxnId="{EE3B7C5E-2D32-4FD7-9143-1DD3F3FD0158}">
      <dgm:prSet/>
      <dgm:spPr/>
      <dgm:t>
        <a:bodyPr/>
        <a:lstStyle/>
        <a:p>
          <a:endParaRPr lang="en-US"/>
        </a:p>
      </dgm:t>
    </dgm:pt>
    <dgm:pt modelId="{BAB53F09-CCEB-4EBD-B0AC-AC231CF7A137}" type="sibTrans" cxnId="{EE3B7C5E-2D32-4FD7-9143-1DD3F3FD0158}">
      <dgm:prSet/>
      <dgm:spPr/>
      <dgm:t>
        <a:bodyPr/>
        <a:lstStyle/>
        <a:p>
          <a:endParaRPr lang="en-US"/>
        </a:p>
      </dgm:t>
    </dgm:pt>
    <dgm:pt modelId="{6A3B6DE6-A267-408A-9C24-B554BCF3033C}">
      <dgm:prSet/>
      <dgm:spPr/>
      <dgm:t>
        <a:bodyPr/>
        <a:lstStyle/>
        <a:p>
          <a:r>
            <a:rPr lang="en-US" b="0" i="0"/>
            <a:t>—or— ​</a:t>
          </a:r>
          <a:endParaRPr lang="en-US"/>
        </a:p>
      </dgm:t>
    </dgm:pt>
    <dgm:pt modelId="{1F4F3CE3-0921-437B-B5C3-7AA1D629AEBD}" type="parTrans" cxnId="{73F6644F-7CEF-4E66-8595-7F4E7533E25A}">
      <dgm:prSet/>
      <dgm:spPr/>
      <dgm:t>
        <a:bodyPr/>
        <a:lstStyle/>
        <a:p>
          <a:endParaRPr lang="en-US"/>
        </a:p>
      </dgm:t>
    </dgm:pt>
    <dgm:pt modelId="{8B0DB706-105C-4EA0-95FE-5AF4E0704943}" type="sibTrans" cxnId="{73F6644F-7CEF-4E66-8595-7F4E7533E25A}">
      <dgm:prSet/>
      <dgm:spPr/>
      <dgm:t>
        <a:bodyPr/>
        <a:lstStyle/>
        <a:p>
          <a:endParaRPr lang="en-US"/>
        </a:p>
      </dgm:t>
    </dgm:pt>
    <dgm:pt modelId="{F2214DC6-604A-4965-AC11-4C8CCB1D8CB6}">
      <dgm:prSet/>
      <dgm:spPr/>
      <dgm:t>
        <a:bodyPr/>
        <a:lstStyle/>
        <a:p>
          <a:r>
            <a:rPr lang="en-US" b="0" i="0"/>
            <a:t>Schedule a meeting with Student Success and Career Development if your advisor is not able to help you (</a:t>
          </a:r>
          <a:r>
            <a:rPr lang="en-US" b="0" i="0" u="sng"/>
            <a:t>https://www.otterbein.edu</a:t>
          </a:r>
          <a:r>
            <a:rPr lang="en-US" u="sng"/>
            <a:t>/sscd/</a:t>
          </a:r>
          <a:r>
            <a:rPr lang="en-US"/>
            <a:t>)</a:t>
          </a:r>
        </a:p>
      </dgm:t>
    </dgm:pt>
    <dgm:pt modelId="{0DA071B6-E3E0-481D-BFA2-3F68A6216330}" type="parTrans" cxnId="{37D5D573-7551-4886-B685-F2E5528C265E}">
      <dgm:prSet/>
      <dgm:spPr/>
      <dgm:t>
        <a:bodyPr/>
        <a:lstStyle/>
        <a:p>
          <a:endParaRPr lang="en-US"/>
        </a:p>
      </dgm:t>
    </dgm:pt>
    <dgm:pt modelId="{8FE03DB3-7693-46C5-A8BA-6494F419F1A0}" type="sibTrans" cxnId="{37D5D573-7551-4886-B685-F2E5528C265E}">
      <dgm:prSet/>
      <dgm:spPr/>
      <dgm:t>
        <a:bodyPr/>
        <a:lstStyle/>
        <a:p>
          <a:endParaRPr lang="en-US"/>
        </a:p>
      </dgm:t>
    </dgm:pt>
    <dgm:pt modelId="{CE9C5DBE-9FCC-4894-BD15-657C7D8CA27B}">
      <dgm:prSet phldr="0"/>
      <dgm:spPr/>
      <dgm:t>
        <a:bodyPr/>
        <a:lstStyle/>
        <a:p>
          <a:pPr rtl="0"/>
          <a:r>
            <a:rPr lang="en-US" b="0" i="0">
              <a:latin typeface="Corbel" panose="020B0503020204020204"/>
            </a:rPr>
            <a:t>Talk to other students</a:t>
          </a:r>
        </a:p>
      </dgm:t>
    </dgm:pt>
    <dgm:pt modelId="{9E243366-201B-4EF1-B93C-6FA9FB19FCB5}" type="parTrans" cxnId="{A48FDC2B-1830-46A3-836C-019802CD668F}">
      <dgm:prSet/>
      <dgm:spPr/>
    </dgm:pt>
    <dgm:pt modelId="{67D7E2D3-94DF-475F-96B9-A71E1263F91B}" type="sibTrans" cxnId="{A48FDC2B-1830-46A3-836C-019802CD668F}">
      <dgm:prSet/>
      <dgm:spPr/>
    </dgm:pt>
    <dgm:pt modelId="{E41CE7B4-6185-4E46-9762-DA72C75A5DCE}" type="pres">
      <dgm:prSet presAssocID="{805D9619-0A85-463B-A56D-F74C1C5191E5}" presName="linear" presStyleCnt="0">
        <dgm:presLayoutVars>
          <dgm:animLvl val="lvl"/>
          <dgm:resizeHandles val="exact"/>
        </dgm:presLayoutVars>
      </dgm:prSet>
      <dgm:spPr/>
    </dgm:pt>
    <dgm:pt modelId="{C86B5CCD-E6BE-4EA1-A24E-13F4D3071CF6}" type="pres">
      <dgm:prSet presAssocID="{646EAF7D-F68B-4321-B18E-EF3A016ADB2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4CDC34F-1B18-48B1-A5BA-8AB0A30280F0}" type="pres">
      <dgm:prSet presAssocID="{DE9A0B52-18CD-4D2B-B75F-BF34482E4A11}" presName="spacer" presStyleCnt="0"/>
      <dgm:spPr/>
    </dgm:pt>
    <dgm:pt modelId="{668CA424-33D5-41E4-85DB-70F9C1BD44A3}" type="pres">
      <dgm:prSet presAssocID="{2E37793F-40FE-465F-9F17-0256767AA1D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D6D00BE-6945-46EB-BBD6-639918B47DB0}" type="pres">
      <dgm:prSet presAssocID="{7902C836-4224-4BD9-B88D-B61CF2060A64}" presName="spacer" presStyleCnt="0"/>
      <dgm:spPr/>
    </dgm:pt>
    <dgm:pt modelId="{1BFD4F6A-D0F0-45DD-AB0B-C0FEE5F33CAC}" type="pres">
      <dgm:prSet presAssocID="{CE9C5DBE-9FCC-4894-BD15-657C7D8CA27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B06529C-0CCA-4838-B994-967EDB299A4F}" type="pres">
      <dgm:prSet presAssocID="{67D7E2D3-94DF-475F-96B9-A71E1263F91B}" presName="spacer" presStyleCnt="0"/>
      <dgm:spPr/>
    </dgm:pt>
    <dgm:pt modelId="{5B52B344-278F-498C-8368-211C64168637}" type="pres">
      <dgm:prSet presAssocID="{F206F477-78B1-480A-A702-226865B61A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C414D82-75A2-4272-ADCA-0C2AE97BBF50}" type="pres">
      <dgm:prSet presAssocID="{F206F477-78B1-480A-A702-226865B61AAD}" presName="childText" presStyleLbl="revTx" presStyleIdx="0" presStyleCnt="1">
        <dgm:presLayoutVars>
          <dgm:bulletEnabled val="1"/>
        </dgm:presLayoutVars>
      </dgm:prSet>
      <dgm:spPr/>
    </dgm:pt>
    <dgm:pt modelId="{A0E64887-CF72-4FB9-9DE3-B6F956385197}" type="pres">
      <dgm:prSet presAssocID="{F2214DC6-604A-4965-AC11-4C8CCB1D8CB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0DD0916-2B82-4100-8C89-A365EB88C21B}" type="presOf" srcId="{2E37793F-40FE-465F-9F17-0256767AA1D4}" destId="{668CA424-33D5-41E4-85DB-70F9C1BD44A3}" srcOrd="0" destOrd="0" presId="urn:microsoft.com/office/officeart/2005/8/layout/vList2"/>
    <dgm:cxn modelId="{A48FDC2B-1830-46A3-836C-019802CD668F}" srcId="{805D9619-0A85-463B-A56D-F74C1C5191E5}" destId="{CE9C5DBE-9FCC-4894-BD15-657C7D8CA27B}" srcOrd="2" destOrd="0" parTransId="{9E243366-201B-4EF1-B93C-6FA9FB19FCB5}" sibTransId="{67D7E2D3-94DF-475F-96B9-A71E1263F91B}"/>
    <dgm:cxn modelId="{62B3093C-65D1-4962-A9D6-4A3F6671668D}" type="presOf" srcId="{805D9619-0A85-463B-A56D-F74C1C5191E5}" destId="{E41CE7B4-6185-4E46-9762-DA72C75A5DCE}" srcOrd="0" destOrd="0" presId="urn:microsoft.com/office/officeart/2005/8/layout/vList2"/>
    <dgm:cxn modelId="{EE3B7C5E-2D32-4FD7-9143-1DD3F3FD0158}" srcId="{805D9619-0A85-463B-A56D-F74C1C5191E5}" destId="{F206F477-78B1-480A-A702-226865B61AAD}" srcOrd="3" destOrd="0" parTransId="{3171D1DB-65B5-45BF-AF61-FF6F61070DFB}" sibTransId="{BAB53F09-CCEB-4EBD-B0AC-AC231CF7A137}"/>
    <dgm:cxn modelId="{1ADFDE61-B2CF-4031-9CE0-A82E85A8E997}" type="presOf" srcId="{F2214DC6-604A-4965-AC11-4C8CCB1D8CB6}" destId="{A0E64887-CF72-4FB9-9DE3-B6F956385197}" srcOrd="0" destOrd="0" presId="urn:microsoft.com/office/officeart/2005/8/layout/vList2"/>
    <dgm:cxn modelId="{1A485A4E-A8D2-4302-A5D7-2AA3EE858112}" type="presOf" srcId="{6A3B6DE6-A267-408A-9C24-B554BCF3033C}" destId="{3C414D82-75A2-4272-ADCA-0C2AE97BBF50}" srcOrd="0" destOrd="0" presId="urn:microsoft.com/office/officeart/2005/8/layout/vList2"/>
    <dgm:cxn modelId="{73F6644F-7CEF-4E66-8595-7F4E7533E25A}" srcId="{F206F477-78B1-480A-A702-226865B61AAD}" destId="{6A3B6DE6-A267-408A-9C24-B554BCF3033C}" srcOrd="0" destOrd="0" parTransId="{1F4F3CE3-0921-437B-B5C3-7AA1D629AEBD}" sibTransId="{8B0DB706-105C-4EA0-95FE-5AF4E0704943}"/>
    <dgm:cxn modelId="{37D5D573-7551-4886-B685-F2E5528C265E}" srcId="{805D9619-0A85-463B-A56D-F74C1C5191E5}" destId="{F2214DC6-604A-4965-AC11-4C8CCB1D8CB6}" srcOrd="4" destOrd="0" parTransId="{0DA071B6-E3E0-481D-BFA2-3F68A6216330}" sibTransId="{8FE03DB3-7693-46C5-A8BA-6494F419F1A0}"/>
    <dgm:cxn modelId="{3FA0295A-6038-4272-8AE5-9EF58ABDFD02}" srcId="{805D9619-0A85-463B-A56D-F74C1C5191E5}" destId="{2E37793F-40FE-465F-9F17-0256767AA1D4}" srcOrd="1" destOrd="0" parTransId="{FDE71BE2-B2B1-471C-9007-C3A06A5B18CE}" sibTransId="{7902C836-4224-4BD9-B88D-B61CF2060A64}"/>
    <dgm:cxn modelId="{AE067E97-07B6-49ED-9BE4-66BA327BF507}" type="presOf" srcId="{646EAF7D-F68B-4321-B18E-EF3A016ADB24}" destId="{C86B5CCD-E6BE-4EA1-A24E-13F4D3071CF6}" srcOrd="0" destOrd="0" presId="urn:microsoft.com/office/officeart/2005/8/layout/vList2"/>
    <dgm:cxn modelId="{C79078CF-BF9D-4184-947C-C9D356B0B13D}" type="presOf" srcId="{F206F477-78B1-480A-A702-226865B61AAD}" destId="{5B52B344-278F-498C-8368-211C64168637}" srcOrd="0" destOrd="0" presId="urn:microsoft.com/office/officeart/2005/8/layout/vList2"/>
    <dgm:cxn modelId="{37E925E3-9EDA-45C2-A016-A235EE303897}" srcId="{805D9619-0A85-463B-A56D-F74C1C5191E5}" destId="{646EAF7D-F68B-4321-B18E-EF3A016ADB24}" srcOrd="0" destOrd="0" parTransId="{FDEFD43A-2469-4ED3-9C27-2F12F6F75138}" sibTransId="{DE9A0B52-18CD-4D2B-B75F-BF34482E4A11}"/>
    <dgm:cxn modelId="{8E46FAFD-002D-438D-B01B-F79D163D7608}" type="presOf" srcId="{CE9C5DBE-9FCC-4894-BD15-657C7D8CA27B}" destId="{1BFD4F6A-D0F0-45DD-AB0B-C0FEE5F33CAC}" srcOrd="0" destOrd="0" presId="urn:microsoft.com/office/officeart/2005/8/layout/vList2"/>
    <dgm:cxn modelId="{73ED284E-F4E3-4B51-A3BF-2C9C91C374FC}" type="presParOf" srcId="{E41CE7B4-6185-4E46-9762-DA72C75A5DCE}" destId="{C86B5CCD-E6BE-4EA1-A24E-13F4D3071CF6}" srcOrd="0" destOrd="0" presId="urn:microsoft.com/office/officeart/2005/8/layout/vList2"/>
    <dgm:cxn modelId="{399ACB33-7267-439C-882B-A614C382D41C}" type="presParOf" srcId="{E41CE7B4-6185-4E46-9762-DA72C75A5DCE}" destId="{F4CDC34F-1B18-48B1-A5BA-8AB0A30280F0}" srcOrd="1" destOrd="0" presId="urn:microsoft.com/office/officeart/2005/8/layout/vList2"/>
    <dgm:cxn modelId="{2AD9EE80-5D2C-4F74-B764-C8C5BA217FE3}" type="presParOf" srcId="{E41CE7B4-6185-4E46-9762-DA72C75A5DCE}" destId="{668CA424-33D5-41E4-85DB-70F9C1BD44A3}" srcOrd="2" destOrd="0" presId="urn:microsoft.com/office/officeart/2005/8/layout/vList2"/>
    <dgm:cxn modelId="{55BC00C9-5E9D-494F-94A9-E32E1CC45EC8}" type="presParOf" srcId="{E41CE7B4-6185-4E46-9762-DA72C75A5DCE}" destId="{DD6D00BE-6945-46EB-BBD6-639918B47DB0}" srcOrd="3" destOrd="0" presId="urn:microsoft.com/office/officeart/2005/8/layout/vList2"/>
    <dgm:cxn modelId="{FE7E1B91-C83A-48BE-9192-019CD5A23B1F}" type="presParOf" srcId="{E41CE7B4-6185-4E46-9762-DA72C75A5DCE}" destId="{1BFD4F6A-D0F0-45DD-AB0B-C0FEE5F33CAC}" srcOrd="4" destOrd="0" presId="urn:microsoft.com/office/officeart/2005/8/layout/vList2"/>
    <dgm:cxn modelId="{C17FF021-FF07-4ED3-ADAB-2DCE084BC698}" type="presParOf" srcId="{E41CE7B4-6185-4E46-9762-DA72C75A5DCE}" destId="{6B06529C-0CCA-4838-B994-967EDB299A4F}" srcOrd="5" destOrd="0" presId="urn:microsoft.com/office/officeart/2005/8/layout/vList2"/>
    <dgm:cxn modelId="{EBA2B890-F1C3-42DC-9D20-5DF670324128}" type="presParOf" srcId="{E41CE7B4-6185-4E46-9762-DA72C75A5DCE}" destId="{5B52B344-278F-498C-8368-211C64168637}" srcOrd="6" destOrd="0" presId="urn:microsoft.com/office/officeart/2005/8/layout/vList2"/>
    <dgm:cxn modelId="{14FA88D0-C0DF-4156-A6F1-BFC5854C0E9B}" type="presParOf" srcId="{E41CE7B4-6185-4E46-9762-DA72C75A5DCE}" destId="{3C414D82-75A2-4272-ADCA-0C2AE97BBF50}" srcOrd="7" destOrd="0" presId="urn:microsoft.com/office/officeart/2005/8/layout/vList2"/>
    <dgm:cxn modelId="{C37E765B-9B3D-46E9-9222-FD7449F76EFB}" type="presParOf" srcId="{E41CE7B4-6185-4E46-9762-DA72C75A5DCE}" destId="{A0E64887-CF72-4FB9-9DE3-B6F95638519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1A0A88-1A46-4A3C-81DC-725033FD103F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E3050CF3-6614-4C76-9480-2B4B773073D8}">
      <dgm:prSet/>
      <dgm:spPr/>
      <dgm:t>
        <a:bodyPr/>
        <a:lstStyle/>
        <a:p>
          <a:pPr rtl="0"/>
          <a:r>
            <a:rPr lang="en-US" b="0" i="0">
              <a:solidFill>
                <a:schemeClr val="tx1"/>
              </a:solidFill>
            </a:rPr>
            <a:t>Most students </a:t>
          </a:r>
          <a:r>
            <a:rPr lang="en-US" b="0" i="0">
              <a:solidFill>
                <a:schemeClr val="tx1"/>
              </a:solidFill>
              <a:latin typeface="Corbel" panose="020B0503020204020204"/>
            </a:rPr>
            <a:t>take</a:t>
          </a:r>
          <a:r>
            <a:rPr lang="en-US" b="0" i="0">
              <a:solidFill>
                <a:schemeClr val="tx1"/>
              </a:solidFill>
            </a:rPr>
            <a:t> 15-16 hours per semester to stay on track to graduation </a:t>
          </a:r>
          <a:r>
            <a:rPr lang="en-US" b="0">
              <a:solidFill>
                <a:schemeClr val="tx1"/>
              </a:solidFill>
              <a:latin typeface="Corbel" panose="020B0503020204020204"/>
            </a:rPr>
            <a:t>(12-18 is full time)</a:t>
          </a:r>
          <a:endParaRPr lang="en-US" b="0">
            <a:solidFill>
              <a:schemeClr val="tx1"/>
            </a:solidFill>
          </a:endParaRPr>
        </a:p>
      </dgm:t>
    </dgm:pt>
    <dgm:pt modelId="{D18FC29F-D64C-4ADF-A09A-F4CA809EA6FC}" type="parTrans" cxnId="{6903598A-FD88-4E0D-A3BB-32E5BA03FF2B}">
      <dgm:prSet/>
      <dgm:spPr/>
      <dgm:t>
        <a:bodyPr/>
        <a:lstStyle/>
        <a:p>
          <a:endParaRPr lang="en-US"/>
        </a:p>
      </dgm:t>
    </dgm:pt>
    <dgm:pt modelId="{4AEB1782-D173-4FF5-A283-B6D569CB1F4A}" type="sibTrans" cxnId="{6903598A-FD88-4E0D-A3BB-32E5BA03FF2B}">
      <dgm:prSet/>
      <dgm:spPr/>
      <dgm:t>
        <a:bodyPr/>
        <a:lstStyle/>
        <a:p>
          <a:endParaRPr lang="en-US"/>
        </a:p>
      </dgm:t>
    </dgm:pt>
    <dgm:pt modelId="{755497C4-2524-4D57-A6AE-BF091D512BF6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Students will typically need to take 1 INST class per semester– there are 8 total!  If you bring in credits to Otterbein you may be able to skip an INST one semester, but you should NOT be taking more than 1 at a time.​</a:t>
          </a:r>
          <a:endParaRPr lang="en-US" b="0">
            <a:solidFill>
              <a:schemeClr val="tx1"/>
            </a:solidFill>
          </a:endParaRPr>
        </a:p>
      </dgm:t>
    </dgm:pt>
    <dgm:pt modelId="{6B92B61A-D5CA-4A71-9231-C095B32FCAF4}" type="parTrans" cxnId="{6A471E33-C4C8-40B0-A98F-4E5337CAD5DB}">
      <dgm:prSet/>
      <dgm:spPr/>
      <dgm:t>
        <a:bodyPr/>
        <a:lstStyle/>
        <a:p>
          <a:endParaRPr lang="en-US"/>
        </a:p>
      </dgm:t>
    </dgm:pt>
    <dgm:pt modelId="{6CE8BAFA-60A6-4956-8846-63451BAFF17A}" type="sibTrans" cxnId="{6A471E33-C4C8-40B0-A98F-4E5337CAD5DB}">
      <dgm:prSet/>
      <dgm:spPr/>
      <dgm:t>
        <a:bodyPr/>
        <a:lstStyle/>
        <a:p>
          <a:endParaRPr lang="en-US"/>
        </a:p>
      </dgm:t>
    </dgm:pt>
    <dgm:pt modelId="{446A9903-2075-4536-B537-0632B6BB00B0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A balanced schedule:​</a:t>
          </a:r>
          <a:endParaRPr lang="en-US" b="0">
            <a:solidFill>
              <a:schemeClr val="tx1"/>
            </a:solidFill>
          </a:endParaRPr>
        </a:p>
      </dgm:t>
    </dgm:pt>
    <dgm:pt modelId="{6B3C6B65-41B7-444B-BD20-2A13D553FD8C}" type="parTrans" cxnId="{29FB88A2-02A1-4BE2-A3A3-6FABE0534F7B}">
      <dgm:prSet/>
      <dgm:spPr/>
      <dgm:t>
        <a:bodyPr/>
        <a:lstStyle/>
        <a:p>
          <a:endParaRPr lang="en-US"/>
        </a:p>
      </dgm:t>
    </dgm:pt>
    <dgm:pt modelId="{946FD490-AB4B-4C2A-A6F7-A867A25DEE11}" type="sibTrans" cxnId="{29FB88A2-02A1-4BE2-A3A3-6FABE0534F7B}">
      <dgm:prSet/>
      <dgm:spPr/>
      <dgm:t>
        <a:bodyPr/>
        <a:lstStyle/>
        <a:p>
          <a:endParaRPr lang="en-US"/>
        </a:p>
      </dgm:t>
    </dgm:pt>
    <dgm:pt modelId="{293E60C6-C57A-45EB-B692-2B15DD898543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Major Classes​</a:t>
          </a:r>
          <a:endParaRPr lang="en-US" b="0">
            <a:solidFill>
              <a:schemeClr val="tx1"/>
            </a:solidFill>
          </a:endParaRPr>
        </a:p>
      </dgm:t>
    </dgm:pt>
    <dgm:pt modelId="{B6B4DA41-80F7-45D5-A876-7ABA311D5A33}" type="parTrans" cxnId="{C6130AA3-4688-4CFA-9D10-C4136E2F827A}">
      <dgm:prSet/>
      <dgm:spPr/>
      <dgm:t>
        <a:bodyPr/>
        <a:lstStyle/>
        <a:p>
          <a:endParaRPr lang="en-US"/>
        </a:p>
      </dgm:t>
    </dgm:pt>
    <dgm:pt modelId="{A107EB0F-CDF6-483F-B6AB-15C7D2EF723A}" type="sibTrans" cxnId="{C6130AA3-4688-4CFA-9D10-C4136E2F827A}">
      <dgm:prSet/>
      <dgm:spPr/>
      <dgm:t>
        <a:bodyPr/>
        <a:lstStyle/>
        <a:p>
          <a:endParaRPr lang="en-US"/>
        </a:p>
      </dgm:t>
    </dgm:pt>
    <dgm:pt modelId="{CBD20FDA-F53F-4527-80BF-3A3076E82304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General Education​</a:t>
          </a:r>
          <a:endParaRPr lang="en-US" b="0">
            <a:solidFill>
              <a:schemeClr val="tx1"/>
            </a:solidFill>
          </a:endParaRPr>
        </a:p>
      </dgm:t>
    </dgm:pt>
    <dgm:pt modelId="{5A45265D-400E-490E-A1F0-4C9769232EA3}" type="parTrans" cxnId="{1209E7A5-9D9A-49FC-94F4-C0476360C6F7}">
      <dgm:prSet/>
      <dgm:spPr/>
      <dgm:t>
        <a:bodyPr/>
        <a:lstStyle/>
        <a:p>
          <a:endParaRPr lang="en-US"/>
        </a:p>
      </dgm:t>
    </dgm:pt>
    <dgm:pt modelId="{75E49BED-1D9E-47B2-ADA9-5A6EC9DA7B8B}" type="sibTrans" cxnId="{1209E7A5-9D9A-49FC-94F4-C0476360C6F7}">
      <dgm:prSet/>
      <dgm:spPr/>
      <dgm:t>
        <a:bodyPr/>
        <a:lstStyle/>
        <a:p>
          <a:endParaRPr lang="en-US"/>
        </a:p>
      </dgm:t>
    </dgm:pt>
    <dgm:pt modelId="{6B3043D6-6928-43AF-B4D5-C1B17117CA5E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Electives</a:t>
          </a:r>
          <a:endParaRPr lang="en-US" b="0">
            <a:solidFill>
              <a:schemeClr val="tx1"/>
            </a:solidFill>
          </a:endParaRPr>
        </a:p>
      </dgm:t>
    </dgm:pt>
    <dgm:pt modelId="{7C9989CD-E7A9-4B41-9C24-39A9F2F92B73}" type="parTrans" cxnId="{80F3148A-8E58-4B06-8902-D362B5B8A438}">
      <dgm:prSet/>
      <dgm:spPr/>
      <dgm:t>
        <a:bodyPr/>
        <a:lstStyle/>
        <a:p>
          <a:endParaRPr lang="en-US"/>
        </a:p>
      </dgm:t>
    </dgm:pt>
    <dgm:pt modelId="{AA7680B8-FC7D-40B4-A2AA-61BA222D9A7B}" type="sibTrans" cxnId="{80F3148A-8E58-4B06-8902-D362B5B8A438}">
      <dgm:prSet/>
      <dgm:spPr/>
      <dgm:t>
        <a:bodyPr/>
        <a:lstStyle/>
        <a:p>
          <a:endParaRPr lang="en-US"/>
        </a:p>
      </dgm:t>
    </dgm:pt>
    <dgm:pt modelId="{03C7215E-26B7-4FF3-953B-5ED9179AEC5B}" type="pres">
      <dgm:prSet presAssocID="{0A1A0A88-1A46-4A3C-81DC-725033FD103F}" presName="outerComposite" presStyleCnt="0">
        <dgm:presLayoutVars>
          <dgm:chMax val="5"/>
          <dgm:dir/>
          <dgm:resizeHandles val="exact"/>
        </dgm:presLayoutVars>
      </dgm:prSet>
      <dgm:spPr/>
    </dgm:pt>
    <dgm:pt modelId="{DD410A05-88BD-4175-BD49-D53C4AA26FA0}" type="pres">
      <dgm:prSet presAssocID="{0A1A0A88-1A46-4A3C-81DC-725033FD103F}" presName="dummyMaxCanvas" presStyleCnt="0">
        <dgm:presLayoutVars/>
      </dgm:prSet>
      <dgm:spPr/>
    </dgm:pt>
    <dgm:pt modelId="{0E01F8F6-6AC8-419C-9165-869D00DD0644}" type="pres">
      <dgm:prSet presAssocID="{0A1A0A88-1A46-4A3C-81DC-725033FD103F}" presName="ThreeNodes_1" presStyleLbl="node1" presStyleIdx="0" presStyleCnt="3">
        <dgm:presLayoutVars>
          <dgm:bulletEnabled val="1"/>
        </dgm:presLayoutVars>
      </dgm:prSet>
      <dgm:spPr/>
    </dgm:pt>
    <dgm:pt modelId="{BDDFEF43-3BD1-4EF4-8D0C-90AB0EE44725}" type="pres">
      <dgm:prSet presAssocID="{0A1A0A88-1A46-4A3C-81DC-725033FD103F}" presName="ThreeNodes_2" presStyleLbl="node1" presStyleIdx="1" presStyleCnt="3">
        <dgm:presLayoutVars>
          <dgm:bulletEnabled val="1"/>
        </dgm:presLayoutVars>
      </dgm:prSet>
      <dgm:spPr/>
    </dgm:pt>
    <dgm:pt modelId="{C9F85FDA-3049-4EAB-8007-7E8B532D002A}" type="pres">
      <dgm:prSet presAssocID="{0A1A0A88-1A46-4A3C-81DC-725033FD103F}" presName="ThreeNodes_3" presStyleLbl="node1" presStyleIdx="2" presStyleCnt="3">
        <dgm:presLayoutVars>
          <dgm:bulletEnabled val="1"/>
        </dgm:presLayoutVars>
      </dgm:prSet>
      <dgm:spPr/>
    </dgm:pt>
    <dgm:pt modelId="{1DA5F34B-9CDF-4F3E-94E9-6C19E25C3EC5}" type="pres">
      <dgm:prSet presAssocID="{0A1A0A88-1A46-4A3C-81DC-725033FD103F}" presName="ThreeConn_1-2" presStyleLbl="fgAccFollowNode1" presStyleIdx="0" presStyleCnt="2">
        <dgm:presLayoutVars>
          <dgm:bulletEnabled val="1"/>
        </dgm:presLayoutVars>
      </dgm:prSet>
      <dgm:spPr/>
    </dgm:pt>
    <dgm:pt modelId="{A67302ED-0F01-42D5-92C0-8B1D7B03551D}" type="pres">
      <dgm:prSet presAssocID="{0A1A0A88-1A46-4A3C-81DC-725033FD103F}" presName="ThreeConn_2-3" presStyleLbl="fgAccFollowNode1" presStyleIdx="1" presStyleCnt="2">
        <dgm:presLayoutVars>
          <dgm:bulletEnabled val="1"/>
        </dgm:presLayoutVars>
      </dgm:prSet>
      <dgm:spPr/>
    </dgm:pt>
    <dgm:pt modelId="{0BB6EABA-C7B7-4AFE-AD52-2F517D65BEAB}" type="pres">
      <dgm:prSet presAssocID="{0A1A0A88-1A46-4A3C-81DC-725033FD103F}" presName="ThreeNodes_1_text" presStyleLbl="node1" presStyleIdx="2" presStyleCnt="3">
        <dgm:presLayoutVars>
          <dgm:bulletEnabled val="1"/>
        </dgm:presLayoutVars>
      </dgm:prSet>
      <dgm:spPr/>
    </dgm:pt>
    <dgm:pt modelId="{8A062FE5-5B13-45EA-83AE-76EDF9FC071E}" type="pres">
      <dgm:prSet presAssocID="{0A1A0A88-1A46-4A3C-81DC-725033FD103F}" presName="ThreeNodes_2_text" presStyleLbl="node1" presStyleIdx="2" presStyleCnt="3">
        <dgm:presLayoutVars>
          <dgm:bulletEnabled val="1"/>
        </dgm:presLayoutVars>
      </dgm:prSet>
      <dgm:spPr/>
    </dgm:pt>
    <dgm:pt modelId="{AC2A110A-37FA-460F-A757-AD8F5B3AF1B5}" type="pres">
      <dgm:prSet presAssocID="{0A1A0A88-1A46-4A3C-81DC-725033FD103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F81F806-68F8-4E60-B496-B58C72F98E6D}" type="presOf" srcId="{755497C4-2524-4D57-A6AE-BF091D512BF6}" destId="{8A062FE5-5B13-45EA-83AE-76EDF9FC071E}" srcOrd="1" destOrd="0" presId="urn:microsoft.com/office/officeart/2005/8/layout/vProcess5"/>
    <dgm:cxn modelId="{3C55051C-4908-4B71-BC6C-E2A9F27C95B3}" type="presOf" srcId="{0A1A0A88-1A46-4A3C-81DC-725033FD103F}" destId="{03C7215E-26B7-4FF3-953B-5ED9179AEC5B}" srcOrd="0" destOrd="0" presId="urn:microsoft.com/office/officeart/2005/8/layout/vProcess5"/>
    <dgm:cxn modelId="{6A471E33-C4C8-40B0-A98F-4E5337CAD5DB}" srcId="{0A1A0A88-1A46-4A3C-81DC-725033FD103F}" destId="{755497C4-2524-4D57-A6AE-BF091D512BF6}" srcOrd="1" destOrd="0" parTransId="{6B92B61A-D5CA-4A71-9231-C095B32FCAF4}" sibTransId="{6CE8BAFA-60A6-4956-8846-63451BAFF17A}"/>
    <dgm:cxn modelId="{E7DE755C-0B78-4480-818B-8FB203E4F792}" type="presOf" srcId="{293E60C6-C57A-45EB-B692-2B15DD898543}" destId="{AC2A110A-37FA-460F-A757-AD8F5B3AF1B5}" srcOrd="1" destOrd="1" presId="urn:microsoft.com/office/officeart/2005/8/layout/vProcess5"/>
    <dgm:cxn modelId="{A4B9A766-2BE2-4752-B429-2359B8179828}" type="presOf" srcId="{446A9903-2075-4536-B537-0632B6BB00B0}" destId="{AC2A110A-37FA-460F-A757-AD8F5B3AF1B5}" srcOrd="1" destOrd="0" presId="urn:microsoft.com/office/officeart/2005/8/layout/vProcess5"/>
    <dgm:cxn modelId="{F0458575-707C-47DE-ACA3-81096F7874D5}" type="presOf" srcId="{6CE8BAFA-60A6-4956-8846-63451BAFF17A}" destId="{A67302ED-0F01-42D5-92C0-8B1D7B03551D}" srcOrd="0" destOrd="0" presId="urn:microsoft.com/office/officeart/2005/8/layout/vProcess5"/>
    <dgm:cxn modelId="{B65DE37B-68E5-437A-85AF-2A01A4A07EB6}" type="presOf" srcId="{446A9903-2075-4536-B537-0632B6BB00B0}" destId="{C9F85FDA-3049-4EAB-8007-7E8B532D002A}" srcOrd="0" destOrd="0" presId="urn:microsoft.com/office/officeart/2005/8/layout/vProcess5"/>
    <dgm:cxn modelId="{80F3148A-8E58-4B06-8902-D362B5B8A438}" srcId="{446A9903-2075-4536-B537-0632B6BB00B0}" destId="{6B3043D6-6928-43AF-B4D5-C1B17117CA5E}" srcOrd="2" destOrd="0" parTransId="{7C9989CD-E7A9-4B41-9C24-39A9F2F92B73}" sibTransId="{AA7680B8-FC7D-40B4-A2AA-61BA222D9A7B}"/>
    <dgm:cxn modelId="{6903598A-FD88-4E0D-A3BB-32E5BA03FF2B}" srcId="{0A1A0A88-1A46-4A3C-81DC-725033FD103F}" destId="{E3050CF3-6614-4C76-9480-2B4B773073D8}" srcOrd="0" destOrd="0" parTransId="{D18FC29F-D64C-4ADF-A09A-F4CA809EA6FC}" sibTransId="{4AEB1782-D173-4FF5-A283-B6D569CB1F4A}"/>
    <dgm:cxn modelId="{8CEF308C-746A-4970-A8F7-8746D73B58B0}" type="presOf" srcId="{755497C4-2524-4D57-A6AE-BF091D512BF6}" destId="{BDDFEF43-3BD1-4EF4-8D0C-90AB0EE44725}" srcOrd="0" destOrd="0" presId="urn:microsoft.com/office/officeart/2005/8/layout/vProcess5"/>
    <dgm:cxn modelId="{29FB88A2-02A1-4BE2-A3A3-6FABE0534F7B}" srcId="{0A1A0A88-1A46-4A3C-81DC-725033FD103F}" destId="{446A9903-2075-4536-B537-0632B6BB00B0}" srcOrd="2" destOrd="0" parTransId="{6B3C6B65-41B7-444B-BD20-2A13D553FD8C}" sibTransId="{946FD490-AB4B-4C2A-A6F7-A867A25DEE11}"/>
    <dgm:cxn modelId="{C6130AA3-4688-4CFA-9D10-C4136E2F827A}" srcId="{446A9903-2075-4536-B537-0632B6BB00B0}" destId="{293E60C6-C57A-45EB-B692-2B15DD898543}" srcOrd="0" destOrd="0" parTransId="{B6B4DA41-80F7-45D5-A876-7ABA311D5A33}" sibTransId="{A107EB0F-CDF6-483F-B6AB-15C7D2EF723A}"/>
    <dgm:cxn modelId="{1209E7A5-9D9A-49FC-94F4-C0476360C6F7}" srcId="{446A9903-2075-4536-B537-0632B6BB00B0}" destId="{CBD20FDA-F53F-4527-80BF-3A3076E82304}" srcOrd="1" destOrd="0" parTransId="{5A45265D-400E-490E-A1F0-4C9769232EA3}" sibTransId="{75E49BED-1D9E-47B2-ADA9-5A6EC9DA7B8B}"/>
    <dgm:cxn modelId="{55C837B5-9886-4C02-975B-1CD9697AE96A}" type="presOf" srcId="{6B3043D6-6928-43AF-B4D5-C1B17117CA5E}" destId="{C9F85FDA-3049-4EAB-8007-7E8B532D002A}" srcOrd="0" destOrd="3" presId="urn:microsoft.com/office/officeart/2005/8/layout/vProcess5"/>
    <dgm:cxn modelId="{7C3401BB-AAF3-456B-9CAB-65DA93EBE038}" type="presOf" srcId="{E3050CF3-6614-4C76-9480-2B4B773073D8}" destId="{0BB6EABA-C7B7-4AFE-AD52-2F517D65BEAB}" srcOrd="1" destOrd="0" presId="urn:microsoft.com/office/officeart/2005/8/layout/vProcess5"/>
    <dgm:cxn modelId="{C7C100C9-C775-4735-AE82-A847C75F073D}" type="presOf" srcId="{CBD20FDA-F53F-4527-80BF-3A3076E82304}" destId="{AC2A110A-37FA-460F-A757-AD8F5B3AF1B5}" srcOrd="1" destOrd="2" presId="urn:microsoft.com/office/officeart/2005/8/layout/vProcess5"/>
    <dgm:cxn modelId="{E822A3D1-69F6-4382-8080-2ED08CA140BF}" type="presOf" srcId="{293E60C6-C57A-45EB-B692-2B15DD898543}" destId="{C9F85FDA-3049-4EAB-8007-7E8B532D002A}" srcOrd="0" destOrd="1" presId="urn:microsoft.com/office/officeart/2005/8/layout/vProcess5"/>
    <dgm:cxn modelId="{8F39F0E2-08CD-4AD1-A3B0-EE029878D18F}" type="presOf" srcId="{4AEB1782-D173-4FF5-A283-B6D569CB1F4A}" destId="{1DA5F34B-9CDF-4F3E-94E9-6C19E25C3EC5}" srcOrd="0" destOrd="0" presId="urn:microsoft.com/office/officeart/2005/8/layout/vProcess5"/>
    <dgm:cxn modelId="{75FBF0E5-880D-401C-961C-01E7BCAE413A}" type="presOf" srcId="{CBD20FDA-F53F-4527-80BF-3A3076E82304}" destId="{C9F85FDA-3049-4EAB-8007-7E8B532D002A}" srcOrd="0" destOrd="2" presId="urn:microsoft.com/office/officeart/2005/8/layout/vProcess5"/>
    <dgm:cxn modelId="{01A532F3-6406-4A0B-847B-9B52106838A5}" type="presOf" srcId="{6B3043D6-6928-43AF-B4D5-C1B17117CA5E}" destId="{AC2A110A-37FA-460F-A757-AD8F5B3AF1B5}" srcOrd="1" destOrd="3" presId="urn:microsoft.com/office/officeart/2005/8/layout/vProcess5"/>
    <dgm:cxn modelId="{D2B483F9-56E1-41A8-93B9-A3C18483CF45}" type="presOf" srcId="{E3050CF3-6614-4C76-9480-2B4B773073D8}" destId="{0E01F8F6-6AC8-419C-9165-869D00DD0644}" srcOrd="0" destOrd="0" presId="urn:microsoft.com/office/officeart/2005/8/layout/vProcess5"/>
    <dgm:cxn modelId="{34DEA73B-9340-46F0-948D-ED8431743918}" type="presParOf" srcId="{03C7215E-26B7-4FF3-953B-5ED9179AEC5B}" destId="{DD410A05-88BD-4175-BD49-D53C4AA26FA0}" srcOrd="0" destOrd="0" presId="urn:microsoft.com/office/officeart/2005/8/layout/vProcess5"/>
    <dgm:cxn modelId="{2F4B60AD-7C08-45D1-A3AB-6A58536D189A}" type="presParOf" srcId="{03C7215E-26B7-4FF3-953B-5ED9179AEC5B}" destId="{0E01F8F6-6AC8-419C-9165-869D00DD0644}" srcOrd="1" destOrd="0" presId="urn:microsoft.com/office/officeart/2005/8/layout/vProcess5"/>
    <dgm:cxn modelId="{D2AA51E0-7CD0-4258-9275-4DAE430FB9E9}" type="presParOf" srcId="{03C7215E-26B7-4FF3-953B-5ED9179AEC5B}" destId="{BDDFEF43-3BD1-4EF4-8D0C-90AB0EE44725}" srcOrd="2" destOrd="0" presId="urn:microsoft.com/office/officeart/2005/8/layout/vProcess5"/>
    <dgm:cxn modelId="{D70453A4-1D23-4633-8307-20B97CA3720F}" type="presParOf" srcId="{03C7215E-26B7-4FF3-953B-5ED9179AEC5B}" destId="{C9F85FDA-3049-4EAB-8007-7E8B532D002A}" srcOrd="3" destOrd="0" presId="urn:microsoft.com/office/officeart/2005/8/layout/vProcess5"/>
    <dgm:cxn modelId="{38169726-DF27-4FA1-AE3C-46D1B322261E}" type="presParOf" srcId="{03C7215E-26B7-4FF3-953B-5ED9179AEC5B}" destId="{1DA5F34B-9CDF-4F3E-94E9-6C19E25C3EC5}" srcOrd="4" destOrd="0" presId="urn:microsoft.com/office/officeart/2005/8/layout/vProcess5"/>
    <dgm:cxn modelId="{77D3E633-C489-4951-819B-6166450AF8C7}" type="presParOf" srcId="{03C7215E-26B7-4FF3-953B-5ED9179AEC5B}" destId="{A67302ED-0F01-42D5-92C0-8B1D7B03551D}" srcOrd="5" destOrd="0" presId="urn:microsoft.com/office/officeart/2005/8/layout/vProcess5"/>
    <dgm:cxn modelId="{45983AA8-970E-4C81-8ABA-C9D75B848566}" type="presParOf" srcId="{03C7215E-26B7-4FF3-953B-5ED9179AEC5B}" destId="{0BB6EABA-C7B7-4AFE-AD52-2F517D65BEAB}" srcOrd="6" destOrd="0" presId="urn:microsoft.com/office/officeart/2005/8/layout/vProcess5"/>
    <dgm:cxn modelId="{0B53CC4C-EAC9-48E6-8E55-DDA925971ADC}" type="presParOf" srcId="{03C7215E-26B7-4FF3-953B-5ED9179AEC5B}" destId="{8A062FE5-5B13-45EA-83AE-76EDF9FC071E}" srcOrd="7" destOrd="0" presId="urn:microsoft.com/office/officeart/2005/8/layout/vProcess5"/>
    <dgm:cxn modelId="{B1ED4C76-7AFF-49E8-8BDB-33FE32C9E3E8}" type="presParOf" srcId="{03C7215E-26B7-4FF3-953B-5ED9179AEC5B}" destId="{AC2A110A-37FA-460F-A757-AD8F5B3AF1B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2ED5D-7BA8-493F-BFD5-25D4731D609C}">
      <dsp:nvSpPr>
        <dsp:cNvPr id="0" name=""/>
        <dsp:cNvSpPr/>
      </dsp:nvSpPr>
      <dsp:spPr>
        <a:xfrm>
          <a:off x="0" y="616964"/>
          <a:ext cx="5470207" cy="1132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A965F-7030-4241-BF92-B54E488906A2}">
      <dsp:nvSpPr>
        <dsp:cNvPr id="0" name=""/>
        <dsp:cNvSpPr/>
      </dsp:nvSpPr>
      <dsp:spPr>
        <a:xfrm>
          <a:off x="342489" y="871708"/>
          <a:ext cx="622708" cy="622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DB788-D1DB-4725-9608-74B80B136C77}">
      <dsp:nvSpPr>
        <dsp:cNvPr id="0" name=""/>
        <dsp:cNvSpPr/>
      </dsp:nvSpPr>
      <dsp:spPr>
        <a:xfrm>
          <a:off x="1307687" y="616964"/>
          <a:ext cx="2461593" cy="113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4" tIns="119824" rIns="119824" bIns="11982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Don’t forget to attend FYS events</a:t>
          </a:r>
        </a:p>
      </dsp:txBody>
      <dsp:txXfrm>
        <a:off x="1307687" y="616964"/>
        <a:ext cx="2461593" cy="1132197"/>
      </dsp:txXfrm>
    </dsp:sp>
    <dsp:sp modelId="{5DE1FDAA-D2F0-4FA8-9AF2-734AF4A5FE1C}">
      <dsp:nvSpPr>
        <dsp:cNvPr id="0" name=""/>
        <dsp:cNvSpPr/>
      </dsp:nvSpPr>
      <dsp:spPr>
        <a:xfrm>
          <a:off x="3769280" y="616964"/>
          <a:ext cx="1699647" cy="113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4" tIns="119824" rIns="119824" bIns="11982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hlinkClick xmlns:r="http://schemas.openxmlformats.org/officeDocument/2006/relationships" r:id="rId3"/>
            </a:rPr>
            <a:t>https://www.otterbein.edu/fye/</a:t>
          </a:r>
          <a:r>
            <a:rPr lang="en-US" sz="1100" kern="1200"/>
            <a:t> </a:t>
          </a:r>
        </a:p>
      </dsp:txBody>
      <dsp:txXfrm>
        <a:off x="3769280" y="616964"/>
        <a:ext cx="1699647" cy="1132197"/>
      </dsp:txXfrm>
    </dsp:sp>
    <dsp:sp modelId="{CD2125D3-6747-4A09-96A1-1B6F8E36E289}">
      <dsp:nvSpPr>
        <dsp:cNvPr id="0" name=""/>
        <dsp:cNvSpPr/>
      </dsp:nvSpPr>
      <dsp:spPr>
        <a:xfrm>
          <a:off x="0" y="2032210"/>
          <a:ext cx="5470207" cy="1132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7CD19-3929-4113-B528-27D7848B4A60}">
      <dsp:nvSpPr>
        <dsp:cNvPr id="0" name=""/>
        <dsp:cNvSpPr/>
      </dsp:nvSpPr>
      <dsp:spPr>
        <a:xfrm>
          <a:off x="342489" y="2286954"/>
          <a:ext cx="622708" cy="6227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09015-EDDA-4781-A5CF-7B77E4A3A370}">
      <dsp:nvSpPr>
        <dsp:cNvPr id="0" name=""/>
        <dsp:cNvSpPr/>
      </dsp:nvSpPr>
      <dsp:spPr>
        <a:xfrm>
          <a:off x="1307687" y="2032210"/>
          <a:ext cx="2461593" cy="113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4" tIns="119824" rIns="119824" bIns="119824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Major and Minor Fair in </a:t>
          </a:r>
          <a:r>
            <a:rPr lang="en-US" sz="2300" kern="1200">
              <a:latin typeface="Corbel" panose="020B0503020204020204"/>
            </a:rPr>
            <a:t>Roush Hall</a:t>
          </a:r>
          <a:endParaRPr lang="en-US" sz="2300" kern="1200"/>
        </a:p>
      </dsp:txBody>
      <dsp:txXfrm>
        <a:off x="1307687" y="2032210"/>
        <a:ext cx="2461593" cy="1132197"/>
      </dsp:txXfrm>
    </dsp:sp>
    <dsp:sp modelId="{CBF388C4-F7A5-403C-86FA-179F9C8B73B1}">
      <dsp:nvSpPr>
        <dsp:cNvPr id="0" name=""/>
        <dsp:cNvSpPr/>
      </dsp:nvSpPr>
      <dsp:spPr>
        <a:xfrm>
          <a:off x="3769280" y="2032210"/>
          <a:ext cx="1699647" cy="1132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4" tIns="119824" rIns="119824" bIns="119824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Learn about majors and minors you may be interested or explore yours even more!</a:t>
          </a:r>
        </a:p>
      </dsp:txBody>
      <dsp:txXfrm>
        <a:off x="3769280" y="2032210"/>
        <a:ext cx="1699647" cy="1132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B07B-DC96-41D9-BDBA-5AC39E6FA930}">
      <dsp:nvSpPr>
        <dsp:cNvPr id="0" name=""/>
        <dsp:cNvSpPr/>
      </dsp:nvSpPr>
      <dsp:spPr>
        <a:xfrm>
          <a:off x="0" y="0"/>
          <a:ext cx="4649675" cy="1701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orbel" panose="020B0503020204020204"/>
            </a:rPr>
            <a:t>Primarily</a:t>
          </a:r>
          <a:r>
            <a:rPr lang="en-US" sz="1600" kern="1200"/>
            <a:t> faculty members</a:t>
          </a:r>
          <a:endParaRPr lang="en-US" sz="1600" kern="1200">
            <a:latin typeface="Corbel" panose="020B050302020402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orbel" panose="020B0503020204020204"/>
            </a:rPr>
            <a:t> Majority </a:t>
          </a:r>
          <a:r>
            <a:rPr lang="en-US" sz="1200" kern="1200"/>
            <a:t>of their work every day is teaching in the classroom</a:t>
          </a:r>
          <a:endParaRPr lang="en-US" sz="1200" kern="1200">
            <a:latin typeface="Corbel" panose="020B0503020204020204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orbel" panose="020B0503020204020204"/>
            </a:rPr>
            <a:t>Not</a:t>
          </a:r>
          <a:r>
            <a:rPr lang="en-US" sz="1200" kern="1200"/>
            <a:t> in their office every day, all day</a:t>
          </a:r>
        </a:p>
      </dsp:txBody>
      <dsp:txXfrm>
        <a:off x="49839" y="49839"/>
        <a:ext cx="2890920" cy="1601939"/>
      </dsp:txXfrm>
    </dsp:sp>
    <dsp:sp modelId="{148390B5-12C8-4726-8935-45ED73D16B43}">
      <dsp:nvSpPr>
        <dsp:cNvPr id="0" name=""/>
        <dsp:cNvSpPr/>
      </dsp:nvSpPr>
      <dsp:spPr>
        <a:xfrm>
          <a:off x="820531" y="2079754"/>
          <a:ext cx="4649675" cy="1701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orbel" panose="020B0503020204020204"/>
            </a:rPr>
            <a:t>Experts</a:t>
          </a:r>
          <a:r>
            <a:rPr lang="en-US" sz="1600" kern="1200"/>
            <a:t> in your major and their field</a:t>
          </a:r>
          <a:endParaRPr lang="en-US" sz="1600" kern="1200">
            <a:latin typeface="Corbel" panose="020B0503020204020204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orbel" panose="020B0503020204020204"/>
            </a:rPr>
            <a:t>Love</a:t>
          </a:r>
          <a:r>
            <a:rPr lang="en-US" sz="1200" kern="1200"/>
            <a:t> to talk about what to do with your major, how to develop a career, etc</a:t>
          </a:r>
          <a:r>
            <a:rPr lang="en-US" sz="1200" kern="1200">
              <a:latin typeface="Corbel" panose="020B0503020204020204"/>
            </a:rPr>
            <a:t>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orbel" panose="020B0503020204020204"/>
            </a:rPr>
            <a:t>They might suggest classes, but you determine days/time</a:t>
          </a:r>
          <a:endParaRPr lang="en-US" sz="1200" kern="1200"/>
        </a:p>
      </dsp:txBody>
      <dsp:txXfrm>
        <a:off x="870370" y="2129593"/>
        <a:ext cx="2623415" cy="1601939"/>
      </dsp:txXfrm>
    </dsp:sp>
    <dsp:sp modelId="{ABF32D08-E6FC-46E6-8434-B06F7255588D}">
      <dsp:nvSpPr>
        <dsp:cNvPr id="0" name=""/>
        <dsp:cNvSpPr/>
      </dsp:nvSpPr>
      <dsp:spPr>
        <a:xfrm>
          <a:off x="3543624" y="1337660"/>
          <a:ext cx="1106051" cy="11060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92485" y="1337660"/>
        <a:ext cx="608329" cy="832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8A5AA-ED29-4603-9F7A-C775472D6343}">
      <dsp:nvSpPr>
        <dsp:cNvPr id="0" name=""/>
        <dsp:cNvSpPr/>
      </dsp:nvSpPr>
      <dsp:spPr>
        <a:xfrm rot="5400000">
          <a:off x="3697358" y="-1548664"/>
          <a:ext cx="488114" cy="370956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latin typeface="Corbel" panose="020B0503020204020204"/>
            </a:rPr>
            <a:t>Schedule a meeting with your advisor ASAP</a:t>
          </a:r>
          <a:endParaRPr lang="en-US" sz="800" kern="1200"/>
        </a:p>
      </dsp:txBody>
      <dsp:txXfrm rot="-5400000">
        <a:off x="2086631" y="85891"/>
        <a:ext cx="3685740" cy="440458"/>
      </dsp:txXfrm>
    </dsp:sp>
    <dsp:sp modelId="{8BF6DC3C-B646-42B0-BA31-0378A8CC2157}">
      <dsp:nvSpPr>
        <dsp:cNvPr id="0" name=""/>
        <dsp:cNvSpPr/>
      </dsp:nvSpPr>
      <dsp:spPr>
        <a:xfrm>
          <a:off x="0" y="1047"/>
          <a:ext cx="2086632" cy="6101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orbel" panose="020B0503020204020204"/>
            </a:rPr>
            <a:t>Schedule</a:t>
          </a:r>
          <a:endParaRPr lang="en-US" sz="3000" kern="1200"/>
        </a:p>
      </dsp:txBody>
      <dsp:txXfrm>
        <a:off x="29785" y="30832"/>
        <a:ext cx="2027062" cy="550573"/>
      </dsp:txXfrm>
    </dsp:sp>
    <dsp:sp modelId="{41F7B3C9-66F7-411C-9D4F-B5A7C680FAC2}">
      <dsp:nvSpPr>
        <dsp:cNvPr id="0" name=""/>
        <dsp:cNvSpPr/>
      </dsp:nvSpPr>
      <dsp:spPr>
        <a:xfrm rot="5400000">
          <a:off x="3697358" y="-908013"/>
          <a:ext cx="488114" cy="370956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Meet with your advisor every semester. </a:t>
          </a:r>
        </a:p>
      </dsp:txBody>
      <dsp:txXfrm rot="-5400000">
        <a:off x="2086631" y="726542"/>
        <a:ext cx="3685740" cy="440458"/>
      </dsp:txXfrm>
    </dsp:sp>
    <dsp:sp modelId="{BADB660C-531F-4DF9-A2D6-718FB734DF22}">
      <dsp:nvSpPr>
        <dsp:cNvPr id="0" name=""/>
        <dsp:cNvSpPr/>
      </dsp:nvSpPr>
      <dsp:spPr>
        <a:xfrm>
          <a:off x="0" y="641698"/>
          <a:ext cx="2086632" cy="6101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Meet</a:t>
          </a:r>
        </a:p>
      </dsp:txBody>
      <dsp:txXfrm>
        <a:off x="29785" y="671483"/>
        <a:ext cx="2027062" cy="550573"/>
      </dsp:txXfrm>
    </dsp:sp>
    <dsp:sp modelId="{1CC76A31-0B1A-4941-91E7-E490D34F33CE}">
      <dsp:nvSpPr>
        <dsp:cNvPr id="0" name=""/>
        <dsp:cNvSpPr/>
      </dsp:nvSpPr>
      <dsp:spPr>
        <a:xfrm rot="5400000">
          <a:off x="3697358" y="-267362"/>
          <a:ext cx="488114" cy="370956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Send an email to your advisor with the times you are available throughout the week​. Pro Tip: Contact them at least a few weeks ahead of scheduling so you have time to meet with them before your scheduling window opens.</a:t>
          </a:r>
        </a:p>
      </dsp:txBody>
      <dsp:txXfrm rot="-5400000">
        <a:off x="2086631" y="1367193"/>
        <a:ext cx="3685740" cy="440458"/>
      </dsp:txXfrm>
    </dsp:sp>
    <dsp:sp modelId="{FDDC2099-AEA7-4AF5-BF3B-D62DE6BFFB6C}">
      <dsp:nvSpPr>
        <dsp:cNvPr id="0" name=""/>
        <dsp:cNvSpPr/>
      </dsp:nvSpPr>
      <dsp:spPr>
        <a:xfrm>
          <a:off x="0" y="1282349"/>
          <a:ext cx="2086632" cy="6101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orbel" panose="020B0503020204020204"/>
            </a:rPr>
            <a:t>Email</a:t>
          </a:r>
          <a:endParaRPr lang="en-US" sz="3000" kern="1200"/>
        </a:p>
      </dsp:txBody>
      <dsp:txXfrm>
        <a:off x="29785" y="1312134"/>
        <a:ext cx="2027062" cy="550573"/>
      </dsp:txXfrm>
    </dsp:sp>
    <dsp:sp modelId="{1E06A357-DBE2-4761-B072-4DE0B087C5F1}">
      <dsp:nvSpPr>
        <dsp:cNvPr id="0" name=""/>
        <dsp:cNvSpPr/>
      </dsp:nvSpPr>
      <dsp:spPr>
        <a:xfrm rot="5400000">
          <a:off x="3697358" y="373287"/>
          <a:ext cx="488114" cy="370956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Talk to them about your major/s and minor/s.  Do you have any concerns to talk through?​</a:t>
          </a:r>
        </a:p>
      </dsp:txBody>
      <dsp:txXfrm rot="-5400000">
        <a:off x="2086631" y="2007842"/>
        <a:ext cx="3685740" cy="440458"/>
      </dsp:txXfrm>
    </dsp:sp>
    <dsp:sp modelId="{CC3A9F3E-8C20-4744-AC55-052296E765C0}">
      <dsp:nvSpPr>
        <dsp:cNvPr id="0" name=""/>
        <dsp:cNvSpPr/>
      </dsp:nvSpPr>
      <dsp:spPr>
        <a:xfrm>
          <a:off x="0" y="1923000"/>
          <a:ext cx="2086632" cy="6101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orbel" panose="020B0503020204020204"/>
            </a:rPr>
            <a:t>Discuss</a:t>
          </a:r>
          <a:endParaRPr lang="en-US" sz="3000" kern="1200"/>
        </a:p>
      </dsp:txBody>
      <dsp:txXfrm>
        <a:off x="29785" y="1952785"/>
        <a:ext cx="2027062" cy="550573"/>
      </dsp:txXfrm>
    </dsp:sp>
    <dsp:sp modelId="{0BFE14E5-4D0F-4F38-AAC4-65106A855BF5}">
      <dsp:nvSpPr>
        <dsp:cNvPr id="0" name=""/>
        <dsp:cNvSpPr/>
      </dsp:nvSpPr>
      <dsp:spPr>
        <a:xfrm rot="5400000">
          <a:off x="3697358" y="1013938"/>
          <a:ext cx="488114" cy="3709568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Let them know how your classes are going this semester.​</a:t>
          </a:r>
        </a:p>
      </dsp:txBody>
      <dsp:txXfrm rot="-5400000">
        <a:off x="2086631" y="2648493"/>
        <a:ext cx="3685740" cy="440458"/>
      </dsp:txXfrm>
    </dsp:sp>
    <dsp:sp modelId="{F4CFF5C7-4008-45E8-B5F8-0C982DF5C0B0}">
      <dsp:nvSpPr>
        <dsp:cNvPr id="0" name=""/>
        <dsp:cNvSpPr/>
      </dsp:nvSpPr>
      <dsp:spPr>
        <a:xfrm>
          <a:off x="0" y="2563650"/>
          <a:ext cx="2086632" cy="61014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Corbel" panose="020B0503020204020204"/>
            </a:rPr>
            <a:t>Check-In</a:t>
          </a:r>
          <a:endParaRPr lang="en-US" sz="3000" kern="1200"/>
        </a:p>
      </dsp:txBody>
      <dsp:txXfrm>
        <a:off x="29785" y="2593435"/>
        <a:ext cx="2027062" cy="550573"/>
      </dsp:txXfrm>
    </dsp:sp>
    <dsp:sp modelId="{584A39D0-0A76-4E78-B8E6-48D215ACE7CB}">
      <dsp:nvSpPr>
        <dsp:cNvPr id="0" name=""/>
        <dsp:cNvSpPr/>
      </dsp:nvSpPr>
      <dsp:spPr>
        <a:xfrm rot="5400000">
          <a:off x="3697358" y="1654589"/>
          <a:ext cx="488114" cy="370956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Ask them for recommendations for next semester’s classes based on your Degree Works and what is being offered.</a:t>
          </a:r>
        </a:p>
      </dsp:txBody>
      <dsp:txXfrm rot="-5400000">
        <a:off x="2086631" y="3289144"/>
        <a:ext cx="3685740" cy="440458"/>
      </dsp:txXfrm>
    </dsp:sp>
    <dsp:sp modelId="{E9779830-7F7F-40EF-A74C-76A5894E1E22}">
      <dsp:nvSpPr>
        <dsp:cNvPr id="0" name=""/>
        <dsp:cNvSpPr/>
      </dsp:nvSpPr>
      <dsp:spPr>
        <a:xfrm>
          <a:off x="0" y="3204301"/>
          <a:ext cx="2086632" cy="6101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Ask</a:t>
          </a:r>
        </a:p>
      </dsp:txBody>
      <dsp:txXfrm>
        <a:off x="29785" y="3234086"/>
        <a:ext cx="2027062" cy="5505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131C8-A5E2-4FC0-94AD-9D1338E5E45A}">
      <dsp:nvSpPr>
        <dsp:cNvPr id="0" name=""/>
        <dsp:cNvSpPr/>
      </dsp:nvSpPr>
      <dsp:spPr>
        <a:xfrm>
          <a:off x="2256" y="0"/>
          <a:ext cx="1790536" cy="24017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97" tIns="330200" rIns="13959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Address them by name.</a:t>
          </a:r>
        </a:p>
      </dsp:txBody>
      <dsp:txXfrm>
        <a:off x="2256" y="912668"/>
        <a:ext cx="1790536" cy="1441055"/>
      </dsp:txXfrm>
    </dsp:sp>
    <dsp:sp modelId="{BC2FD555-D71D-4AE0-BD30-59C61FBDD87C}">
      <dsp:nvSpPr>
        <dsp:cNvPr id="0" name=""/>
        <dsp:cNvSpPr/>
      </dsp:nvSpPr>
      <dsp:spPr>
        <a:xfrm>
          <a:off x="537261" y="240175"/>
          <a:ext cx="720527" cy="720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75" tIns="12700" rIns="56175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1</a:t>
          </a:r>
        </a:p>
      </dsp:txBody>
      <dsp:txXfrm>
        <a:off x="642780" y="345694"/>
        <a:ext cx="509489" cy="509489"/>
      </dsp:txXfrm>
    </dsp:sp>
    <dsp:sp modelId="{6E79CBAD-A206-4106-8838-A553A93DEB0C}">
      <dsp:nvSpPr>
        <dsp:cNvPr id="0" name=""/>
        <dsp:cNvSpPr/>
      </dsp:nvSpPr>
      <dsp:spPr>
        <a:xfrm>
          <a:off x="2256" y="2401687"/>
          <a:ext cx="17905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DF997-BBF8-4828-992D-B2373DC909C7}">
      <dsp:nvSpPr>
        <dsp:cNvPr id="0" name=""/>
        <dsp:cNvSpPr/>
      </dsp:nvSpPr>
      <dsp:spPr>
        <a:xfrm>
          <a:off x="1971846" y="0"/>
          <a:ext cx="1790536" cy="24017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97" tIns="330200" rIns="13959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Introduce yourself.</a:t>
          </a:r>
        </a:p>
      </dsp:txBody>
      <dsp:txXfrm>
        <a:off x="1971846" y="912668"/>
        <a:ext cx="1790536" cy="1441055"/>
      </dsp:txXfrm>
    </dsp:sp>
    <dsp:sp modelId="{8389430F-1CFB-4C42-8D7B-64A0320DEB3B}">
      <dsp:nvSpPr>
        <dsp:cNvPr id="0" name=""/>
        <dsp:cNvSpPr/>
      </dsp:nvSpPr>
      <dsp:spPr>
        <a:xfrm>
          <a:off x="2506851" y="240175"/>
          <a:ext cx="720527" cy="720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75" tIns="12700" rIns="56175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2</a:t>
          </a:r>
        </a:p>
      </dsp:txBody>
      <dsp:txXfrm>
        <a:off x="2612370" y="345694"/>
        <a:ext cx="509489" cy="509489"/>
      </dsp:txXfrm>
    </dsp:sp>
    <dsp:sp modelId="{1267BB50-F88F-4404-80D5-697EA3D6EBB9}">
      <dsp:nvSpPr>
        <dsp:cNvPr id="0" name=""/>
        <dsp:cNvSpPr/>
      </dsp:nvSpPr>
      <dsp:spPr>
        <a:xfrm>
          <a:off x="1971846" y="2401687"/>
          <a:ext cx="17905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3A5D4-C3F6-4783-8EB3-A8671879CDD1}">
      <dsp:nvSpPr>
        <dsp:cNvPr id="0" name=""/>
        <dsp:cNvSpPr/>
      </dsp:nvSpPr>
      <dsp:spPr>
        <a:xfrm>
          <a:off x="3941436" y="0"/>
          <a:ext cx="1790536" cy="24017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97" tIns="330200" rIns="13959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Share the specifics of what you would like to get out of your meeting.</a:t>
          </a:r>
        </a:p>
      </dsp:txBody>
      <dsp:txXfrm>
        <a:off x="3941436" y="912668"/>
        <a:ext cx="1790536" cy="1441055"/>
      </dsp:txXfrm>
    </dsp:sp>
    <dsp:sp modelId="{54E710C2-4BB4-4E85-AB35-B1DB024AEBCF}">
      <dsp:nvSpPr>
        <dsp:cNvPr id="0" name=""/>
        <dsp:cNvSpPr/>
      </dsp:nvSpPr>
      <dsp:spPr>
        <a:xfrm>
          <a:off x="4476441" y="240175"/>
          <a:ext cx="720527" cy="720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75" tIns="12700" rIns="56175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3</a:t>
          </a:r>
        </a:p>
      </dsp:txBody>
      <dsp:txXfrm>
        <a:off x="4581960" y="345694"/>
        <a:ext cx="509489" cy="509489"/>
      </dsp:txXfrm>
    </dsp:sp>
    <dsp:sp modelId="{C06393FD-CB12-4105-BBE4-6736707C4D09}">
      <dsp:nvSpPr>
        <dsp:cNvPr id="0" name=""/>
        <dsp:cNvSpPr/>
      </dsp:nvSpPr>
      <dsp:spPr>
        <a:xfrm>
          <a:off x="3941436" y="2401687"/>
          <a:ext cx="17905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B530E-E177-4614-9906-CFFFCF149AF2}">
      <dsp:nvSpPr>
        <dsp:cNvPr id="0" name=""/>
        <dsp:cNvSpPr/>
      </dsp:nvSpPr>
      <dsp:spPr>
        <a:xfrm>
          <a:off x="5911026" y="0"/>
          <a:ext cx="1790536" cy="24017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97" tIns="330200" rIns="13959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Offer multiple times that work for your schedule.</a:t>
          </a:r>
        </a:p>
      </dsp:txBody>
      <dsp:txXfrm>
        <a:off x="5911026" y="912668"/>
        <a:ext cx="1790536" cy="1441055"/>
      </dsp:txXfrm>
    </dsp:sp>
    <dsp:sp modelId="{DBD6FB75-05EC-4F60-8F5D-7C7BFEFDD0AE}">
      <dsp:nvSpPr>
        <dsp:cNvPr id="0" name=""/>
        <dsp:cNvSpPr/>
      </dsp:nvSpPr>
      <dsp:spPr>
        <a:xfrm>
          <a:off x="6446031" y="240175"/>
          <a:ext cx="720527" cy="720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75" tIns="12700" rIns="56175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4</a:t>
          </a:r>
        </a:p>
      </dsp:txBody>
      <dsp:txXfrm>
        <a:off x="6551550" y="345694"/>
        <a:ext cx="509489" cy="509489"/>
      </dsp:txXfrm>
    </dsp:sp>
    <dsp:sp modelId="{495EC311-FF65-40D6-AAFD-ECC45DE3404F}">
      <dsp:nvSpPr>
        <dsp:cNvPr id="0" name=""/>
        <dsp:cNvSpPr/>
      </dsp:nvSpPr>
      <dsp:spPr>
        <a:xfrm>
          <a:off x="5911026" y="2401687"/>
          <a:ext cx="17905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C8CBF-5A4C-4FD6-B900-3CDE1416C4DA}">
      <dsp:nvSpPr>
        <dsp:cNvPr id="0" name=""/>
        <dsp:cNvSpPr/>
      </dsp:nvSpPr>
      <dsp:spPr>
        <a:xfrm>
          <a:off x="620591" y="824806"/>
          <a:ext cx="493457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0B592-D666-43DF-A056-7EC01EFA251D}">
      <dsp:nvSpPr>
        <dsp:cNvPr id="0" name=""/>
        <dsp:cNvSpPr/>
      </dsp:nvSpPr>
      <dsp:spPr>
        <a:xfrm>
          <a:off x="1143656" y="783351"/>
          <a:ext cx="56747" cy="10656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F8108-570C-4EF0-824E-05682C37BD48}">
      <dsp:nvSpPr>
        <dsp:cNvPr id="0" name=""/>
        <dsp:cNvSpPr/>
      </dsp:nvSpPr>
      <dsp:spPr>
        <a:xfrm>
          <a:off x="345250" y="611183"/>
          <a:ext cx="427317" cy="427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2" tIns="16582" rIns="16582" bIns="1658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</a:t>
          </a:r>
        </a:p>
      </dsp:txBody>
      <dsp:txXfrm>
        <a:off x="407829" y="673762"/>
        <a:ext cx="302159" cy="302159"/>
      </dsp:txXfrm>
    </dsp:sp>
    <dsp:sp modelId="{D1E168AF-5E99-4B25-9FDA-78411B8747C2}">
      <dsp:nvSpPr>
        <dsp:cNvPr id="0" name=""/>
        <dsp:cNvSpPr/>
      </dsp:nvSpPr>
      <dsp:spPr>
        <a:xfrm>
          <a:off x="3768" y="1203911"/>
          <a:ext cx="11102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80" tIns="165100" rIns="8758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orbel" panose="020B0503020204020204"/>
            </a:rPr>
            <a:t>Select an advisor</a:t>
          </a:r>
          <a:endParaRPr lang="en-US" sz="1100" kern="1200"/>
        </a:p>
      </dsp:txBody>
      <dsp:txXfrm>
        <a:off x="3768" y="1425967"/>
        <a:ext cx="1110280" cy="1743544"/>
      </dsp:txXfrm>
    </dsp:sp>
    <dsp:sp modelId="{46D3A77D-6A6C-4AF8-8917-499D0EB3493C}">
      <dsp:nvSpPr>
        <dsp:cNvPr id="0" name=""/>
        <dsp:cNvSpPr/>
      </dsp:nvSpPr>
      <dsp:spPr>
        <a:xfrm>
          <a:off x="1237413" y="825050"/>
          <a:ext cx="111028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12F6D-860F-4914-B4C4-2CE92A937A38}">
      <dsp:nvSpPr>
        <dsp:cNvPr id="0" name=""/>
        <dsp:cNvSpPr/>
      </dsp:nvSpPr>
      <dsp:spPr>
        <a:xfrm>
          <a:off x="2377301" y="783547"/>
          <a:ext cx="56747" cy="106812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80761-23A7-444F-B59D-05FDDDD4F87E}">
      <dsp:nvSpPr>
        <dsp:cNvPr id="0" name=""/>
        <dsp:cNvSpPr/>
      </dsp:nvSpPr>
      <dsp:spPr>
        <a:xfrm>
          <a:off x="1578895" y="611427"/>
          <a:ext cx="427317" cy="427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2" tIns="16582" rIns="16582" bIns="1658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41474" y="674006"/>
        <a:ext cx="302159" cy="302159"/>
      </dsp:txXfrm>
    </dsp:sp>
    <dsp:sp modelId="{2916FDCC-AB78-4E3E-8985-4DEF35AFCCC1}">
      <dsp:nvSpPr>
        <dsp:cNvPr id="0" name=""/>
        <dsp:cNvSpPr/>
      </dsp:nvSpPr>
      <dsp:spPr>
        <a:xfrm>
          <a:off x="1237413" y="1204588"/>
          <a:ext cx="11102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80" tIns="165100" rIns="87580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Corbel" panose="020B0503020204020204"/>
            </a:rPr>
            <a:t>Pick someone</a:t>
          </a:r>
          <a:r>
            <a:rPr lang="en-US" sz="1100" b="0" i="0" kern="1200"/>
            <a:t> in your field of </a:t>
          </a:r>
          <a:r>
            <a:rPr lang="en-US" sz="1100" b="0" i="0" kern="1200">
              <a:latin typeface="Corbel" panose="020B0503020204020204"/>
            </a:rPr>
            <a:t>interest</a:t>
          </a:r>
        </a:p>
      </dsp:txBody>
      <dsp:txXfrm>
        <a:off x="1237413" y="1426644"/>
        <a:ext cx="1110280" cy="1743544"/>
      </dsp:txXfrm>
    </dsp:sp>
    <dsp:sp modelId="{847CD85D-A1B9-460C-807B-B8C31B44F4F9}">
      <dsp:nvSpPr>
        <dsp:cNvPr id="0" name=""/>
        <dsp:cNvSpPr/>
      </dsp:nvSpPr>
      <dsp:spPr>
        <a:xfrm>
          <a:off x="2471058" y="825050"/>
          <a:ext cx="111028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297E6-0FFB-4D69-BE72-CA83152AF422}">
      <dsp:nvSpPr>
        <dsp:cNvPr id="0" name=""/>
        <dsp:cNvSpPr/>
      </dsp:nvSpPr>
      <dsp:spPr>
        <a:xfrm>
          <a:off x="3610946" y="783547"/>
          <a:ext cx="56747" cy="106812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9E8BE-73D6-4465-BAB6-380E7FD6DE34}">
      <dsp:nvSpPr>
        <dsp:cNvPr id="0" name=""/>
        <dsp:cNvSpPr/>
      </dsp:nvSpPr>
      <dsp:spPr>
        <a:xfrm>
          <a:off x="2812540" y="611427"/>
          <a:ext cx="427317" cy="427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2" tIns="16582" rIns="16582" bIns="1658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</a:t>
          </a:r>
        </a:p>
      </dsp:txBody>
      <dsp:txXfrm>
        <a:off x="2875119" y="674006"/>
        <a:ext cx="302159" cy="302159"/>
      </dsp:txXfrm>
    </dsp:sp>
    <dsp:sp modelId="{DC248C2D-ACB6-42A2-83E5-8C62CC86D184}">
      <dsp:nvSpPr>
        <dsp:cNvPr id="0" name=""/>
        <dsp:cNvSpPr/>
      </dsp:nvSpPr>
      <dsp:spPr>
        <a:xfrm>
          <a:off x="2471058" y="1204588"/>
          <a:ext cx="11102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80" tIns="165100" rIns="87580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Ask the faculty member if they would be willing to advise you.</a:t>
          </a:r>
          <a:endParaRPr lang="en-US" sz="1100" b="0" i="0" kern="1200">
            <a:latin typeface="Corbel" panose="020B0503020204020204"/>
          </a:endParaRPr>
        </a:p>
      </dsp:txBody>
      <dsp:txXfrm>
        <a:off x="2471058" y="1426644"/>
        <a:ext cx="1110280" cy="1743544"/>
      </dsp:txXfrm>
    </dsp:sp>
    <dsp:sp modelId="{8ABB2776-C03A-43C2-BC47-18B55BA9052D}">
      <dsp:nvSpPr>
        <dsp:cNvPr id="0" name=""/>
        <dsp:cNvSpPr/>
      </dsp:nvSpPr>
      <dsp:spPr>
        <a:xfrm>
          <a:off x="3704703" y="825050"/>
          <a:ext cx="111028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46BFA-7087-412C-84EA-F8706A0A2FFB}">
      <dsp:nvSpPr>
        <dsp:cNvPr id="0" name=""/>
        <dsp:cNvSpPr/>
      </dsp:nvSpPr>
      <dsp:spPr>
        <a:xfrm>
          <a:off x="4844591" y="783547"/>
          <a:ext cx="56747" cy="106812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94465-116F-40DF-9C2B-09DB8419294C}">
      <dsp:nvSpPr>
        <dsp:cNvPr id="0" name=""/>
        <dsp:cNvSpPr/>
      </dsp:nvSpPr>
      <dsp:spPr>
        <a:xfrm>
          <a:off x="4046185" y="611427"/>
          <a:ext cx="427317" cy="427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2" tIns="16582" rIns="16582" bIns="1658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08764" y="674006"/>
        <a:ext cx="302159" cy="302159"/>
      </dsp:txXfrm>
    </dsp:sp>
    <dsp:sp modelId="{F4836C2C-2988-425D-975A-2C29355ABEBA}">
      <dsp:nvSpPr>
        <dsp:cNvPr id="0" name=""/>
        <dsp:cNvSpPr/>
      </dsp:nvSpPr>
      <dsp:spPr>
        <a:xfrm>
          <a:off x="3704703" y="1204588"/>
          <a:ext cx="11102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80" tIns="165100" rIns="87580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If they are willing, email </a:t>
          </a:r>
          <a:r>
            <a:rPr lang="en-US" sz="1100" b="0" i="0" kern="1200">
              <a:latin typeface="Corbel" panose="020B0503020204020204"/>
              <a:hlinkClick xmlns:r="http://schemas.openxmlformats.org/officeDocument/2006/relationships" r:id="rId1"/>
            </a:rPr>
            <a:t>registrar@otterbein.edu</a:t>
          </a:r>
          <a:r>
            <a:rPr lang="en-US" sz="1100" b="0" i="0" kern="1200"/>
            <a:t> to</a:t>
          </a:r>
          <a:r>
            <a:rPr lang="en-US" sz="1100" b="0" i="0" kern="1200">
              <a:latin typeface="Corbel" panose="020B0503020204020204"/>
            </a:rPr>
            <a:t> update your advisor</a:t>
          </a:r>
          <a:r>
            <a:rPr lang="en-US" sz="1100" b="0" i="0" kern="1200"/>
            <a:t> </a:t>
          </a:r>
          <a:endParaRPr lang="en-US" sz="1100" b="0" i="0" kern="1200">
            <a:latin typeface="Corbel" panose="020B0503020204020204"/>
          </a:endParaRPr>
        </a:p>
      </dsp:txBody>
      <dsp:txXfrm>
        <a:off x="3704703" y="1426644"/>
        <a:ext cx="1110280" cy="1743544"/>
      </dsp:txXfrm>
    </dsp:sp>
    <dsp:sp modelId="{7C16397C-FA01-41F0-BED3-5C795C006F7D}">
      <dsp:nvSpPr>
        <dsp:cNvPr id="0" name=""/>
        <dsp:cNvSpPr/>
      </dsp:nvSpPr>
      <dsp:spPr>
        <a:xfrm>
          <a:off x="4938348" y="825050"/>
          <a:ext cx="555140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09498-3F8C-4CB0-A311-13F496886281}">
      <dsp:nvSpPr>
        <dsp:cNvPr id="0" name=""/>
        <dsp:cNvSpPr/>
      </dsp:nvSpPr>
      <dsp:spPr>
        <a:xfrm>
          <a:off x="5279830" y="611427"/>
          <a:ext cx="427317" cy="4273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82" tIns="16582" rIns="16582" bIns="1658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42409" y="674006"/>
        <a:ext cx="302159" cy="302159"/>
      </dsp:txXfrm>
    </dsp:sp>
    <dsp:sp modelId="{5D8CD119-AE39-4D76-9CE2-8388DCD8AF98}">
      <dsp:nvSpPr>
        <dsp:cNvPr id="0" name=""/>
        <dsp:cNvSpPr/>
      </dsp:nvSpPr>
      <dsp:spPr>
        <a:xfrm>
          <a:off x="4938348" y="1204588"/>
          <a:ext cx="111028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80" tIns="165100" rIns="87580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Corbel" panose="020B0503020204020204"/>
            </a:rPr>
            <a:t> </a:t>
          </a:r>
          <a:r>
            <a:rPr lang="en-US" sz="1100" b="0" i="0" kern="1200"/>
            <a:t>If you are unsure who you would like, you will be assigned to a new advisor in your academic department.</a:t>
          </a:r>
          <a:endParaRPr lang="en-US" sz="1100" kern="1200"/>
        </a:p>
      </dsp:txBody>
      <dsp:txXfrm>
        <a:off x="4938348" y="1426644"/>
        <a:ext cx="1110280" cy="17435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98D6B-7F8E-4F4A-9675-369C76737E11}">
      <dsp:nvSpPr>
        <dsp:cNvPr id="0" name=""/>
        <dsp:cNvSpPr/>
      </dsp:nvSpPr>
      <dsp:spPr>
        <a:xfrm>
          <a:off x="0" y="801098"/>
          <a:ext cx="8044994" cy="14789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0572E-FDF9-458E-8954-8FC4168E1781}">
      <dsp:nvSpPr>
        <dsp:cNvPr id="0" name=""/>
        <dsp:cNvSpPr/>
      </dsp:nvSpPr>
      <dsp:spPr>
        <a:xfrm>
          <a:off x="447382" y="1133862"/>
          <a:ext cx="813422" cy="8134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03F1C-21BE-4BF2-B12E-1A6C6E959E51}">
      <dsp:nvSpPr>
        <dsp:cNvPr id="0" name=""/>
        <dsp:cNvSpPr/>
      </dsp:nvSpPr>
      <dsp:spPr>
        <a:xfrm>
          <a:off x="1708188" y="801098"/>
          <a:ext cx="6336805" cy="14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22" tIns="156522" rIns="156522" bIns="156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orbel" panose="020B0503020204020204"/>
            </a:rPr>
            <a:t>Run</a:t>
          </a:r>
          <a:r>
            <a:rPr lang="en-US" sz="2100" kern="1200"/>
            <a:t> </a:t>
          </a:r>
          <a:r>
            <a:rPr lang="en-US" sz="2100" kern="1200">
              <a:latin typeface="Corbel" panose="020B0503020204020204"/>
            </a:rPr>
            <a:t>a </a:t>
          </a:r>
          <a:r>
            <a:rPr lang="en-US" sz="2100" kern="1200"/>
            <a:t>“What If” to see what your requirements would look like if you switched majors, added or dropped a minor, etc.</a:t>
          </a:r>
        </a:p>
      </dsp:txBody>
      <dsp:txXfrm>
        <a:off x="1708188" y="801098"/>
        <a:ext cx="6336805" cy="1478950"/>
      </dsp:txXfrm>
    </dsp:sp>
    <dsp:sp modelId="{BE25EDC1-1E2D-4459-B0D3-5F454A68E80C}">
      <dsp:nvSpPr>
        <dsp:cNvPr id="0" name=""/>
        <dsp:cNvSpPr/>
      </dsp:nvSpPr>
      <dsp:spPr>
        <a:xfrm>
          <a:off x="0" y="2649786"/>
          <a:ext cx="8044994" cy="14789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66D2A-FC17-4971-879C-85BCA7164500}">
      <dsp:nvSpPr>
        <dsp:cNvPr id="0" name=""/>
        <dsp:cNvSpPr/>
      </dsp:nvSpPr>
      <dsp:spPr>
        <a:xfrm>
          <a:off x="447382" y="2982550"/>
          <a:ext cx="813422" cy="8134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C1A7E-7ED1-46DA-94F3-71DA226CDB01}">
      <dsp:nvSpPr>
        <dsp:cNvPr id="0" name=""/>
        <dsp:cNvSpPr/>
      </dsp:nvSpPr>
      <dsp:spPr>
        <a:xfrm>
          <a:off x="1708188" y="2649786"/>
          <a:ext cx="6336805" cy="1478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22" tIns="156522" rIns="156522" bIns="156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orbel" panose="020B0503020204020204"/>
            </a:rPr>
            <a:t>Rerun</a:t>
          </a:r>
          <a:r>
            <a:rPr lang="en-US" sz="2100" kern="1200"/>
            <a:t> </a:t>
          </a:r>
          <a:r>
            <a:rPr lang="en-US" sz="2100" kern="1200">
              <a:latin typeface="Corbel" panose="020B0503020204020204"/>
            </a:rPr>
            <a:t>your audit</a:t>
          </a:r>
          <a:r>
            <a:rPr lang="en-US" sz="2100" kern="1200"/>
            <a:t> immediately after registering to make sure that the courses you are taking are fulfilling the requirements you thought that they would.</a:t>
          </a:r>
        </a:p>
      </dsp:txBody>
      <dsp:txXfrm>
        <a:off x="1708188" y="2649786"/>
        <a:ext cx="6336805" cy="14789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5CCD-E6BE-4EA1-A24E-13F4D3071CF6}">
      <dsp:nvSpPr>
        <dsp:cNvPr id="0" name=""/>
        <dsp:cNvSpPr/>
      </dsp:nvSpPr>
      <dsp:spPr>
        <a:xfrm>
          <a:off x="0" y="16720"/>
          <a:ext cx="7920823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Review your Degree Works!​</a:t>
          </a:r>
          <a:endParaRPr lang="en-US" sz="1800" kern="1200"/>
        </a:p>
      </dsp:txBody>
      <dsp:txXfrm>
        <a:off x="34906" y="51626"/>
        <a:ext cx="7851011" cy="645240"/>
      </dsp:txXfrm>
    </dsp:sp>
    <dsp:sp modelId="{668CA424-33D5-41E4-85DB-70F9C1BD44A3}">
      <dsp:nvSpPr>
        <dsp:cNvPr id="0" name=""/>
        <dsp:cNvSpPr/>
      </dsp:nvSpPr>
      <dsp:spPr>
        <a:xfrm>
          <a:off x="0" y="783613"/>
          <a:ext cx="7920823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Check what classes are offered in the upcoming semester​</a:t>
          </a:r>
          <a:endParaRPr lang="en-US" sz="1800" kern="1200"/>
        </a:p>
      </dsp:txBody>
      <dsp:txXfrm>
        <a:off x="34906" y="818519"/>
        <a:ext cx="7851011" cy="645240"/>
      </dsp:txXfrm>
    </dsp:sp>
    <dsp:sp modelId="{1BFD4F6A-D0F0-45DD-AB0B-C0FEE5F33CAC}">
      <dsp:nvSpPr>
        <dsp:cNvPr id="0" name=""/>
        <dsp:cNvSpPr/>
      </dsp:nvSpPr>
      <dsp:spPr>
        <a:xfrm>
          <a:off x="0" y="1550506"/>
          <a:ext cx="7920823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Corbel" panose="020B0503020204020204"/>
            </a:rPr>
            <a:t>Talk to other students</a:t>
          </a:r>
        </a:p>
      </dsp:txBody>
      <dsp:txXfrm>
        <a:off x="34906" y="1585412"/>
        <a:ext cx="7851011" cy="645240"/>
      </dsp:txXfrm>
    </dsp:sp>
    <dsp:sp modelId="{5B52B344-278F-498C-8368-211C64168637}">
      <dsp:nvSpPr>
        <dsp:cNvPr id="0" name=""/>
        <dsp:cNvSpPr/>
      </dsp:nvSpPr>
      <dsp:spPr>
        <a:xfrm>
          <a:off x="0" y="2317398"/>
          <a:ext cx="7920823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Talk to your advisor to decide which classes you should be taking next semester.  Be sure to have a Plan B for any classes that might fill up quickly!​</a:t>
          </a:r>
          <a:endParaRPr lang="en-US" sz="1800" kern="1200"/>
        </a:p>
      </dsp:txBody>
      <dsp:txXfrm>
        <a:off x="34906" y="2352304"/>
        <a:ext cx="7851011" cy="645240"/>
      </dsp:txXfrm>
    </dsp:sp>
    <dsp:sp modelId="{3C414D82-75A2-4272-ADCA-0C2AE97BBF50}">
      <dsp:nvSpPr>
        <dsp:cNvPr id="0" name=""/>
        <dsp:cNvSpPr/>
      </dsp:nvSpPr>
      <dsp:spPr>
        <a:xfrm>
          <a:off x="0" y="3032451"/>
          <a:ext cx="7920823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i="0" kern="1200"/>
            <a:t>—or— ​</a:t>
          </a:r>
          <a:endParaRPr lang="en-US" sz="1400" kern="1200"/>
        </a:p>
      </dsp:txBody>
      <dsp:txXfrm>
        <a:off x="0" y="3032451"/>
        <a:ext cx="7920823" cy="298080"/>
      </dsp:txXfrm>
    </dsp:sp>
    <dsp:sp modelId="{A0E64887-CF72-4FB9-9DE3-B6F956385197}">
      <dsp:nvSpPr>
        <dsp:cNvPr id="0" name=""/>
        <dsp:cNvSpPr/>
      </dsp:nvSpPr>
      <dsp:spPr>
        <a:xfrm>
          <a:off x="0" y="3330531"/>
          <a:ext cx="7920823" cy="7150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Schedule a meeting with Student Success and Career Development if your advisor is not able to help you (</a:t>
          </a:r>
          <a:r>
            <a:rPr lang="en-US" sz="1800" b="0" i="0" u="sng" kern="1200"/>
            <a:t>https://www.otterbein.edu</a:t>
          </a:r>
          <a:r>
            <a:rPr lang="en-US" sz="1800" u="sng" kern="1200"/>
            <a:t>/sscd/</a:t>
          </a:r>
          <a:r>
            <a:rPr lang="en-US" sz="1800" kern="1200"/>
            <a:t>)</a:t>
          </a:r>
        </a:p>
      </dsp:txBody>
      <dsp:txXfrm>
        <a:off x="34906" y="3365437"/>
        <a:ext cx="7851011" cy="6452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1F8F6-6AC8-419C-9165-869D00DD0644}">
      <dsp:nvSpPr>
        <dsp:cNvPr id="0" name=""/>
        <dsp:cNvSpPr/>
      </dsp:nvSpPr>
      <dsp:spPr>
        <a:xfrm>
          <a:off x="0" y="0"/>
          <a:ext cx="4926770" cy="1304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solidFill>
                <a:schemeClr val="tx1"/>
              </a:solidFill>
            </a:rPr>
            <a:t>Most students </a:t>
          </a:r>
          <a:r>
            <a:rPr lang="en-US" sz="1400" b="0" i="0" kern="1200">
              <a:solidFill>
                <a:schemeClr val="tx1"/>
              </a:solidFill>
              <a:latin typeface="Corbel" panose="020B0503020204020204"/>
            </a:rPr>
            <a:t>take</a:t>
          </a:r>
          <a:r>
            <a:rPr lang="en-US" sz="1400" b="0" i="0" kern="1200">
              <a:solidFill>
                <a:schemeClr val="tx1"/>
              </a:solidFill>
            </a:rPr>
            <a:t> 15-16 hours per semester to stay on track to graduation </a:t>
          </a:r>
          <a:r>
            <a:rPr lang="en-US" sz="1400" b="0" kern="1200">
              <a:solidFill>
                <a:schemeClr val="tx1"/>
              </a:solidFill>
              <a:latin typeface="Corbel" panose="020B0503020204020204"/>
            </a:rPr>
            <a:t>(12-18 is full time)</a:t>
          </a:r>
          <a:endParaRPr lang="en-US" sz="1400" b="0" kern="1200">
            <a:solidFill>
              <a:schemeClr val="tx1"/>
            </a:solidFill>
          </a:endParaRPr>
        </a:p>
      </dsp:txBody>
      <dsp:txXfrm>
        <a:off x="38203" y="38203"/>
        <a:ext cx="3519270" cy="1227948"/>
      </dsp:txXfrm>
    </dsp:sp>
    <dsp:sp modelId="{BDDFEF43-3BD1-4EF4-8D0C-90AB0EE44725}">
      <dsp:nvSpPr>
        <dsp:cNvPr id="0" name=""/>
        <dsp:cNvSpPr/>
      </dsp:nvSpPr>
      <dsp:spPr>
        <a:xfrm>
          <a:off x="434714" y="1521747"/>
          <a:ext cx="4926770" cy="1304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97636"/>
            <a:satOff val="-440"/>
            <a:lumOff val="1316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solidFill>
                <a:schemeClr val="tx1"/>
              </a:solidFill>
            </a:rPr>
            <a:t>Students will typically need to take 1 INST class per semester– there are 8 total!  If you bring in credits to Otterbein you may be able to skip an INST one semester, but you should NOT be taking more than 1 at a time.​</a:t>
          </a:r>
          <a:endParaRPr lang="en-US" sz="1400" b="0" kern="1200">
            <a:solidFill>
              <a:schemeClr val="tx1"/>
            </a:solidFill>
          </a:endParaRPr>
        </a:p>
      </dsp:txBody>
      <dsp:txXfrm>
        <a:off x="472917" y="1559950"/>
        <a:ext cx="3567818" cy="1227948"/>
      </dsp:txXfrm>
    </dsp:sp>
    <dsp:sp modelId="{C9F85FDA-3049-4EAB-8007-7E8B532D002A}">
      <dsp:nvSpPr>
        <dsp:cNvPr id="0" name=""/>
        <dsp:cNvSpPr/>
      </dsp:nvSpPr>
      <dsp:spPr>
        <a:xfrm>
          <a:off x="869429" y="3043494"/>
          <a:ext cx="4926770" cy="130435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95272"/>
            <a:satOff val="-880"/>
            <a:lumOff val="2633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solidFill>
                <a:schemeClr val="tx1"/>
              </a:solidFill>
            </a:rPr>
            <a:t>A balanced schedule:​</a:t>
          </a:r>
          <a:endParaRPr lang="en-US" sz="1400" b="0" kern="120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solidFill>
                <a:schemeClr val="tx1"/>
              </a:solidFill>
            </a:rPr>
            <a:t>Major Classes​</a:t>
          </a:r>
          <a:endParaRPr lang="en-US" sz="1100" b="0" kern="120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solidFill>
                <a:schemeClr val="tx1"/>
              </a:solidFill>
            </a:rPr>
            <a:t>General Education​</a:t>
          </a:r>
          <a:endParaRPr lang="en-US" sz="1100" b="0" kern="120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solidFill>
                <a:schemeClr val="tx1"/>
              </a:solidFill>
            </a:rPr>
            <a:t>Electives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907632" y="3081697"/>
        <a:ext cx="3567818" cy="1227948"/>
      </dsp:txXfrm>
    </dsp:sp>
    <dsp:sp modelId="{1DA5F34B-9CDF-4F3E-94E9-6C19E25C3EC5}">
      <dsp:nvSpPr>
        <dsp:cNvPr id="0" name=""/>
        <dsp:cNvSpPr/>
      </dsp:nvSpPr>
      <dsp:spPr>
        <a:xfrm>
          <a:off x="4078939" y="989135"/>
          <a:ext cx="847830" cy="847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269701" y="989135"/>
        <a:ext cx="466306" cy="637992"/>
      </dsp:txXfrm>
    </dsp:sp>
    <dsp:sp modelId="{A67302ED-0F01-42D5-92C0-8B1D7B03551D}">
      <dsp:nvSpPr>
        <dsp:cNvPr id="0" name=""/>
        <dsp:cNvSpPr/>
      </dsp:nvSpPr>
      <dsp:spPr>
        <a:xfrm>
          <a:off x="4513654" y="2502187"/>
          <a:ext cx="847830" cy="847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04416" y="2502187"/>
        <a:ext cx="466306" cy="637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a class</a:t>
            </a:r>
          </a:p>
        </p:txBody>
      </p:sp>
    </p:spTree>
    <p:extLst>
      <p:ext uri="{BB962C8B-B14F-4D97-AF65-F5344CB8AC3E}">
        <p14:creationId xmlns:p14="http://schemas.microsoft.com/office/powerpoint/2010/main" val="2872395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Dropping a class</a:t>
            </a:r>
          </a:p>
        </p:txBody>
      </p:sp>
    </p:spTree>
    <p:extLst>
      <p:ext uri="{BB962C8B-B14F-4D97-AF65-F5344CB8AC3E}">
        <p14:creationId xmlns:p14="http://schemas.microsoft.com/office/powerpoint/2010/main" val="61712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yourself to a waitlist</a:t>
            </a:r>
          </a:p>
        </p:txBody>
      </p:sp>
    </p:spTree>
    <p:extLst>
      <p:ext uri="{BB962C8B-B14F-4D97-AF65-F5344CB8AC3E}">
        <p14:creationId xmlns:p14="http://schemas.microsoft.com/office/powerpoint/2010/main" val="200233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10489" spc="-178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3911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812810" indent="0" algn="ctr">
              <a:buNone/>
              <a:defRPr sz="3911"/>
            </a:lvl2pPr>
            <a:lvl3pPr marL="1625620" indent="0" algn="ctr">
              <a:buNone/>
              <a:defRPr sz="3911"/>
            </a:lvl3pPr>
            <a:lvl4pPr marL="2438430" indent="0" algn="ctr">
              <a:buNone/>
              <a:defRPr sz="3556"/>
            </a:lvl4pPr>
            <a:lvl5pPr marL="3251241" indent="0" algn="ctr">
              <a:buNone/>
              <a:defRPr sz="3556"/>
            </a:lvl5pPr>
            <a:lvl6pPr marL="4064051" indent="0" algn="ctr">
              <a:buNone/>
              <a:defRPr sz="3556"/>
            </a:lvl6pPr>
            <a:lvl7pPr marL="4876861" indent="0" algn="ctr">
              <a:buNone/>
              <a:defRPr sz="3556"/>
            </a:lvl7pPr>
            <a:lvl8pPr marL="5689671" indent="0" algn="ctr">
              <a:buNone/>
              <a:defRPr sz="3556"/>
            </a:lvl8pPr>
            <a:lvl9pPr marL="6502481" indent="0" algn="ctr">
              <a:buNone/>
              <a:defRPr sz="355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4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3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720050" y="1300800"/>
            <a:ext cx="77037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1792500" y="521575"/>
            <a:ext cx="5559000" cy="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8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044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97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081875" y="291577"/>
            <a:ext cx="3226800" cy="15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 flipH="1">
            <a:off x="1081875" y="3560050"/>
            <a:ext cx="38532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4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10489" b="0" spc="-178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3911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556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556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4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4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5689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89">
                <a:solidFill>
                  <a:srgbClr val="FFFFFF"/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2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5689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89">
                <a:solidFill>
                  <a:srgbClr val="FFFFFF"/>
                </a:solidFill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2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elpdesk@ottterbein.edu" TargetMode="External"/><Relationship Id="rId2" Type="http://schemas.openxmlformats.org/officeDocument/2006/relationships/hyperlink" Target="http://www.otterbein.edu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reencast.com/t/AjZHpyp1B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4830C240-566D-FA5E-DECB-B32CF9004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6151" r="9089" b="17161"/>
          <a:stretch/>
        </p:blipFill>
        <p:spPr>
          <a:xfrm>
            <a:off x="20" y="10"/>
            <a:ext cx="9141694" cy="5143489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499"/>
            <a:ext cx="3481671" cy="40005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Google Shape;113;p27"/>
          <p:cNvSpPr txBox="1">
            <a:spLocks noGrp="1"/>
          </p:cNvSpPr>
          <p:nvPr>
            <p:ph type="ctrTitle"/>
          </p:nvPr>
        </p:nvSpPr>
        <p:spPr>
          <a:xfrm>
            <a:off x="482600" y="973836"/>
            <a:ext cx="2763802" cy="2441448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800"/>
              <a:t>Preparing for Spring 2025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8179482" cy="1238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378563-3173-B40B-7E6E-2D2442415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565" y="815530"/>
            <a:ext cx="6737617" cy="7507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Logging into Banner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569214"/>
            <a:ext cx="889035" cy="123834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1894894"/>
            <a:ext cx="877276" cy="267253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1894894"/>
            <a:ext cx="8190670" cy="2672533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8AB06-9386-595D-AE75-E4F2D87D8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836" y="1706261"/>
            <a:ext cx="7063154" cy="30564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>
                <a:solidFill>
                  <a:schemeClr val="tx1"/>
                </a:solidFill>
              </a:rPr>
              <a:t>Go to </a:t>
            </a:r>
            <a:r>
              <a:rPr lang="en-US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www.otterbein.edu</a:t>
            </a:r>
            <a:endParaRPr lang="en-US">
              <a:solidFill>
                <a:schemeClr val="tx1"/>
              </a:solidFill>
            </a:endParaRPr>
          </a:p>
          <a:p>
            <a:pPr lvl="1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>
                <a:solidFill>
                  <a:schemeClr val="tx1"/>
                </a:solidFill>
              </a:rPr>
              <a:t>Select the menu sandwich in the top right corner</a:t>
            </a:r>
          </a:p>
          <a:p>
            <a:pPr lvl="1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>
                <a:solidFill>
                  <a:schemeClr val="tx1"/>
                </a:solidFill>
              </a:rPr>
              <a:t>Select O-Zone from the top menu bar</a:t>
            </a:r>
          </a:p>
          <a:p>
            <a:pPr lvl="1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>
                <a:solidFill>
                  <a:schemeClr val="tx1"/>
                </a:solidFill>
              </a:rPr>
              <a:t>Log-in using your email and password</a:t>
            </a:r>
          </a:p>
          <a:p>
            <a:pPr lvl="2"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>
                <a:solidFill>
                  <a:schemeClr val="tx1"/>
                </a:solidFill>
              </a:rPr>
              <a:t>If you do not have access or remember your login, please email </a:t>
            </a:r>
            <a:r>
              <a:rPr lang="en-US" sz="15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helpdesk@otterbein.edu</a:t>
            </a:r>
            <a:r>
              <a:rPr lang="en-US" sz="1500">
                <a:solidFill>
                  <a:schemeClr val="tx1"/>
                </a:solidFill>
              </a:rPr>
              <a:t>. </a:t>
            </a:r>
          </a:p>
          <a:p>
            <a:pPr lvl="1" indent="-34290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>
                <a:solidFill>
                  <a:schemeClr val="tx1"/>
                </a:solidFill>
              </a:rPr>
              <a:t>Select the Banner icon from the left menu</a:t>
            </a:r>
          </a:p>
        </p:txBody>
      </p:sp>
    </p:spTree>
    <p:extLst>
      <p:ext uri="{BB962C8B-B14F-4D97-AF65-F5344CB8AC3E}">
        <p14:creationId xmlns:p14="http://schemas.microsoft.com/office/powerpoint/2010/main" val="188001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BB91-EB40-4E93-978E-8F13AB60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497" y="634420"/>
            <a:ext cx="5815853" cy="994172"/>
          </a:xfrm>
        </p:spPr>
        <p:txBody>
          <a:bodyPr>
            <a:normAutofit fontScale="90000"/>
          </a:bodyPr>
          <a:lstStyle/>
          <a:p>
            <a:r>
              <a:rPr lang="en-US" sz="2700">
                <a:solidFill>
                  <a:srgbClr val="000000"/>
                </a:solidFill>
              </a:rPr>
              <a:t>You find your Degree Audit in Self-Service Banner or My Banner. Click on Student Records.</a:t>
            </a:r>
            <a:br>
              <a:rPr lang="en-US"/>
            </a:b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creenshot of banner Student tab&#10;Clickable links for the following:&#10;Registration&#10;Student Records&#10;Student Account&#10;ePay Make Payments&#10;&#10;Blue arrow point to Student Records">
            <a:extLst>
              <a:ext uri="{FF2B5EF4-FFF2-40B4-BE49-F238E27FC236}">
                <a16:creationId xmlns:a16="http://schemas.microsoft.com/office/drawing/2014/main" id="{AD69E4D6-7DB4-4FE8-B325-1404B2B9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44" y="1550821"/>
            <a:ext cx="5098971" cy="337450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8F79EE4-BA97-42B0-8DA9-3B52BB386059}"/>
              </a:ext>
            </a:extLst>
          </p:cNvPr>
          <p:cNvSpPr/>
          <p:nvPr/>
        </p:nvSpPr>
        <p:spPr>
          <a:xfrm rot="10800000">
            <a:off x="3584542" y="2906880"/>
            <a:ext cx="3054284" cy="1216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2728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6A83-45CD-4AC2-B03D-0FA81B1B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696" y="1171747"/>
            <a:ext cx="176811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Then click on</a:t>
            </a:r>
            <a:br>
              <a:rPr lang="en-US">
                <a:solidFill>
                  <a:schemeClr val="bg1"/>
                </a:solidFill>
                <a:cs typeface="Calibri Light"/>
              </a:rPr>
            </a:br>
            <a:r>
              <a:rPr lang="en-US">
                <a:solidFill>
                  <a:schemeClr val="bg1"/>
                </a:solidFill>
              </a:rPr>
              <a:t>Degree Works 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7" name="Picture 7" descr="Screenshot of Student Records under Student tab in Banner&#10;Clickable Hyperlinks of the following:&#10;View Holds&#10;Final Grades&#10;Academic Transcript&#10;Course Description&#10;View Student Information&#10;Schedule of Classes&#10;Request Enrollment Verification&#10;Apply to Graduate&#10;Order Official Transcript&#10;Degree Works&#10;&#10;Blue arrow pointing to Degree Works hyperlink">
            <a:extLst>
              <a:ext uri="{FF2B5EF4-FFF2-40B4-BE49-F238E27FC236}">
                <a16:creationId xmlns:a16="http://schemas.microsoft.com/office/drawing/2014/main" id="{269DD05D-4889-4400-B637-BBA90CC70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18" y="369094"/>
            <a:ext cx="4993289" cy="4139804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FA80DFE-CD28-443F-880E-04E28C84B93F}"/>
              </a:ext>
            </a:extLst>
          </p:cNvPr>
          <p:cNvSpPr/>
          <p:nvPr/>
        </p:nvSpPr>
        <p:spPr>
          <a:xfrm rot="9300000">
            <a:off x="3160390" y="2766608"/>
            <a:ext cx="2573321" cy="1356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4820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7D09E-8922-3C54-EDF4-ACD7E46C7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337" y="648081"/>
            <a:ext cx="2305435" cy="3840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Who is your Academic Advisor?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499"/>
            <a:ext cx="965200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13346" y="1564260"/>
            <a:ext cx="0" cy="20149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5BD167-4D29-17BA-95E3-34E6CC54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3006" y="108930"/>
            <a:ext cx="1769603" cy="3840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7432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/>
              <a:t>Once in Degree Works, you can see your major(s), minor(s), and advisor(s) listed.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2991" y="575868"/>
            <a:ext cx="381009" cy="3996130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D80B70-9C02-E2D8-CE9A-1BCFDD5C3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1" r="-2260" b="16754"/>
          <a:stretch/>
        </p:blipFill>
        <p:spPr>
          <a:xfrm>
            <a:off x="5856426" y="-875976"/>
            <a:ext cx="3862641" cy="63581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DA9AFA7-BF4B-8842-916F-43BD3B2F7375}"/>
              </a:ext>
            </a:extLst>
          </p:cNvPr>
          <p:cNvSpPr/>
          <p:nvPr/>
        </p:nvSpPr>
        <p:spPr>
          <a:xfrm rot="1860000">
            <a:off x="4180347" y="2897527"/>
            <a:ext cx="2056250" cy="1356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7848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reenshot of sample Degree Audit">
            <a:extLst>
              <a:ext uri="{FF2B5EF4-FFF2-40B4-BE49-F238E27FC236}">
                <a16:creationId xmlns:a16="http://schemas.microsoft.com/office/drawing/2014/main" id="{BFFCC457-8DF7-415E-9FFC-B8A8760AB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4283" y="83735"/>
            <a:ext cx="11098805" cy="4869976"/>
          </a:xfrm>
        </p:spPr>
      </p:pic>
    </p:spTree>
    <p:extLst>
      <p:ext uri="{BB962C8B-B14F-4D97-AF65-F5344CB8AC3E}">
        <p14:creationId xmlns:p14="http://schemas.microsoft.com/office/powerpoint/2010/main" val="53944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500"/>
            <a:ext cx="2582693" cy="40050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20147F-EF63-4D55-B3FC-706B09DF2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https://www.screencast.com/t/AjZHpyp1B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500"/>
            <a:ext cx="2582693" cy="40050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D7EC0E7-485C-808A-CA2F-57E604599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496375"/>
              </p:ext>
            </p:extLst>
          </p:nvPr>
        </p:nvGraphicFramePr>
        <p:xfrm>
          <a:off x="328369" y="76002"/>
          <a:ext cx="8044994" cy="492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852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823DCB-8A96-4C03-A39E-6FBFF8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4780" y="90072"/>
            <a:ext cx="5559000" cy="5799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Deciding what classes to take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BD61D514-ED53-F304-AEDF-06A8E8B98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825128"/>
              </p:ext>
            </p:extLst>
          </p:nvPr>
        </p:nvGraphicFramePr>
        <p:xfrm>
          <a:off x="799528" y="755562"/>
          <a:ext cx="7920823" cy="4062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0972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1D39F-9AC8-4981-A453-6306C8E25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9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Things To Keep in Mind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6F43EBD7-CB90-E31E-95CA-BE1522C77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4224098"/>
              </p:ext>
            </p:extLst>
          </p:nvPr>
        </p:nvGraphicFramePr>
        <p:xfrm>
          <a:off x="2819922" y="491861"/>
          <a:ext cx="5796200" cy="434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016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61919-9674-7EE3-B2C7-E2CAACDA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9091" t="1578" r="-2" b="25977"/>
          <a:stretch/>
        </p:blipFill>
        <p:spPr>
          <a:xfrm>
            <a:off x="20" y="10"/>
            <a:ext cx="9141694" cy="51434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F0305-9083-4583-8BF3-F1B9DC193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9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Electives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DC8DD-3C9F-424C-8784-62A8BAB1C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Classes, or credit hours, taken in addition to your major requirements and general education classes to reach a total of 120 total hours</a:t>
            </a:r>
            <a:r>
              <a:rPr lang="en-US" sz="18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158750"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endParaRPr lang="en-US" sz="1800" b="0" i="0">
              <a:solidFill>
                <a:schemeClr val="tx1"/>
              </a:solidFill>
              <a:effectLst/>
            </a:endParaRPr>
          </a:p>
          <a:p>
            <a:pPr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Strategies for choosing electives:</a:t>
            </a:r>
            <a:r>
              <a:rPr lang="en-US" sz="18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914400" lvl="3" indent="-18288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Second majors</a:t>
            </a:r>
            <a:r>
              <a:rPr lang="en-US" sz="18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914400" lvl="3" indent="-18288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Minors</a:t>
            </a:r>
            <a:r>
              <a:rPr lang="en-US" sz="18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914400" lvl="3" indent="-18288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Classes that will teach you skills, but </a:t>
            </a:r>
            <a:r>
              <a:rPr lang="en-US" sz="1800">
                <a:solidFill>
                  <a:schemeClr val="tx1"/>
                </a:solidFill>
              </a:rPr>
              <a:t>not </a:t>
            </a: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necessarily a full minor (think of Modern Language classes, an art course, etc.)</a:t>
            </a:r>
            <a:r>
              <a:rPr lang="en-US" sz="1800" b="0" i="0">
                <a:solidFill>
                  <a:schemeClr val="tx1"/>
                </a:solidFill>
                <a:effectLst/>
              </a:rPr>
              <a:t>​</a:t>
            </a:r>
          </a:p>
          <a:p>
            <a:pPr marL="914400" lvl="3" indent="-182880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800" b="0" i="0" u="none" strike="noStrike">
                <a:solidFill>
                  <a:schemeClr val="tx1"/>
                </a:solidFill>
                <a:effectLst/>
              </a:rPr>
              <a:t>Classes that are just interesting!</a:t>
            </a:r>
            <a:endParaRPr lang="en-US" sz="1800" b="0" i="0">
              <a:solidFill>
                <a:schemeClr val="tx1"/>
              </a:solidFill>
              <a:effectLst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284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zoi Dog Breed » Everything About Borzoi">
            <a:extLst>
              <a:ext uri="{FF2B5EF4-FFF2-40B4-BE49-F238E27FC236}">
                <a16:creationId xmlns:a16="http://schemas.microsoft.com/office/drawing/2014/main" id="{2385A72C-BC0A-43EA-959C-01908599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2" y="754213"/>
            <a:ext cx="3105149" cy="22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by Olja on House | Borzoi dog, Borzoi, Goofy dog">
            <a:extLst>
              <a:ext uri="{FF2B5EF4-FFF2-40B4-BE49-F238E27FC236}">
                <a16:creationId xmlns:a16="http://schemas.microsoft.com/office/drawing/2014/main" id="{8B473907-9C03-4A55-BAFD-53F2757D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77" y="2565847"/>
            <a:ext cx="1906448" cy="240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ol Dogs | Borzoi dog, Silly dogs, Borzoi">
            <a:extLst>
              <a:ext uri="{FF2B5EF4-FFF2-40B4-BE49-F238E27FC236}">
                <a16:creationId xmlns:a16="http://schemas.microsoft.com/office/drawing/2014/main" id="{9D7675A1-AE46-49B9-8F95-A977523A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96" y="258604"/>
            <a:ext cx="2824753" cy="211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E8B487-5F96-41D7-8081-38816EF96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82209"/>
            <a:ext cx="2111038" cy="2387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FAC80-D812-43EE-9780-B31FA36082CB}"/>
              </a:ext>
            </a:extLst>
          </p:cNvPr>
          <p:cNvSpPr txBox="1"/>
          <p:nvPr/>
        </p:nvSpPr>
        <p:spPr>
          <a:xfrm>
            <a:off x="6719979" y="827633"/>
            <a:ext cx="21558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Borzoi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Russian Wolfhound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a Russian word meaning “fast”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“Noodle horse”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with Russian aristocracy and mass-slaughtered after 1917 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Relatively rare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Affectionate, calm, but very stubborn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couch potatoes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69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9022AA93-9200-B53D-6A90-02BAF9A33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5" r="4" b="2463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A1634-5F0B-43EB-A8D5-ADE4A5CB9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9" y="842877"/>
            <a:ext cx="2210611" cy="9625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Next Steps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D67181-B3D9-4047-889D-EEDF8574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44971" y="1805473"/>
            <a:ext cx="2645272" cy="2624235"/>
          </a:xfrm>
        </p:spPr>
        <p:txBody>
          <a:bodyPr spcFirstLastPara="1" vert="horz" wrap="square" lIns="91440" tIns="45720" rIns="91440" bIns="45720" rtlCol="0" anchor="t" anchorCtr="0">
            <a:noAutofit/>
          </a:bodyPr>
          <a:lstStyle/>
          <a:p>
            <a:pPr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400" i="0" u="none" strike="noStrike">
                <a:solidFill>
                  <a:srgbClr val="FFFFFF"/>
                </a:solidFill>
                <a:effectLst/>
              </a:rPr>
              <a:t>Once you have your classes chosen, all you have to do is register!</a:t>
            </a:r>
            <a:r>
              <a:rPr lang="en-US" sz="1400" i="0">
                <a:solidFill>
                  <a:srgbClr val="FFFFFF"/>
                </a:solidFill>
                <a:effectLst/>
              </a:rPr>
              <a:t>​</a:t>
            </a:r>
          </a:p>
          <a:p>
            <a:pPr marL="158750"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400" i="0">
                <a:solidFill>
                  <a:srgbClr val="FFFFFF"/>
                </a:solidFill>
                <a:effectLst/>
              </a:rPr>
              <a:t>​</a:t>
            </a:r>
          </a:p>
          <a:p>
            <a:pPr indent="-182880" fontAlgn="base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400" i="0" u="none" strike="noStrike">
                <a:solidFill>
                  <a:srgbClr val="FFFFFF"/>
                </a:solidFill>
                <a:effectLst/>
              </a:rPr>
              <a:t>Prior to Banner opening, make sure you do not have holds on your account that will keep you from registering. You can check this under the student tab in Self-Service Banner under “View Holds”</a:t>
            </a:r>
            <a:endParaRPr lang="en-US" sz="1400" i="0">
              <a:solidFill>
                <a:srgbClr val="FFFFFF"/>
              </a:solidFill>
              <a:effectLst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0021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ddAClass_Banner.mp4">
            <a:extLst>
              <a:ext uri="{FF2B5EF4-FFF2-40B4-BE49-F238E27FC236}">
                <a16:creationId xmlns:a16="http://schemas.microsoft.com/office/drawing/2014/main" id="{F29AD6B8-9E63-4764-A2A0-07BA9DFD9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640" y="537483"/>
            <a:ext cx="6412719" cy="406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38BD7-02CD-4619-97B8-BD8F3104D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983" y="687098"/>
            <a:ext cx="5560034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DropAClass_Banner.mp4">
            <a:extLst>
              <a:ext uri="{FF2B5EF4-FFF2-40B4-BE49-F238E27FC236}">
                <a16:creationId xmlns:a16="http://schemas.microsoft.com/office/drawing/2014/main" id="{CD978970-E55A-46C3-830F-9544804D8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362" y="419937"/>
            <a:ext cx="8952173" cy="4446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1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WaitlistAClass_Banner.mp4">
            <a:extLst>
              <a:ext uri="{FF2B5EF4-FFF2-40B4-BE49-F238E27FC236}">
                <a16:creationId xmlns:a16="http://schemas.microsoft.com/office/drawing/2014/main" id="{BAED623C-8C29-41C0-83FE-5BC4CF5C6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753" y="618530"/>
            <a:ext cx="8522494" cy="3906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88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4" descr="White calendar with a blue pen on top">
            <a:extLst>
              <a:ext uri="{FF2B5EF4-FFF2-40B4-BE49-F238E27FC236}">
                <a16:creationId xmlns:a16="http://schemas.microsoft.com/office/drawing/2014/main" id="{B7535D8D-3064-1E54-4AA4-70A3D7499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8" r="4" b="979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1E3337-DD5E-465B-89DE-567A15E8D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9" y="842877"/>
            <a:ext cx="2210611" cy="9625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2000" b="1"/>
              <a:t>Registration Dates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F042F-99A6-4952-957A-69FE7EDEF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3267" y="1805473"/>
            <a:ext cx="2806258" cy="2624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01650"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600" b="0" i="0" u="none" strike="noStrike">
                <a:solidFill>
                  <a:srgbClr val="FFFFFF"/>
                </a:solidFill>
                <a:effectLst/>
              </a:rPr>
              <a:t>Registration will open on the week of October </a:t>
            </a:r>
            <a:r>
              <a:rPr lang="en-US" sz="1600">
                <a:solidFill>
                  <a:srgbClr val="FFFFFF"/>
                </a:solidFill>
              </a:rPr>
              <a:t>28th</a:t>
            </a:r>
            <a:r>
              <a:rPr lang="en-US" sz="1600" b="0" i="0" u="none" strike="noStrike">
                <a:solidFill>
                  <a:srgbClr val="FFFFFF"/>
                </a:solidFill>
                <a:effectLst/>
              </a:rPr>
              <a:t>! Be on the lookout for an </a:t>
            </a:r>
            <a:r>
              <a:rPr lang="en-US" sz="1600">
                <a:solidFill>
                  <a:srgbClr val="FFFFFF"/>
                </a:solidFill>
              </a:rPr>
              <a:t>email from</a:t>
            </a:r>
            <a:r>
              <a:rPr lang="en-US" sz="1600" b="0" i="0" u="none" strike="noStrike">
                <a:solidFill>
                  <a:srgbClr val="FFFFFF"/>
                </a:solidFill>
                <a:effectLst/>
              </a:rPr>
              <a:t> </a:t>
            </a:r>
            <a:endParaRPr lang="en-US" sz="1600"/>
          </a:p>
          <a:p>
            <a:pPr marL="501650"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600" b="0" i="0" u="sng" strike="noStrike">
                <a:solidFill>
                  <a:srgbClr val="FFFFFF"/>
                </a:solidFill>
                <a:effectLst/>
              </a:rPr>
              <a:t>registrar@otterbein.edu</a:t>
            </a:r>
            <a:r>
              <a:rPr lang="en-US" sz="1600" b="0" i="0" u="none" strike="noStrike">
                <a:solidFill>
                  <a:srgbClr val="FFFFFF"/>
                </a:solidFill>
                <a:effectLst/>
              </a:rPr>
              <a:t> </a:t>
            </a:r>
            <a:endParaRPr lang="en-US" sz="1600">
              <a:solidFill>
                <a:srgbClr val="595959"/>
              </a:solidFill>
            </a:endParaRPr>
          </a:p>
          <a:p>
            <a:pPr marL="501650"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r>
              <a:rPr lang="en-US" sz="1600" b="0" i="0" u="none" strike="noStrike">
                <a:solidFill>
                  <a:srgbClr val="FFFFFF"/>
                </a:solidFill>
                <a:effectLst/>
              </a:rPr>
              <a:t>which will tell you the exact date and time that registration will open for you!</a:t>
            </a:r>
            <a:endParaRPr lang="en-US" sz="1600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9192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571499"/>
            <a:ext cx="5664708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634A4-F837-45E8-A042-A9C983627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0561" y="973836"/>
            <a:ext cx="4551053" cy="2441448"/>
          </a:xfrm>
        </p:spPr>
        <p:txBody>
          <a:bodyPr>
            <a:normAutofit/>
          </a:bodyPr>
          <a:lstStyle/>
          <a:p>
            <a:r>
              <a:rPr lang="en-US" sz="3400" b="1"/>
              <a:t>Reminder:</a:t>
            </a:r>
            <a:br>
              <a:rPr lang="en-US" sz="3400"/>
            </a:br>
            <a:r>
              <a:rPr lang="en-US" sz="3400"/>
              <a:t>Major and Minor Fair </a:t>
            </a:r>
            <a:br>
              <a:rPr lang="en-US" sz="3400"/>
            </a:br>
            <a:r>
              <a:rPr lang="en-US" sz="3400"/>
              <a:t>October 9th, 11am-1pm</a:t>
            </a:r>
            <a:br>
              <a:rPr lang="en-US" sz="3400"/>
            </a:br>
            <a:r>
              <a:rPr lang="en-US" sz="3400"/>
              <a:t>Roush Hall, Fisher Gallery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34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Graphic 15" descr="Flip Calendar">
            <a:extLst>
              <a:ext uri="{FF2B5EF4-FFF2-40B4-BE49-F238E27FC236}">
                <a16:creationId xmlns:a16="http://schemas.microsoft.com/office/drawing/2014/main" id="{61D7E226-D2D8-2408-E605-60DD9EC77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132" y="1271849"/>
            <a:ext cx="2593687" cy="25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6" y="564561"/>
            <a:ext cx="751111" cy="3558188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0320" y="571499"/>
            <a:ext cx="3156367" cy="40005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634A4-F837-45E8-A042-A9C983627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292333" cy="2441448"/>
          </a:xfrm>
        </p:spPr>
        <p:txBody>
          <a:bodyPr>
            <a:normAutofit/>
          </a:bodyPr>
          <a:lstStyle/>
          <a:p>
            <a:pPr algn="r"/>
            <a:r>
              <a:rPr lang="en-US" sz="8100">
                <a:solidFill>
                  <a:schemeClr val="accent1"/>
                </a:solidFill>
              </a:rPr>
              <a:t>Exit</a:t>
            </a:r>
            <a:br>
              <a:rPr lang="en-US" sz="8100">
                <a:solidFill>
                  <a:schemeClr val="accent1"/>
                </a:solidFill>
              </a:rPr>
            </a:br>
            <a:r>
              <a:rPr lang="en-US" sz="8100">
                <a:solidFill>
                  <a:schemeClr val="accent1"/>
                </a:solidFill>
              </a:rPr>
              <a:t>Ticket</a:t>
            </a:r>
          </a:p>
        </p:txBody>
      </p:sp>
    </p:spTree>
    <p:extLst>
      <p:ext uri="{BB962C8B-B14F-4D97-AF65-F5344CB8AC3E}">
        <p14:creationId xmlns:p14="http://schemas.microsoft.com/office/powerpoint/2010/main" val="9378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98B4E-7583-3013-AEE8-DA17F1CB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6220" y="1287353"/>
            <a:ext cx="5397530" cy="3241147"/>
          </a:xfrm>
        </p:spPr>
        <p:txBody>
          <a:bodyPr/>
          <a:lstStyle/>
          <a:p>
            <a:r>
              <a:rPr lang="en-US" sz="2400"/>
              <a:t>How Do I Schedule Classes?</a:t>
            </a:r>
          </a:p>
          <a:p>
            <a:r>
              <a:rPr lang="en-US" sz="2400"/>
              <a:t>How Do I Look Up Classes?</a:t>
            </a:r>
          </a:p>
          <a:p>
            <a:r>
              <a:rPr lang="en-US" sz="2400"/>
              <a:t>How Do I Locate My Advisor?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B0EBBF-D2A0-C982-D699-E8C34917E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Focus for Today:</a:t>
            </a:r>
          </a:p>
        </p:txBody>
      </p:sp>
    </p:spTree>
    <p:extLst>
      <p:ext uri="{BB962C8B-B14F-4D97-AF65-F5344CB8AC3E}">
        <p14:creationId xmlns:p14="http://schemas.microsoft.com/office/powerpoint/2010/main" val="288333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32416D-E4E5-CF2A-31FD-FD5980A5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1831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Reminders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B91FB726-7D09-BAB3-FD3C-388E8C247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241088"/>
              </p:ext>
            </p:extLst>
          </p:nvPr>
        </p:nvGraphicFramePr>
        <p:xfrm>
          <a:off x="649985" y="700390"/>
          <a:ext cx="5470207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98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23DCB-8A96-4C03-A39E-6FBFF8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1831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Academic Advisors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AAFA50D7-F3D3-CD22-8CFE-162499CF9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403246"/>
              </p:ext>
            </p:extLst>
          </p:nvPr>
        </p:nvGraphicFramePr>
        <p:xfrm>
          <a:off x="649985" y="700390"/>
          <a:ext cx="5470207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44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F52E24-B36C-413C-922E-EA3829D35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89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Meeting With your Advisor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23007AA8-31C7-7472-E30A-FF48D0E89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084016"/>
              </p:ext>
            </p:extLst>
          </p:nvPr>
        </p:nvGraphicFramePr>
        <p:xfrm>
          <a:off x="2819922" y="664094"/>
          <a:ext cx="5796200" cy="381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2432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44" y="3275729"/>
            <a:ext cx="8572511" cy="13891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823DCB-8A96-4C03-A39E-6FBFF807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857" y="3449370"/>
            <a:ext cx="8309853" cy="10185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chemeClr val="bg1"/>
                </a:solidFill>
              </a:rPr>
              <a:t>Communicating with your Academic Advisor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E0287026-E8FD-212D-5C68-D05AD6697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407411"/>
              </p:ext>
            </p:extLst>
          </p:nvPr>
        </p:nvGraphicFramePr>
        <p:xfrm>
          <a:off x="720090" y="480060"/>
          <a:ext cx="7703820" cy="2401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034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571500"/>
            <a:ext cx="3156366" cy="4000500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A9885-0B57-B099-8B0D-EB428613B5FC}"/>
              </a:ext>
            </a:extLst>
          </p:cNvPr>
          <p:cNvSpPr txBox="1"/>
          <p:nvPr/>
        </p:nvSpPr>
        <p:spPr>
          <a:xfrm>
            <a:off x="370695" y="1262358"/>
            <a:ext cx="2081191" cy="261878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spc="-6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Sample Email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FCB4CE-315F-5257-320F-A5874B44C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204" y="1262357"/>
            <a:ext cx="4970533" cy="2618785"/>
          </a:xfrm>
        </p:spPr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800"/>
              <a:t>Dear Professor Miller,</a:t>
            </a:r>
            <a:br>
              <a:rPr lang="en-US" sz="1800"/>
            </a:br>
            <a:br>
              <a:rPr lang="en-US" sz="1800"/>
            </a:br>
            <a:r>
              <a:rPr lang="en-US" sz="1800"/>
              <a:t>My name is Sarah Smith, a first year Biology major and one of your advisees. I hope this week has treated you well. I am reaching out in order to discuss my spring classes ahead of course registration on October 28. I have some courses pre-selected, but would like to review them with you. Do you have any availability next week? I am free Tuesday and Thursday after 1pm and Wednesday from 11am – 1:30pm. Do you have any of those times work for you?</a:t>
            </a:r>
            <a:br>
              <a:rPr lang="en-US" sz="1800"/>
            </a:br>
            <a:br>
              <a:rPr lang="en-US" sz="1800"/>
            </a:br>
            <a:r>
              <a:rPr lang="en-US" sz="1800"/>
              <a:t>Thank you,</a:t>
            </a:r>
            <a:br>
              <a:rPr lang="en-US" sz="1800"/>
            </a:br>
            <a:r>
              <a:rPr lang="en-US" sz="1800"/>
              <a:t>Sarah Smith</a:t>
            </a: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  <a:buFont typeface="Wingdings 2" pitchFamily="18" charset="2"/>
              <a:buChar char=""/>
            </a:pPr>
            <a:endParaRPr lang="en-US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392887" y="792656"/>
            <a:ext cx="751113" cy="3558188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169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845DB188-4006-4207-A473-B4B569C5B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B4522D-D095-4687-BFB3-976E665A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2142" y="567993"/>
            <a:ext cx="2661858" cy="3996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371582-1F23-4CA4-8D7C-A71369FA0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1831" y="842877"/>
            <a:ext cx="2210611" cy="3450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3600"/>
              <a:t>Changing Advisors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2" name="Text Placeholder 1">
            <a:extLst>
              <a:ext uri="{FF2B5EF4-FFF2-40B4-BE49-F238E27FC236}">
                <a16:creationId xmlns:a16="http://schemas.microsoft.com/office/drawing/2014/main" id="{7274C935-400A-C705-4D73-CE3057404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381810"/>
              </p:ext>
            </p:extLst>
          </p:nvPr>
        </p:nvGraphicFramePr>
        <p:xfrm>
          <a:off x="332485" y="700390"/>
          <a:ext cx="6175762" cy="37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865294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4FED8835916A4BA1D7BD1C640E7D6E" ma:contentTypeVersion="4" ma:contentTypeDescription="Create a new document." ma:contentTypeScope="" ma:versionID="29cbd96d6a7a20e09e411eff1977b834">
  <xsd:schema xmlns:xsd="http://www.w3.org/2001/XMLSchema" xmlns:xs="http://www.w3.org/2001/XMLSchema" xmlns:p="http://schemas.microsoft.com/office/2006/metadata/properties" xmlns:ns2="00548dfb-b0e5-4428-b462-39a9b80c1a74" targetNamespace="http://schemas.microsoft.com/office/2006/metadata/properties" ma:root="true" ma:fieldsID="07c707125277c669b48e523989926c34" ns2:_="">
    <xsd:import namespace="00548dfb-b0e5-4428-b462-39a9b80c1a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8dfb-b0e5-4428-b462-39a9b80c1a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5D66C-4F6B-43D0-BB4F-2755B071E8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3BCFEE-1A6C-48CA-896F-9AD731AD29C3}">
  <ds:schemaRefs>
    <ds:schemaRef ds:uri="http://purl.org/dc/elements/1.1/"/>
    <ds:schemaRef ds:uri="http://schemas.microsoft.com/office/2006/documentManagement/types"/>
    <ds:schemaRef ds:uri="00548dfb-b0e5-4428-b462-39a9b80c1a74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768B4A-DDE3-45A6-ABDC-A50ED86A71AE}">
  <ds:schemaRefs>
    <ds:schemaRef ds:uri="00548dfb-b0e5-4428-b462-39a9b80c1a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1107</Words>
  <Application>Microsoft Office PowerPoint</Application>
  <PresentationFormat>On-screen Show (16:9)</PresentationFormat>
  <Paragraphs>109</Paragraphs>
  <Slides>26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Wingdings 2</vt:lpstr>
      <vt:lpstr>Muli</vt:lpstr>
      <vt:lpstr>Corbel</vt:lpstr>
      <vt:lpstr>Calibri Light</vt:lpstr>
      <vt:lpstr>Roboto Slab</vt:lpstr>
      <vt:lpstr>Frame</vt:lpstr>
      <vt:lpstr>Preparing for Spring 2025</vt:lpstr>
      <vt:lpstr>PowerPoint Presentation</vt:lpstr>
      <vt:lpstr>Focus for Today:</vt:lpstr>
      <vt:lpstr>Reminders</vt:lpstr>
      <vt:lpstr>Academic Advisors</vt:lpstr>
      <vt:lpstr>Meeting With your Advisor</vt:lpstr>
      <vt:lpstr>Communicating with your Academic Advisor</vt:lpstr>
      <vt:lpstr>PowerPoint Presentation</vt:lpstr>
      <vt:lpstr>Changing Advisors</vt:lpstr>
      <vt:lpstr>Logging into Banner</vt:lpstr>
      <vt:lpstr>You find your Degree Audit in Self-Service Banner or My Banner. Click on Student Records. </vt:lpstr>
      <vt:lpstr>Then click on Degree Works </vt:lpstr>
      <vt:lpstr>Who is your Academic Advisor?</vt:lpstr>
      <vt:lpstr>PowerPoint Presentation</vt:lpstr>
      <vt:lpstr>PowerPoint Presentation</vt:lpstr>
      <vt:lpstr>PowerPoint Presentation</vt:lpstr>
      <vt:lpstr>Deciding what classes to take</vt:lpstr>
      <vt:lpstr>Things To Keep in Mind</vt:lpstr>
      <vt:lpstr>Electives</vt:lpstr>
      <vt:lpstr>Next Steps</vt:lpstr>
      <vt:lpstr>PowerPoint Presentation</vt:lpstr>
      <vt:lpstr>PowerPoint Presentation</vt:lpstr>
      <vt:lpstr>PowerPoint Presentation</vt:lpstr>
      <vt:lpstr>Registration Dates</vt:lpstr>
      <vt:lpstr>Reminder: Major and Minor Fair  October 9th, 11am-1pm Roush Hall, Fisher Gallery</vt:lpstr>
      <vt:lpstr>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Spring 2022</dc:title>
  <dc:creator>Albright, Katie</dc:creator>
  <cp:lastModifiedBy>Albright, Katie</cp:lastModifiedBy>
  <cp:revision>12</cp:revision>
  <dcterms:modified xsi:type="dcterms:W3CDTF">2024-10-04T18:33:41Z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0x0101009B4FED8835916A4BA1D7BD1C640E7D6E</vt:lpwstr>
  </property>
  <property fmtid="{D5CDD505-2E9C-101B-9397-08002B2CF9AE}" pid="3" name="MediaServiceImageTags">
    <vt:lpwstr/>
  </property>
  <property fmtid="{D5CDD505-2E9C-101B-9397-08002B2CF9AE}" pid="4" name="Order">
    <vt:lpwstr>5100.00000000000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