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4"/>
    <p:sldMasterId id="2147483660" r:id="rId5"/>
    <p:sldMasterId id="2147483675" r:id="rId6"/>
  </p:sldMasterIdLst>
  <p:notesMasterIdLst>
    <p:notesMasterId r:id="rId24"/>
  </p:notesMasterIdLst>
  <p:sldIdLst>
    <p:sldId id="257" r:id="rId7"/>
    <p:sldId id="275" r:id="rId8"/>
    <p:sldId id="277" r:id="rId9"/>
    <p:sldId id="276" r:id="rId10"/>
    <p:sldId id="256" r:id="rId11"/>
    <p:sldId id="274" r:id="rId12"/>
    <p:sldId id="266" r:id="rId13"/>
    <p:sldId id="258" r:id="rId14"/>
    <p:sldId id="259" r:id="rId15"/>
    <p:sldId id="260" r:id="rId16"/>
    <p:sldId id="263" r:id="rId17"/>
    <p:sldId id="264" r:id="rId18"/>
    <p:sldId id="271" r:id="rId19"/>
    <p:sldId id="269" r:id="rId20"/>
    <p:sldId id="268" r:id="rId21"/>
    <p:sldId id="265" r:id="rId22"/>
    <p:sldId id="272" r:id="rId2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663E6B-5650-4108-AEE9-C3DD8D079DF3}">
          <p14:sldIdLst>
            <p14:sldId id="257"/>
            <p14:sldId id="275"/>
            <p14:sldId id="277"/>
            <p14:sldId id="276"/>
            <p14:sldId id="256"/>
            <p14:sldId id="274"/>
            <p14:sldId id="266"/>
            <p14:sldId id="258"/>
            <p14:sldId id="259"/>
            <p14:sldId id="260"/>
            <p14:sldId id="263"/>
            <p14:sldId id="264"/>
            <p14:sldId id="271"/>
            <p14:sldId id="269"/>
            <p14:sldId id="268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AB1A63-D805-D274-2AB0-016951FFC44A}" name="Bechtold, Jennifer" initials="BJ" userId="S::jbechtold@otterbein.edu::5ae1a9c7-a278-4edc-bf4b-769f89db1b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4902B-5303-49BC-B46C-3937018A5662}" v="347" dt="2024-08-06T17:49:34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htold, Jennifer" userId="5ae1a9c7-a278-4edc-bf4b-769f89db1bde" providerId="ADAL" clId="{22650FAB-2EFA-43C2-8A9E-3D1018534135}"/>
    <pc:docChg chg="modNotesMaster">
      <pc:chgData name="Bechtold, Jennifer" userId="5ae1a9c7-a278-4edc-bf4b-769f89db1bde" providerId="ADAL" clId="{22650FAB-2EFA-43C2-8A9E-3D1018534135}" dt="2024-08-06T17:50:14.405" v="1"/>
      <pc:docMkLst>
        <pc:docMk/>
      </pc:docMkLst>
    </pc:docChg>
  </pc:docChgLst>
  <pc:docChgLst>
    <pc:chgData name="Bechtold, Jennifer" userId="S::jbechtold@otterbein.edu::5ae1a9c7-a278-4edc-bf4b-769f89db1bde" providerId="AD" clId="Web-{BC54902B-5303-49BC-B46C-3937018A5662}"/>
    <pc:docChg chg="addSld modSld modSection">
      <pc:chgData name="Bechtold, Jennifer" userId="S::jbechtold@otterbein.edu::5ae1a9c7-a278-4edc-bf4b-769f89db1bde" providerId="AD" clId="Web-{BC54902B-5303-49BC-B46C-3937018A5662}" dt="2024-08-06T17:49:34.622" v="217" actId="20577"/>
      <pc:docMkLst>
        <pc:docMk/>
      </pc:docMkLst>
      <pc:sldChg chg="addSp delSp modSp">
        <pc:chgData name="Bechtold, Jennifer" userId="S::jbechtold@otterbein.edu::5ae1a9c7-a278-4edc-bf4b-769f89db1bde" providerId="AD" clId="Web-{BC54902B-5303-49BC-B46C-3937018A5662}" dt="2024-08-06T17:49:18.450" v="215" actId="20577"/>
        <pc:sldMkLst>
          <pc:docMk/>
          <pc:sldMk cId="743676812" sldId="275"/>
        </pc:sldMkLst>
        <pc:spChg chg="add mod">
          <ac:chgData name="Bechtold, Jennifer" userId="S::jbechtold@otterbein.edu::5ae1a9c7-a278-4edc-bf4b-769f89db1bde" providerId="AD" clId="Web-{BC54902B-5303-49BC-B46C-3937018A5662}" dt="2024-08-06T17:48:53.746" v="207" actId="1076"/>
          <ac:spMkLst>
            <pc:docMk/>
            <pc:sldMk cId="743676812" sldId="275"/>
            <ac:spMk id="7" creationId="{070A4F13-6BC3-97A1-A818-967EE5DDEDCD}"/>
          </ac:spMkLst>
        </pc:spChg>
        <pc:spChg chg="add mod">
          <ac:chgData name="Bechtold, Jennifer" userId="S::jbechtold@otterbein.edu::5ae1a9c7-a278-4edc-bf4b-769f89db1bde" providerId="AD" clId="Web-{BC54902B-5303-49BC-B46C-3937018A5662}" dt="2024-08-06T17:49:18.450" v="215" actId="20577"/>
          <ac:spMkLst>
            <pc:docMk/>
            <pc:sldMk cId="743676812" sldId="275"/>
            <ac:spMk id="8" creationId="{F61F5ABA-F360-516E-045F-814992FBBF0E}"/>
          </ac:spMkLst>
        </pc:spChg>
        <pc:spChg chg="mod">
          <ac:chgData name="Bechtold, Jennifer" userId="S::jbechtold@otterbein.edu::5ae1a9c7-a278-4edc-bf4b-769f89db1bde" providerId="AD" clId="Web-{BC54902B-5303-49BC-B46C-3937018A5662}" dt="2024-08-06T17:32:39.250" v="22" actId="1076"/>
          <ac:spMkLst>
            <pc:docMk/>
            <pc:sldMk cId="743676812" sldId="275"/>
            <ac:spMk id="18" creationId="{8A857188-CD37-B06A-DBD8-0C2F03073B4D}"/>
          </ac:spMkLst>
        </pc:spChg>
        <pc:spChg chg="mod">
          <ac:chgData name="Bechtold, Jennifer" userId="S::jbechtold@otterbein.edu::5ae1a9c7-a278-4edc-bf4b-769f89db1bde" providerId="AD" clId="Web-{BC54902B-5303-49BC-B46C-3937018A5662}" dt="2024-08-06T17:32:46.610" v="27" actId="20577"/>
          <ac:spMkLst>
            <pc:docMk/>
            <pc:sldMk cId="743676812" sldId="275"/>
            <ac:spMk id="19" creationId="{FFF44CBA-6187-7260-37EE-B4BEA4B80ADC}"/>
          </ac:spMkLst>
        </pc:spChg>
        <pc:picChg chg="add del mod">
          <ac:chgData name="Bechtold, Jennifer" userId="S::jbechtold@otterbein.edu::5ae1a9c7-a278-4edc-bf4b-769f89db1bde" providerId="AD" clId="Web-{BC54902B-5303-49BC-B46C-3937018A5662}" dt="2024-08-06T17:30:43.546" v="4"/>
          <ac:picMkLst>
            <pc:docMk/>
            <pc:sldMk cId="743676812" sldId="275"/>
            <ac:picMk id="2" creationId="{3BD991B9-789C-72A9-8C6D-63B151BB869F}"/>
          </ac:picMkLst>
        </pc:picChg>
        <pc:picChg chg="add del mod">
          <ac:chgData name="Bechtold, Jennifer" userId="S::jbechtold@otterbein.edu::5ae1a9c7-a278-4edc-bf4b-769f89db1bde" providerId="AD" clId="Web-{BC54902B-5303-49BC-B46C-3937018A5662}" dt="2024-08-06T17:31:05.499" v="8"/>
          <ac:picMkLst>
            <pc:docMk/>
            <pc:sldMk cId="743676812" sldId="275"/>
            <ac:picMk id="3" creationId="{85B4B261-2D82-152A-970B-B852D48B9E55}"/>
          </ac:picMkLst>
        </pc:picChg>
        <pc:picChg chg="add del mod">
          <ac:chgData name="Bechtold, Jennifer" userId="S::jbechtold@otterbein.edu::5ae1a9c7-a278-4edc-bf4b-769f89db1bde" providerId="AD" clId="Web-{BC54902B-5303-49BC-B46C-3937018A5662}" dt="2024-08-06T17:44:45.212" v="98"/>
          <ac:picMkLst>
            <pc:docMk/>
            <pc:sldMk cId="743676812" sldId="275"/>
            <ac:picMk id="4" creationId="{812DB629-A7E8-E1E8-D6BE-18147300A11C}"/>
          </ac:picMkLst>
        </pc:picChg>
        <pc:picChg chg="add mod">
          <ac:chgData name="Bechtold, Jennifer" userId="S::jbechtold@otterbein.edu::5ae1a9c7-a278-4edc-bf4b-769f89db1bde" providerId="AD" clId="Web-{BC54902B-5303-49BC-B46C-3937018A5662}" dt="2024-08-06T17:49:12.325" v="212" actId="1076"/>
          <ac:picMkLst>
            <pc:docMk/>
            <pc:sldMk cId="743676812" sldId="275"/>
            <ac:picMk id="5" creationId="{2EDA207D-BEE2-254D-6387-F9F98438E2BF}"/>
          </ac:picMkLst>
        </pc:picChg>
        <pc:picChg chg="add del mod">
          <ac:chgData name="Bechtold, Jennifer" userId="S::jbechtold@otterbein.edu::5ae1a9c7-a278-4edc-bf4b-769f89db1bde" providerId="AD" clId="Web-{BC54902B-5303-49BC-B46C-3937018A5662}" dt="2024-08-06T17:37:01.316" v="48"/>
          <ac:picMkLst>
            <pc:docMk/>
            <pc:sldMk cId="743676812" sldId="275"/>
            <ac:picMk id="6" creationId="{01591836-8B35-F437-6BE7-747CF09FEFF5}"/>
          </ac:picMkLst>
        </pc:picChg>
        <pc:picChg chg="add mod">
          <ac:chgData name="Bechtold, Jennifer" userId="S::jbechtold@otterbein.edu::5ae1a9c7-a278-4edc-bf4b-769f89db1bde" providerId="AD" clId="Web-{BC54902B-5303-49BC-B46C-3937018A5662}" dt="2024-08-06T17:48:49.356" v="206" actId="1076"/>
          <ac:picMkLst>
            <pc:docMk/>
            <pc:sldMk cId="743676812" sldId="275"/>
            <ac:picMk id="9" creationId="{305769A5-3C00-3AF9-64C8-9A2E0FD3B7BB}"/>
          </ac:picMkLst>
        </pc:picChg>
      </pc:sldChg>
      <pc:sldChg chg="addSp delSp modSp add replId">
        <pc:chgData name="Bechtold, Jennifer" userId="S::jbechtold@otterbein.edu::5ae1a9c7-a278-4edc-bf4b-769f89db1bde" providerId="AD" clId="Web-{BC54902B-5303-49BC-B46C-3937018A5662}" dt="2024-08-06T17:49:34.622" v="217" actId="20577"/>
        <pc:sldMkLst>
          <pc:docMk/>
          <pc:sldMk cId="4270783237" sldId="277"/>
        </pc:sldMkLst>
        <pc:spChg chg="add mod">
          <ac:chgData name="Bechtold, Jennifer" userId="S::jbechtold@otterbein.edu::5ae1a9c7-a278-4edc-bf4b-769f89db1bde" providerId="AD" clId="Web-{BC54902B-5303-49BC-B46C-3937018A5662}" dt="2024-08-06T17:49:34.622" v="217" actId="20577"/>
          <ac:spMkLst>
            <pc:docMk/>
            <pc:sldMk cId="4270783237" sldId="277"/>
            <ac:spMk id="2" creationId="{D2771289-AB85-A947-7A50-67678E4DF1D6}"/>
          </ac:spMkLst>
        </pc:spChg>
        <pc:picChg chg="add mod">
          <ac:chgData name="Bechtold, Jennifer" userId="S::jbechtold@otterbein.edu::5ae1a9c7-a278-4edc-bf4b-769f89db1bde" providerId="AD" clId="Web-{BC54902B-5303-49BC-B46C-3937018A5662}" dt="2024-08-06T17:47:16.448" v="198" actId="1076"/>
          <ac:picMkLst>
            <pc:docMk/>
            <pc:sldMk cId="4270783237" sldId="277"/>
            <ac:picMk id="3" creationId="{E6F9400F-1540-E92E-259B-8D7ACCF717BC}"/>
          </ac:picMkLst>
        </pc:picChg>
        <pc:picChg chg="del">
          <ac:chgData name="Bechtold, Jennifer" userId="S::jbechtold@otterbein.edu::5ae1a9c7-a278-4edc-bf4b-769f89db1bde" providerId="AD" clId="Web-{BC54902B-5303-49BC-B46C-3937018A5662}" dt="2024-08-06T17:36:54.238" v="44"/>
          <ac:picMkLst>
            <pc:docMk/>
            <pc:sldMk cId="4270783237" sldId="277"/>
            <ac:picMk id="4" creationId="{812DB629-A7E8-E1E8-D6BE-18147300A11C}"/>
          </ac:picMkLst>
        </pc:picChg>
        <pc:picChg chg="del">
          <ac:chgData name="Bechtold, Jennifer" userId="S::jbechtold@otterbein.edu::5ae1a9c7-a278-4edc-bf4b-769f89db1bde" providerId="AD" clId="Web-{BC54902B-5303-49BC-B46C-3937018A5662}" dt="2024-08-06T17:36:55.300" v="45"/>
          <ac:picMkLst>
            <pc:docMk/>
            <pc:sldMk cId="4270783237" sldId="277"/>
            <ac:picMk id="5" creationId="{2EDA207D-BEE2-254D-6387-F9F98438E2BF}"/>
          </ac:picMkLst>
        </pc:picChg>
        <pc:picChg chg="del mod">
          <ac:chgData name="Bechtold, Jennifer" userId="S::jbechtold@otterbein.edu::5ae1a9c7-a278-4edc-bf4b-769f89db1bde" providerId="AD" clId="Web-{BC54902B-5303-49BC-B46C-3937018A5662}" dt="2024-08-06T17:46:50.995" v="195"/>
          <ac:picMkLst>
            <pc:docMk/>
            <pc:sldMk cId="4270783237" sldId="277"/>
            <ac:picMk id="6" creationId="{01591836-8B35-F437-6BE7-747CF09FEF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429431F-6659-4615-B94D-A4A19EC57B6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7D98B77-0D10-441F-A48D-C6391C46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397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5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091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86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79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53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4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73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383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1255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526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5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249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956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21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1"/>
            <a:ext cx="292531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13985" spc="-237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5215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1083720" indent="0" algn="ctr">
              <a:buNone/>
              <a:defRPr sz="5215"/>
            </a:lvl2pPr>
            <a:lvl3pPr marL="2167439" indent="0" algn="ctr">
              <a:buNone/>
              <a:defRPr sz="5215"/>
            </a:lvl3pPr>
            <a:lvl4pPr marL="3251159" indent="0" algn="ctr">
              <a:buNone/>
              <a:defRPr sz="4741"/>
            </a:lvl4pPr>
            <a:lvl5pPr marL="4334880" indent="0" algn="ctr">
              <a:buNone/>
              <a:defRPr sz="4741"/>
            </a:lvl5pPr>
            <a:lvl6pPr marL="5418599" indent="0" algn="ctr">
              <a:buNone/>
              <a:defRPr sz="4741"/>
            </a:lvl6pPr>
            <a:lvl7pPr marL="6502319" indent="0" algn="ctr">
              <a:buNone/>
              <a:defRPr sz="4741"/>
            </a:lvl7pPr>
            <a:lvl8pPr marL="7586038" indent="0" algn="ctr">
              <a:buNone/>
              <a:defRPr sz="4741"/>
            </a:lvl8pPr>
            <a:lvl9pPr marL="8669758" indent="0" algn="ctr">
              <a:buNone/>
              <a:defRPr sz="474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934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405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13985" b="0" spc="-23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5215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8372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2pPr>
            <a:lvl3pPr marL="216743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3pPr>
            <a:lvl4pPr marL="325115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4pPr>
            <a:lvl5pPr marL="4334880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5pPr>
            <a:lvl6pPr marL="541859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6pPr>
            <a:lvl7pPr marL="650231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7pPr>
            <a:lvl8pPr marL="7586038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8pPr>
            <a:lvl9pPr marL="8669758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06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4741"/>
            </a:lvl1pPr>
            <a:lvl2pPr>
              <a:defRPr sz="4267"/>
            </a:lvl2pPr>
            <a:lvl3pPr>
              <a:defRPr sz="3792"/>
            </a:lvl3pPr>
            <a:lvl4pPr>
              <a:defRPr sz="3319"/>
            </a:lvl4pPr>
            <a:lvl5pPr>
              <a:defRPr sz="3319"/>
            </a:lvl5pPr>
            <a:lvl6pPr>
              <a:defRPr sz="3319"/>
            </a:lvl6pPr>
            <a:lvl7pPr>
              <a:defRPr sz="3319"/>
            </a:lvl7pPr>
            <a:lvl8pPr>
              <a:defRPr sz="3319"/>
            </a:lvl8pPr>
            <a:lvl9pPr>
              <a:defRPr sz="33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4741"/>
            </a:lvl1pPr>
            <a:lvl2pPr>
              <a:defRPr sz="4267"/>
            </a:lvl2pPr>
            <a:lvl3pPr>
              <a:defRPr sz="3792"/>
            </a:lvl3pPr>
            <a:lvl4pPr>
              <a:defRPr sz="3319"/>
            </a:lvl4pPr>
            <a:lvl5pPr>
              <a:defRPr sz="3319"/>
            </a:lvl5pPr>
            <a:lvl6pPr>
              <a:defRPr sz="3319"/>
            </a:lvl6pPr>
            <a:lvl7pPr>
              <a:defRPr sz="3319"/>
            </a:lvl7pPr>
            <a:lvl8pPr>
              <a:defRPr sz="3319"/>
            </a:lvl8pPr>
            <a:lvl9pPr>
              <a:defRPr sz="33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9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7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741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83720" indent="0">
              <a:buNone/>
              <a:defRPr sz="4741" b="1"/>
            </a:lvl2pPr>
            <a:lvl3pPr marL="2167439" indent="0">
              <a:buNone/>
              <a:defRPr sz="4267" b="1"/>
            </a:lvl3pPr>
            <a:lvl4pPr marL="3251159" indent="0">
              <a:buNone/>
              <a:defRPr sz="3792" b="1"/>
            </a:lvl4pPr>
            <a:lvl5pPr marL="4334880" indent="0">
              <a:buNone/>
              <a:defRPr sz="3792" b="1"/>
            </a:lvl5pPr>
            <a:lvl6pPr marL="5418599" indent="0">
              <a:buNone/>
              <a:defRPr sz="3792" b="1"/>
            </a:lvl6pPr>
            <a:lvl7pPr marL="6502319" indent="0">
              <a:buNone/>
              <a:defRPr sz="3792" b="1"/>
            </a:lvl7pPr>
            <a:lvl8pPr marL="7586038" indent="0">
              <a:buNone/>
              <a:defRPr sz="3792" b="1"/>
            </a:lvl8pPr>
            <a:lvl9pPr marL="8669758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4741"/>
            </a:lvl1pPr>
            <a:lvl2pPr>
              <a:defRPr sz="4267"/>
            </a:lvl2pPr>
            <a:lvl3pPr>
              <a:defRPr sz="3792"/>
            </a:lvl3pPr>
            <a:lvl4pPr>
              <a:defRPr sz="3319"/>
            </a:lvl4pPr>
            <a:lvl5pPr>
              <a:defRPr sz="3319"/>
            </a:lvl5pPr>
            <a:lvl6pPr>
              <a:defRPr sz="3319"/>
            </a:lvl6pPr>
            <a:lvl7pPr>
              <a:defRPr sz="3319"/>
            </a:lvl7pPr>
            <a:lvl8pPr>
              <a:defRPr sz="3319"/>
            </a:lvl8pPr>
            <a:lvl9pPr>
              <a:defRPr sz="33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7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741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83720" indent="0">
              <a:buNone/>
              <a:defRPr sz="4741" b="1"/>
            </a:lvl2pPr>
            <a:lvl3pPr marL="2167439" indent="0">
              <a:buNone/>
              <a:defRPr sz="4267" b="1"/>
            </a:lvl3pPr>
            <a:lvl4pPr marL="3251159" indent="0">
              <a:buNone/>
              <a:defRPr sz="3792" b="1"/>
            </a:lvl4pPr>
            <a:lvl5pPr marL="4334880" indent="0">
              <a:buNone/>
              <a:defRPr sz="3792" b="1"/>
            </a:lvl5pPr>
            <a:lvl6pPr marL="5418599" indent="0">
              <a:buNone/>
              <a:defRPr sz="3792" b="1"/>
            </a:lvl6pPr>
            <a:lvl7pPr marL="6502319" indent="0">
              <a:buNone/>
              <a:defRPr sz="3792" b="1"/>
            </a:lvl7pPr>
            <a:lvl8pPr marL="7586038" indent="0">
              <a:buNone/>
              <a:defRPr sz="3792" b="1"/>
            </a:lvl8pPr>
            <a:lvl9pPr marL="8669758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4741"/>
            </a:lvl1pPr>
            <a:lvl2pPr>
              <a:defRPr sz="4267"/>
            </a:lvl2pPr>
            <a:lvl3pPr>
              <a:defRPr sz="3792"/>
            </a:lvl3pPr>
            <a:lvl4pPr>
              <a:defRPr sz="3319"/>
            </a:lvl4pPr>
            <a:lvl5pPr>
              <a:defRPr sz="3319"/>
            </a:lvl5pPr>
            <a:lvl6pPr>
              <a:defRPr sz="3319"/>
            </a:lvl6pPr>
            <a:lvl7pPr>
              <a:defRPr sz="3319"/>
            </a:lvl7pPr>
            <a:lvl8pPr>
              <a:defRPr sz="3319"/>
            </a:lvl8pPr>
            <a:lvl9pPr>
              <a:defRPr sz="33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261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178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4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4191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7585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4741"/>
            </a:lvl1pPr>
            <a:lvl2pPr>
              <a:defRPr sz="4267"/>
            </a:lvl2pPr>
            <a:lvl3pPr>
              <a:defRPr sz="3792"/>
            </a:lvl3pPr>
            <a:lvl4pPr>
              <a:defRPr sz="3319"/>
            </a:lvl4pPr>
            <a:lvl5pPr>
              <a:defRPr sz="3319"/>
            </a:lvl5pPr>
            <a:lvl6pPr>
              <a:defRPr sz="3319"/>
            </a:lvl6pPr>
            <a:lvl7pPr>
              <a:defRPr sz="3319"/>
            </a:lvl7pPr>
            <a:lvl8pPr>
              <a:defRPr sz="3319"/>
            </a:lvl8pPr>
            <a:lvl9pPr>
              <a:defRPr sz="33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7"/>
            <a:ext cx="2834640" cy="232199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319">
                <a:solidFill>
                  <a:srgbClr val="FFFFFF"/>
                </a:solidFill>
              </a:defRPr>
            </a:lvl1pPr>
            <a:lvl2pPr marL="1083720" indent="0">
              <a:buNone/>
              <a:defRPr sz="2844"/>
            </a:lvl2pPr>
            <a:lvl3pPr marL="2167439" indent="0">
              <a:buNone/>
              <a:defRPr sz="2371"/>
            </a:lvl3pPr>
            <a:lvl4pPr marL="3251159" indent="0">
              <a:buNone/>
              <a:defRPr sz="2133"/>
            </a:lvl4pPr>
            <a:lvl5pPr marL="4334880" indent="0">
              <a:buNone/>
              <a:defRPr sz="2133"/>
            </a:lvl5pPr>
            <a:lvl6pPr marL="5418599" indent="0">
              <a:buNone/>
              <a:defRPr sz="2133"/>
            </a:lvl6pPr>
            <a:lvl7pPr marL="6502319" indent="0">
              <a:buNone/>
              <a:defRPr sz="2133"/>
            </a:lvl7pPr>
            <a:lvl8pPr marL="7586038" indent="0">
              <a:buNone/>
              <a:defRPr sz="2133"/>
            </a:lvl8pPr>
            <a:lvl9pPr marL="866975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672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758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7585"/>
            </a:lvl1pPr>
            <a:lvl2pPr marL="1083720" indent="0">
              <a:buNone/>
              <a:defRPr sz="6637"/>
            </a:lvl2pPr>
            <a:lvl3pPr marL="2167439" indent="0">
              <a:buNone/>
              <a:defRPr sz="5689"/>
            </a:lvl3pPr>
            <a:lvl4pPr marL="3251159" indent="0">
              <a:buNone/>
              <a:defRPr sz="4741"/>
            </a:lvl4pPr>
            <a:lvl5pPr marL="4334880" indent="0">
              <a:buNone/>
              <a:defRPr sz="4741"/>
            </a:lvl5pPr>
            <a:lvl6pPr marL="5418599" indent="0">
              <a:buNone/>
              <a:defRPr sz="4741"/>
            </a:lvl6pPr>
            <a:lvl7pPr marL="6502319" indent="0">
              <a:buNone/>
              <a:defRPr sz="4741"/>
            </a:lvl7pPr>
            <a:lvl8pPr marL="7586038" indent="0">
              <a:buNone/>
              <a:defRPr sz="4741"/>
            </a:lvl8pPr>
            <a:lvl9pPr marL="8669758" indent="0">
              <a:buNone/>
              <a:defRPr sz="47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319">
                <a:solidFill>
                  <a:srgbClr val="FFFFFF"/>
                </a:solidFill>
              </a:defRPr>
            </a:lvl1pPr>
            <a:lvl2pPr marL="1083720" indent="0">
              <a:buNone/>
              <a:defRPr sz="2844"/>
            </a:lvl2pPr>
            <a:lvl3pPr marL="2167439" indent="0">
              <a:buNone/>
              <a:defRPr sz="2371"/>
            </a:lvl3pPr>
            <a:lvl4pPr marL="3251159" indent="0">
              <a:buNone/>
              <a:defRPr sz="2133"/>
            </a:lvl4pPr>
            <a:lvl5pPr marL="4334880" indent="0">
              <a:buNone/>
              <a:defRPr sz="2133"/>
            </a:lvl5pPr>
            <a:lvl6pPr marL="5418599" indent="0">
              <a:buNone/>
              <a:defRPr sz="2133"/>
            </a:lvl6pPr>
            <a:lvl7pPr marL="6502319" indent="0">
              <a:buNone/>
              <a:defRPr sz="2133"/>
            </a:lvl7pPr>
            <a:lvl8pPr marL="7586038" indent="0">
              <a:buNone/>
              <a:defRPr sz="2133"/>
            </a:lvl8pPr>
            <a:lvl9pPr marL="866975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1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2999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511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356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960067" y="1734400"/>
            <a:ext cx="10271600" cy="4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890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4478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49783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442500" y="388769"/>
            <a:ext cx="4302400" cy="2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flipH="1">
            <a:off x="1442500" y="4746733"/>
            <a:ext cx="51376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6484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43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45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12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51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65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fld id="{1E351CED-465B-40B5-ADCE-957C918F227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8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3443591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1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7" y="6356351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 spc="-8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Wingdings 2" pitchFamily="18" charset="2"/>
        <a:buChar char=""/>
        <a:defRPr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377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131" indent="-243834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333"/>
        </a:spcBef>
        <a:spcAft>
          <a:spcPts val="333"/>
        </a:spcAft>
        <a:buClr>
          <a:schemeClr val="accent1"/>
        </a:buClr>
        <a:buFont typeface="Wingdings 2" pitchFamily="18" charset="2"/>
        <a:buChar char="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390338319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20/03/26/the-employee-experience-is-a-customer-experience-like-any-other-or-should-b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A857188-CD37-B06A-DBD8-0C2F0307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45" y="515972"/>
            <a:ext cx="9147308" cy="2132197"/>
          </a:xfrm>
        </p:spPr>
        <p:txBody>
          <a:bodyPr anchor="b">
            <a:normAutofit/>
          </a:bodyPr>
          <a:lstStyle/>
          <a:p>
            <a:r>
              <a:rPr lang="en-US" sz="6000" dirty="0"/>
              <a:t>Important Reminders &amp; To Do Items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945" y="2942074"/>
            <a:ext cx="10918879" cy="3212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The last day to drop a class without a "W" (Withdraw) on your transcript is Friday, Sept. 27.</a:t>
            </a:r>
          </a:p>
          <a:p>
            <a:pPr marL="342900" indent="-342900">
              <a:buChar char="•"/>
            </a:pPr>
            <a:r>
              <a:rPr lang="en-US" dirty="0"/>
              <a:t>Spring class registration opens in about one month!  Now is the time to reach out to your academic advisor to find a time to meet to discuss what classes you need.</a:t>
            </a:r>
          </a:p>
          <a:p>
            <a:pPr marL="342900" indent="-342900">
              <a:buChar char="•"/>
            </a:pPr>
            <a:r>
              <a:rPr lang="en-US" dirty="0"/>
              <a:t>We will teach you how to register when it gets closer!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5BBDF-D544-9D21-F44E-07F494A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AC3B-0B24-156E-BA78-4445E111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37" y="-1462048"/>
            <a:ext cx="8886884" cy="95366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FD47A7-E30A-2D53-45EB-1BA886FFD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517" y="418141"/>
            <a:ext cx="8558422" cy="621768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6A51E-41BC-ABBE-9790-FF3100D3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5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173988E-8A00-F3B2-1A10-A8082296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1062" y="-1804"/>
            <a:ext cx="12191979" cy="6857989"/>
          </a:xfrm>
          <a:prstGeom prst="rect">
            <a:avLst/>
          </a:prstGeom>
          <a:noFill/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9CD752-C4D0-3A01-887A-224D5FBA7B8D}"/>
              </a:ext>
            </a:extLst>
          </p:cNvPr>
          <p:cNvSpPr/>
          <p:nvPr/>
        </p:nvSpPr>
        <p:spPr>
          <a:xfrm>
            <a:off x="506090" y="3728833"/>
            <a:ext cx="3705255" cy="271130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EDFA2-008A-B931-08EC-7E9E08AE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57" y="2843625"/>
            <a:ext cx="4213437" cy="1772279"/>
          </a:xfr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/>
              <a:t>READY Plan</a:t>
            </a:r>
          </a:p>
        </p:txBody>
      </p:sp>
      <p:sp>
        <p:nvSpPr>
          <p:cNvPr id="9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459" y="4537193"/>
            <a:ext cx="3209017" cy="970952"/>
          </a:xfr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Part 2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9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2C60ABE-D0C6-F11F-38AD-62CA8DAC3B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7259" y="248139"/>
            <a:ext cx="5199155" cy="6448945"/>
          </a:xfrm>
          <a:noFill/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89729" y="5624482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D0D93-7AE2-1AD2-2558-836F46A5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5900" spc="-100"/>
              <a:t>Helpful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D310A-7824-ED75-30D0-5D98ED3F8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chemeClr val="accent1">
                    <a:lumMod val="20000"/>
                    <a:lumOff val="80000"/>
                  </a:schemeClr>
                </a:solidFill>
              </a:rPr>
              <a:t>Prepping for Midterms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807A2F2E-8DA9-A7D0-8D24-508D572F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  <p:pic>
        <p:nvPicPr>
          <p:cNvPr id="4" name="Picture 4" descr="A qr code with text on it&#10;&#10;Description automatically generated">
            <a:extLst>
              <a:ext uri="{FF2B5EF4-FFF2-40B4-BE49-F238E27FC236}">
                <a16:creationId xmlns:a16="http://schemas.microsoft.com/office/drawing/2014/main" id="{7EF8518F-3481-0B42-0566-E24A787C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219" y="1041156"/>
            <a:ext cx="4487251" cy="24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1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6F6957A-8BDF-A490-5D18-D359FDCD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30" y="1086590"/>
            <a:ext cx="8757801" cy="46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9B1AF0FE-BBA3-A67B-58D2-17C2A2D9C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1" r="102" b="-130"/>
          <a:stretch/>
        </p:blipFill>
        <p:spPr>
          <a:xfrm>
            <a:off x="1929246" y="364991"/>
            <a:ext cx="8333517" cy="63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C2EB-3720-9555-37F5-0E3226DFE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906" y="-350345"/>
            <a:ext cx="6944436" cy="2090634"/>
          </a:xfrm>
        </p:spPr>
        <p:txBody>
          <a:bodyPr anchor="b">
            <a:normAutofit/>
          </a:bodyPr>
          <a:lstStyle/>
          <a:p>
            <a:r>
              <a:rPr lang="en-US" sz="6000"/>
              <a:t>Reminders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906" y="1798666"/>
            <a:ext cx="9006137" cy="17711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400" dirty="0"/>
              <a:t>Study Abroad Fair: October 2</a:t>
            </a:r>
            <a:r>
              <a:rPr lang="en-US" sz="2400" baseline="30000" dirty="0"/>
              <a:t>nd</a:t>
            </a:r>
            <a:r>
              <a:rPr lang="en-US" sz="2400" dirty="0"/>
              <a:t>  11am-2pm Roush Hall </a:t>
            </a:r>
          </a:p>
          <a:p>
            <a:endParaRPr lang="en-US" sz="2400" dirty="0"/>
          </a:p>
          <a:p>
            <a:pPr marL="342900" indent="-342900">
              <a:buChar char="•"/>
            </a:pPr>
            <a:r>
              <a:rPr lang="en-US" sz="2400" dirty="0"/>
              <a:t>Major &amp; Minor Fair: October 9</a:t>
            </a:r>
            <a:r>
              <a:rPr lang="en-US" sz="2400" baseline="30000" dirty="0"/>
              <a:t>th</a:t>
            </a:r>
            <a:r>
              <a:rPr lang="en-US" sz="2400" dirty="0"/>
              <a:t>  11am-1pm Roush Hall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8693" y="8073767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C2EB-3720-9555-37F5-0E3226DFE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84008"/>
            <a:ext cx="6944436" cy="2090634"/>
          </a:xfrm>
        </p:spPr>
        <p:txBody>
          <a:bodyPr anchor="b">
            <a:normAutofit/>
          </a:bodyPr>
          <a:lstStyle/>
          <a:p>
            <a:r>
              <a:rPr lang="en-US" sz="6000" dirty="0"/>
              <a:t>Exit Ticket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233019"/>
            <a:ext cx="4559643" cy="177113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8693" y="8073767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A857188-CD37-B06A-DBD8-0C2F0307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85" y="394173"/>
            <a:ext cx="8674428" cy="798203"/>
          </a:xfrm>
        </p:spPr>
        <p:txBody>
          <a:bodyPr anchor="b">
            <a:normAutofit/>
          </a:bodyPr>
          <a:lstStyle/>
          <a:p>
            <a:r>
              <a:rPr lang="en-US" sz="4400" dirty="0"/>
              <a:t>Who is my advisor?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625" y="1111600"/>
            <a:ext cx="10905025" cy="482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You can find your advisor listed in Degree Works!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2EDA207D-BEE2-254D-6387-F9F98438E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70" y="2742356"/>
            <a:ext cx="4741189" cy="3785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0A4F13-6BC3-97A1-A818-967EE5DDEDCD}"/>
              </a:ext>
            </a:extLst>
          </p:cNvPr>
          <p:cNvSpPr txBox="1"/>
          <p:nvPr/>
        </p:nvSpPr>
        <p:spPr>
          <a:xfrm>
            <a:off x="1041902" y="1818415"/>
            <a:ext cx="39827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Step 1 &amp; 2 : Log in to My Banner and click on the </a:t>
            </a:r>
            <a:r>
              <a:rPr lang="en-US" b="1" dirty="0"/>
              <a:t>Student</a:t>
            </a:r>
            <a:r>
              <a:rPr lang="en-US" dirty="0"/>
              <a:t> tab and then on</a:t>
            </a:r>
            <a:r>
              <a:rPr lang="en-US" b="1" dirty="0"/>
              <a:t> Student Records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5ABA-F360-516E-045F-814992FBBF0E}"/>
              </a:ext>
            </a:extLst>
          </p:cNvPr>
          <p:cNvSpPr txBox="1"/>
          <p:nvPr/>
        </p:nvSpPr>
        <p:spPr>
          <a:xfrm>
            <a:off x="6407003" y="1966748"/>
            <a:ext cx="3982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Step 3: Click on </a:t>
            </a:r>
            <a:r>
              <a:rPr lang="en-US" b="1" dirty="0"/>
              <a:t>Degree Works</a:t>
            </a:r>
          </a:p>
        </p:txBody>
      </p:sp>
      <p:pic>
        <p:nvPicPr>
          <p:cNvPr id="9" name="Picture 8" descr="A screen shot of a web page&#10;&#10;Description automatically generated">
            <a:extLst>
              <a:ext uri="{FF2B5EF4-FFF2-40B4-BE49-F238E27FC236}">
                <a16:creationId xmlns:a16="http://schemas.microsoft.com/office/drawing/2014/main" id="{305769A5-3C00-3AF9-64C8-9A2E0FD3B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5" y="3177739"/>
            <a:ext cx="4206597" cy="29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A857188-CD37-B06A-DBD8-0C2F0307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85" y="394173"/>
            <a:ext cx="8674428" cy="798203"/>
          </a:xfrm>
        </p:spPr>
        <p:txBody>
          <a:bodyPr anchor="b">
            <a:normAutofit/>
          </a:bodyPr>
          <a:lstStyle/>
          <a:p>
            <a:r>
              <a:rPr lang="en-US" sz="4400" dirty="0"/>
              <a:t>Who is my advisor?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625" y="1111600"/>
            <a:ext cx="10905025" cy="482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You can find your advisor listed in Degree Works!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71289-AB85-A947-7A50-67678E4DF1D6}"/>
              </a:ext>
            </a:extLst>
          </p:cNvPr>
          <p:cNvSpPr txBox="1"/>
          <p:nvPr/>
        </p:nvSpPr>
        <p:spPr>
          <a:xfrm>
            <a:off x="519164" y="2135274"/>
            <a:ext cx="38602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Step 4: When you come to your Degree Audit, you must always click </a:t>
            </a:r>
            <a:r>
              <a:rPr lang="en-US" b="1" dirty="0"/>
              <a:t>Run New Audit. </a:t>
            </a:r>
            <a:r>
              <a:rPr lang="en-US" dirty="0"/>
              <a:t> Now you can confirm your advisor.  If you have two majors, you will find a drop down option under </a:t>
            </a:r>
            <a:r>
              <a:rPr lang="en-US" b="1" dirty="0"/>
              <a:t>Degree</a:t>
            </a:r>
            <a:r>
              <a:rPr lang="en-US" dirty="0"/>
              <a:t> and you will be able to switch majors.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6F9400F-1540-E92E-259B-8D7ACCF7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80" y="1799340"/>
            <a:ext cx="7268308" cy="31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8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BB44E7-4AB8-418C-81B6-8213D542B088}"/>
              </a:ext>
            </a:extLst>
          </p:cNvPr>
          <p:cNvSpPr/>
          <p:nvPr/>
        </p:nvSpPr>
        <p:spPr>
          <a:xfrm>
            <a:off x="-1585" y="2654423"/>
            <a:ext cx="12192000" cy="419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8C692-9309-4F2F-B961-9F85A72985B9}"/>
              </a:ext>
            </a:extLst>
          </p:cNvPr>
          <p:cNvSpPr/>
          <p:nvPr/>
        </p:nvSpPr>
        <p:spPr>
          <a:xfrm>
            <a:off x="0" y="0"/>
            <a:ext cx="12192000" cy="28053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872" y="13127"/>
            <a:ext cx="11313087" cy="2729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Send them an email!  Remember the email etiquette we talked about a few weeks ago. 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dirty="0"/>
              <a:t>Subject Line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dirty="0"/>
              <a:t>Format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dirty="0"/>
              <a:t>Appropriate greeting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dirty="0"/>
              <a:t>Punctuation, grammar, spelling</a:t>
            </a:r>
          </a:p>
          <a:p>
            <a:pPr marL="342900" indent="-342900">
              <a:buChar char="•"/>
            </a:pPr>
            <a:r>
              <a:rPr lang="en-US" dirty="0"/>
              <a:t>Feel free to copy the email below if that's helpful!</a:t>
            </a: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70531179-3EFA-503A-6828-894991F6EF8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F4BCD051-280E-4DE5-B492-3EB586D316F3}" type="datetime1">
              <a:rPr lang="en-US" smtClean="0"/>
              <a:pPr>
                <a:spcAft>
                  <a:spcPts val="600"/>
                </a:spcAft>
              </a:pPr>
              <a:t>8/6/2024</a:t>
            </a:fld>
            <a:endParaRPr lang="en-US"/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" name="Picture 1" descr="A screenshot of a message&#10;&#10;Description automatically generated">
            <a:extLst>
              <a:ext uri="{FF2B5EF4-FFF2-40B4-BE49-F238E27FC236}">
                <a16:creationId xmlns:a16="http://schemas.microsoft.com/office/drawing/2014/main" id="{963D0FE0-4FD6-89F9-9F4C-F05D7E21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7" y="2805344"/>
            <a:ext cx="11965135" cy="39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68F94E-2BF1-56A5-87AC-0C427079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s-on top of each other">
            <a:extLst>
              <a:ext uri="{FF2B5EF4-FFF2-40B4-BE49-F238E27FC236}">
                <a16:creationId xmlns:a16="http://schemas.microsoft.com/office/drawing/2014/main" id="{3C7C1230-2148-4C02-7D64-D303E629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6" r="-2" b="-2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3D8CD4-7FBE-9118-0CEB-9C1A2FA6A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0219" y="-65315"/>
            <a:ext cx="7557315" cy="3771957"/>
          </a:xfrm>
          <a:custGeom>
            <a:avLst/>
            <a:gdLst>
              <a:gd name="connsiteX0" fmla="*/ 52567 w 7557315"/>
              <a:gd name="connsiteY0" fmla="*/ 3771957 h 3771957"/>
              <a:gd name="connsiteX1" fmla="*/ 7557315 w 7557315"/>
              <a:gd name="connsiteY1" fmla="*/ 3640961 h 3771957"/>
              <a:gd name="connsiteX2" fmla="*/ 3406126 w 7557315"/>
              <a:gd name="connsiteY2" fmla="*/ 499129 h 3771957"/>
              <a:gd name="connsiteX3" fmla="*/ 3350264 w 7557315"/>
              <a:gd name="connsiteY3" fmla="*/ 459014 h 3771957"/>
              <a:gd name="connsiteX4" fmla="*/ 1923366 w 7557315"/>
              <a:gd name="connsiteY4" fmla="*/ 763 h 3771957"/>
              <a:gd name="connsiteX5" fmla="*/ 1768756 w 7557315"/>
              <a:gd name="connsiteY5" fmla="*/ 1549 h 3771957"/>
              <a:gd name="connsiteX6" fmla="*/ 144811 w 7557315"/>
              <a:gd name="connsiteY6" fmla="*/ 625253 h 3771957"/>
              <a:gd name="connsiteX7" fmla="*/ 0 w 7557315"/>
              <a:gd name="connsiteY7" fmla="*/ 760395 h 37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7315" h="3771957">
                <a:moveTo>
                  <a:pt x="52567" y="3771957"/>
                </a:moveTo>
                <a:lnTo>
                  <a:pt x="7557315" y="3640961"/>
                </a:lnTo>
                <a:lnTo>
                  <a:pt x="3406126" y="499129"/>
                </a:lnTo>
                <a:lnTo>
                  <a:pt x="3350264" y="459014"/>
                </a:lnTo>
                <a:cubicBezTo>
                  <a:pt x="2914482" y="162529"/>
                  <a:pt x="2418440" y="12600"/>
                  <a:pt x="1923366" y="763"/>
                </a:cubicBezTo>
                <a:cubicBezTo>
                  <a:pt x="1871795" y="-470"/>
                  <a:pt x="1820236" y="-206"/>
                  <a:pt x="1768756" y="1549"/>
                </a:cubicBezTo>
                <a:cubicBezTo>
                  <a:pt x="1183172" y="21502"/>
                  <a:pt x="607903" y="234096"/>
                  <a:pt x="144811" y="625253"/>
                </a:cubicBezTo>
                <a:lnTo>
                  <a:pt x="0" y="760395"/>
                </a:ln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71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676E2-4FB3-4013-88CE-CFF6AAF1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925" y="498764"/>
            <a:ext cx="3903805" cy="149629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Week 5 </a:t>
            </a:r>
            <a:br>
              <a:rPr lang="en-US" sz="4800"/>
            </a:br>
            <a:r>
              <a:rPr lang="en-US" sz="4800"/>
              <a:t>READY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F5422-9D01-4BEA-BDF7-ECFFA0642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44" y="2108579"/>
            <a:ext cx="2754568" cy="101908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A857188-CD37-B06A-DBD8-0C2F0307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84008"/>
            <a:ext cx="6944436" cy="2090634"/>
          </a:xfrm>
        </p:spPr>
        <p:txBody>
          <a:bodyPr anchor="b">
            <a:normAutofit/>
          </a:bodyPr>
          <a:lstStyle/>
          <a:p>
            <a:r>
              <a:rPr lang="en-US" sz="6000" dirty="0"/>
              <a:t>Focus for Today: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FF44CBA-6187-7260-37EE-B4BEA4B80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233019"/>
            <a:ext cx="4559643" cy="1771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400" dirty="0"/>
              <a:t>Who Am I?</a:t>
            </a:r>
          </a:p>
          <a:p>
            <a:pPr marL="342900" indent="-342900">
              <a:buChar char="•"/>
            </a:pPr>
            <a:r>
              <a:rPr lang="en-US" sz="2400" dirty="0"/>
              <a:t>How Do I Think and Learn?</a:t>
            </a:r>
          </a:p>
          <a:p>
            <a:pPr marL="342900" indent="-342900">
              <a:buChar char="•"/>
            </a:pPr>
            <a:r>
              <a:rPr lang="en-US" sz="2400" dirty="0"/>
              <a:t>What's Important to Me?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4FBCA56-EE12-468D-AEA5-C5F6DD5D2862}"/>
              </a:ext>
            </a:extLst>
          </p:cNvPr>
          <p:cNvSpPr txBox="1">
            <a:spLocks/>
          </p:cNvSpPr>
          <p:nvPr/>
        </p:nvSpPr>
        <p:spPr>
          <a:xfrm>
            <a:off x="314324" y="909450"/>
            <a:ext cx="11508822" cy="392804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Reflecting On Your Wandering Map and Energy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E8713-0FB3-43C3-AE32-23B8FDC00B4B}"/>
              </a:ext>
            </a:extLst>
          </p:cNvPr>
          <p:cNvSpPr txBox="1"/>
          <p:nvPr/>
        </p:nvSpPr>
        <p:spPr>
          <a:xfrm>
            <a:off x="904961" y="1456521"/>
            <a:ext cx="10260872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you surprised by the list of categories? How do these themes or categories align with your values, interests, skills? How might they align with your major or intended career?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themes are most exciting/enjoyable to you?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US" sz="2800" dirty="0">
                <a:latin typeface="Arial"/>
                <a:cs typeface="Arial"/>
              </a:rPr>
              <a:t>Name two or three things you are most proud of. What skills were needed to accomplish them? How might you connect those skills to your major or intended career?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cannot see any themes, what would you imagine would be some prominent themes throughout your life? If you do see themes, are there any you feel are missing?</a:t>
            </a:r>
          </a:p>
          <a:p>
            <a:pPr marL="514350" indent="-514350">
              <a:buFont typeface="+mj-lt"/>
              <a:buAutoNum type="arabicPeriod"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F80C8-D4FF-0A63-732D-5CEDF78A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1345-12A2-28B4-B302-CDF6A736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556655"/>
            <a:ext cx="8606346" cy="1257299"/>
          </a:xfrm>
        </p:spPr>
        <p:txBody>
          <a:bodyPr anchor="ctr">
            <a:normAutofit/>
          </a:bodyPr>
          <a:lstStyle/>
          <a:p>
            <a:r>
              <a:rPr lang="en-US" sz="4800"/>
              <a:t>Continued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4C95-1F20-2198-F0E6-2D01E8F7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1615736"/>
            <a:ext cx="9577529" cy="49882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Identify how these themes may connect to a career or passion. What do you still need to learn? Where do you still want experiences?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How might you continue developing or gaining experiences related to these themes or the career competencies?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How might you use what you’ve learned from this exercise in your career decision making process?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How do these maps connect or not connect to your major?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What do you want more/less of personally, academically,                           professionally?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What do the maps reinforce about: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Who you are?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How you think and learn?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Who you want to become?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37DF64-B255-9A9E-AB27-DD935916D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7" r="-3" b="-3"/>
          <a:stretch/>
        </p:blipFill>
        <p:spPr>
          <a:xfrm>
            <a:off x="5797434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noFill/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34D7-0A22-74EA-359D-4B80808964B6}"/>
              </a:ext>
            </a:extLst>
          </p:cNvPr>
          <p:cNvSpPr txBox="1"/>
          <p:nvPr/>
        </p:nvSpPr>
        <p:spPr>
          <a:xfrm>
            <a:off x="120072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1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EEE20CFA-DD21-631A-8044-2DC290EA0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91" b="12531"/>
          <a:stretch/>
        </p:blipFill>
        <p:spPr>
          <a:xfrm>
            <a:off x="20" y="10"/>
            <a:ext cx="12191979" cy="6857989"/>
          </a:xfrm>
          <a:prstGeom prst="rect">
            <a:avLst/>
          </a:prstGeom>
          <a:noFill/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9CD752-C4D0-3A01-887A-224D5FBA7B8D}"/>
              </a:ext>
            </a:extLst>
          </p:cNvPr>
          <p:cNvSpPr/>
          <p:nvPr/>
        </p:nvSpPr>
        <p:spPr>
          <a:xfrm>
            <a:off x="764625" y="3728833"/>
            <a:ext cx="3446720" cy="271130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EDFA2-008A-B931-08EC-7E9E08AE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57" y="2843625"/>
            <a:ext cx="4213437" cy="1772279"/>
          </a:xfr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/>
              <a:t>READY Plan</a:t>
            </a:r>
          </a:p>
        </p:txBody>
      </p:sp>
      <p:sp>
        <p:nvSpPr>
          <p:cNvPr id="9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459" y="4537193"/>
            <a:ext cx="3209017" cy="970952"/>
          </a:xfr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Part 1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86210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RegularSeed_2SEEDS">
      <a:dk1>
        <a:srgbClr val="000000"/>
      </a:dk1>
      <a:lt1>
        <a:srgbClr val="FFFFFF"/>
      </a:lt1>
      <a:dk2>
        <a:srgbClr val="322E1C"/>
      </a:dk2>
      <a:lt2>
        <a:srgbClr val="F0F2F3"/>
      </a:lt2>
      <a:accent1>
        <a:srgbClr val="B1783B"/>
      </a:accent1>
      <a:accent2>
        <a:srgbClr val="C3584D"/>
      </a:accent2>
      <a:accent3>
        <a:srgbClr val="AAA343"/>
      </a:accent3>
      <a:accent4>
        <a:srgbClr val="3B9AB1"/>
      </a:accent4>
      <a:accent5>
        <a:srgbClr val="4D7BC3"/>
      </a:accent5>
      <a:accent6>
        <a:srgbClr val="514EB9"/>
      </a:accent6>
      <a:hlink>
        <a:srgbClr val="3F7D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FED8835916A4BA1D7BD1C640E7D6E" ma:contentTypeVersion="4" ma:contentTypeDescription="Create a new document." ma:contentTypeScope="" ma:versionID="29cbd96d6a7a20e09e411eff1977b834">
  <xsd:schema xmlns:xsd="http://www.w3.org/2001/XMLSchema" xmlns:xs="http://www.w3.org/2001/XMLSchema" xmlns:p="http://schemas.microsoft.com/office/2006/metadata/properties" xmlns:ns2="00548dfb-b0e5-4428-b462-39a9b80c1a74" targetNamespace="http://schemas.microsoft.com/office/2006/metadata/properties" ma:root="true" ma:fieldsID="07c707125277c669b48e523989926c34" ns2:_="">
    <xsd:import namespace="00548dfb-b0e5-4428-b462-39a9b80c1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8dfb-b0e5-4428-b462-39a9b80c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A6B587-69AE-4AB2-9313-56375107D3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17E6A-4361-43E6-B0BF-DBF68B83D0D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00548dfb-b0e5-4428-b462-39a9b80c1a74"/>
  </ds:schemaRefs>
</ds:datastoreItem>
</file>

<file path=customXml/itemProps3.xml><?xml version="1.0" encoding="utf-8"?>
<ds:datastoreItem xmlns:ds="http://schemas.openxmlformats.org/officeDocument/2006/customXml" ds:itemID="{EDE12573-7196-476C-B1B3-86FC6488F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8dfb-b0e5-4428-b462-39a9b80c1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</TotalTime>
  <Words>543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Courier New</vt:lpstr>
      <vt:lpstr>Muli</vt:lpstr>
      <vt:lpstr>Neue Haas Grotesk Text Pro</vt:lpstr>
      <vt:lpstr>Roboto Slab</vt:lpstr>
      <vt:lpstr>Wingdings 2</vt:lpstr>
      <vt:lpstr>SwellVTI</vt:lpstr>
      <vt:lpstr>1_office theme</vt:lpstr>
      <vt:lpstr>Frame</vt:lpstr>
      <vt:lpstr>Important Reminders &amp; To Do Items</vt:lpstr>
      <vt:lpstr>Who is my advisor?</vt:lpstr>
      <vt:lpstr>Who is my advisor?</vt:lpstr>
      <vt:lpstr>PowerPoint Presentation</vt:lpstr>
      <vt:lpstr>Week 5  READY Plan</vt:lpstr>
      <vt:lpstr>Focus for Today:</vt:lpstr>
      <vt:lpstr>PowerPoint Presentation</vt:lpstr>
      <vt:lpstr>Continued Reflection</vt:lpstr>
      <vt:lpstr>READY Plan</vt:lpstr>
      <vt:lpstr>PowerPoint Presentation</vt:lpstr>
      <vt:lpstr>READY Plan</vt:lpstr>
      <vt:lpstr>PowerPoint Presentation</vt:lpstr>
      <vt:lpstr>Helpful Resources</vt:lpstr>
      <vt:lpstr>PowerPoint Presentation</vt:lpstr>
      <vt:lpstr>PowerPoint Presentation</vt:lpstr>
      <vt:lpstr>Reminders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Handshake and focus-2</dc:title>
  <dc:creator>Schuh, Leah</dc:creator>
  <cp:lastModifiedBy>Bechtold, Jennifer</cp:lastModifiedBy>
  <cp:revision>164</cp:revision>
  <cp:lastPrinted>2024-08-06T17:51:00Z</cp:lastPrinted>
  <dcterms:created xsi:type="dcterms:W3CDTF">2022-06-15T19:42:09Z</dcterms:created>
  <dcterms:modified xsi:type="dcterms:W3CDTF">2024-08-06T17:51:31Z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0x0101009B4FED8835916A4BA1D7BD1C640E7D6E</vt:lpwstr>
  </property>
  <property fmtid="{D5CDD505-2E9C-101B-9397-08002B2CF9AE}" pid="3" name="MediaServiceImageTags">
    <vt:lpwstr/>
  </property>
  <property fmtid="{D5CDD505-2E9C-101B-9397-08002B2CF9AE}" pid="4" name="Order">
    <vt:r8>77900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