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78" r:id="rId4"/>
    <p:sldMasterId id="2147483791" r:id="rId5"/>
  </p:sldMasterIdLst>
  <p:notesMasterIdLst>
    <p:notesMasterId r:id="rId30"/>
  </p:notesMasterIdLst>
  <p:sldIdLst>
    <p:sldId id="318" r:id="rId6"/>
    <p:sldId id="268" r:id="rId7"/>
    <p:sldId id="257" r:id="rId8"/>
    <p:sldId id="311" r:id="rId9"/>
    <p:sldId id="312" r:id="rId10"/>
    <p:sldId id="264" r:id="rId11"/>
    <p:sldId id="317" r:id="rId12"/>
    <p:sldId id="265" r:id="rId13"/>
    <p:sldId id="261" r:id="rId14"/>
    <p:sldId id="266" r:id="rId15"/>
    <p:sldId id="315" r:id="rId16"/>
    <p:sldId id="297" r:id="rId17"/>
    <p:sldId id="298" r:id="rId18"/>
    <p:sldId id="299" r:id="rId19"/>
    <p:sldId id="300" r:id="rId20"/>
    <p:sldId id="301" r:id="rId21"/>
    <p:sldId id="302" r:id="rId22"/>
    <p:sldId id="303" r:id="rId23"/>
    <p:sldId id="304" r:id="rId24"/>
    <p:sldId id="305" r:id="rId25"/>
    <p:sldId id="306" r:id="rId26"/>
    <p:sldId id="314" r:id="rId27"/>
    <p:sldId id="296" r:id="rId28"/>
    <p:sldId id="291" r:id="rId29"/>
  </p:sldIdLst>
  <p:sldSz cx="9753600" cy="7315200"/>
  <p:notesSz cx="6858000" cy="9144000"/>
  <p:embeddedFontLst>
    <p:embeddedFont>
      <p:font typeface="Bremen Bd BT" panose="04040807060D02020704" pitchFamily="82" charset="0"/>
      <p:regular r:id="rId31"/>
    </p:embeddedFont>
    <p:embeddedFont>
      <p:font typeface="Century Gothic" panose="020B0502020202020204" pitchFamily="34" charset="0"/>
      <p:regular r:id="rId32"/>
      <p:bold r:id="rId33"/>
      <p:italic r:id="rId34"/>
      <p:boldItalic r:id="rId35"/>
    </p:embeddedFont>
    <p:embeddedFont>
      <p:font typeface="Euphemia" panose="020B0503040102020104" pitchFamily="34" charset="0"/>
      <p:regular r:id="rId36"/>
    </p:embeddedFont>
    <p:embeddedFont>
      <p:font typeface="Palatino Linotype" panose="02040502050505030304" pitchFamily="18"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02" autoAdjust="0"/>
  </p:normalViewPr>
  <p:slideViewPr>
    <p:cSldViewPr snapToGrid="0">
      <p:cViewPr varScale="1">
        <p:scale>
          <a:sx n="89" d="100"/>
          <a:sy n="89" d="100"/>
        </p:scale>
        <p:origin x="19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6" Type="http://schemas.openxmlformats.org/officeDocument/2006/relationships/image" Target="../media/image27.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6" Type="http://schemas.openxmlformats.org/officeDocument/2006/relationships/image" Target="../media/image27.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C94F2-6285-48A3-9E83-640B55B53CF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0B1918C-B990-47EA-88C6-09641BB4A8B9}">
      <dgm:prSet/>
      <dgm:spPr/>
      <dgm:t>
        <a:bodyPr/>
        <a:lstStyle/>
        <a:p>
          <a:pPr>
            <a:defRPr cap="all"/>
          </a:pPr>
          <a:r>
            <a:rPr lang="en-US"/>
            <a:t>Build weekly &amp; monthly schedule</a:t>
          </a:r>
        </a:p>
      </dgm:t>
    </dgm:pt>
    <dgm:pt modelId="{DB8680FC-3C01-4E15-B96B-ECA776BE8AC0}" type="parTrans" cxnId="{42625A50-ED78-4B1F-BA4E-997B93BB5CB7}">
      <dgm:prSet/>
      <dgm:spPr/>
      <dgm:t>
        <a:bodyPr/>
        <a:lstStyle/>
        <a:p>
          <a:endParaRPr lang="en-US"/>
        </a:p>
      </dgm:t>
    </dgm:pt>
    <dgm:pt modelId="{26D75418-1E18-4AA7-80AA-280542B1667B}" type="sibTrans" cxnId="{42625A50-ED78-4B1F-BA4E-997B93BB5CB7}">
      <dgm:prSet/>
      <dgm:spPr/>
      <dgm:t>
        <a:bodyPr/>
        <a:lstStyle/>
        <a:p>
          <a:endParaRPr lang="en-US"/>
        </a:p>
      </dgm:t>
    </dgm:pt>
    <dgm:pt modelId="{0CDA9DAD-DC66-4F2E-9484-4B009E48BEF1}">
      <dgm:prSet/>
      <dgm:spPr/>
      <dgm:t>
        <a:bodyPr/>
        <a:lstStyle/>
        <a:p>
          <a:pPr>
            <a:defRPr cap="all"/>
          </a:pPr>
          <a:r>
            <a:rPr lang="en-US"/>
            <a:t>Create a Draft &amp; Final Copy of Schedule </a:t>
          </a:r>
        </a:p>
      </dgm:t>
    </dgm:pt>
    <dgm:pt modelId="{A44FDFF2-DF8C-47C1-A902-FDF8993D53C4}" type="parTrans" cxnId="{7DFB025F-5F58-499A-A119-BAE969CD9F6D}">
      <dgm:prSet/>
      <dgm:spPr/>
      <dgm:t>
        <a:bodyPr/>
        <a:lstStyle/>
        <a:p>
          <a:endParaRPr lang="en-US"/>
        </a:p>
      </dgm:t>
    </dgm:pt>
    <dgm:pt modelId="{5835476D-9F9F-492D-8EC8-9E4BA76746EC}" type="sibTrans" cxnId="{7DFB025F-5F58-499A-A119-BAE969CD9F6D}">
      <dgm:prSet/>
      <dgm:spPr/>
      <dgm:t>
        <a:bodyPr/>
        <a:lstStyle/>
        <a:p>
          <a:endParaRPr lang="en-US"/>
        </a:p>
      </dgm:t>
    </dgm:pt>
    <dgm:pt modelId="{B388D513-8E92-4BEE-8387-14E5173820B6}">
      <dgm:prSet/>
      <dgm:spPr/>
      <dgm:t>
        <a:bodyPr/>
        <a:lstStyle/>
        <a:p>
          <a:pPr>
            <a:defRPr cap="all"/>
          </a:pPr>
          <a:r>
            <a:rPr lang="en-US"/>
            <a:t>Outline what schedule will look like</a:t>
          </a:r>
        </a:p>
      </dgm:t>
    </dgm:pt>
    <dgm:pt modelId="{FBE1C255-4954-4371-BCB9-536F85C1479E}" type="parTrans" cxnId="{917A7713-89B2-4EAB-8B51-AA9FB8A6A043}">
      <dgm:prSet/>
      <dgm:spPr/>
      <dgm:t>
        <a:bodyPr/>
        <a:lstStyle/>
        <a:p>
          <a:endParaRPr lang="en-US"/>
        </a:p>
      </dgm:t>
    </dgm:pt>
    <dgm:pt modelId="{A5181E43-4B35-4CDD-B2E8-5E3BFE84EE80}" type="sibTrans" cxnId="{917A7713-89B2-4EAB-8B51-AA9FB8A6A043}">
      <dgm:prSet/>
      <dgm:spPr/>
      <dgm:t>
        <a:bodyPr/>
        <a:lstStyle/>
        <a:p>
          <a:endParaRPr lang="en-US"/>
        </a:p>
      </dgm:t>
    </dgm:pt>
    <dgm:pt modelId="{D5DDF4FF-F22F-49C3-A2E7-0518D798A9BF}">
      <dgm:prSet/>
      <dgm:spPr/>
      <dgm:t>
        <a:bodyPr/>
        <a:lstStyle/>
        <a:p>
          <a:pPr>
            <a:defRPr cap="all"/>
          </a:pPr>
          <a:r>
            <a:rPr lang="en-US"/>
            <a:t>Add classes, jobs, other responsibilities</a:t>
          </a:r>
        </a:p>
      </dgm:t>
    </dgm:pt>
    <dgm:pt modelId="{7BBAB7DB-EF60-4CBF-B5BF-69B90F1EA1C9}" type="parTrans" cxnId="{1919A8A9-CA38-4141-AB6D-01D85533CDEE}">
      <dgm:prSet/>
      <dgm:spPr/>
      <dgm:t>
        <a:bodyPr/>
        <a:lstStyle/>
        <a:p>
          <a:endParaRPr lang="en-US"/>
        </a:p>
      </dgm:t>
    </dgm:pt>
    <dgm:pt modelId="{865E0225-FF3C-4AA7-8A31-ACEE3AB9FD2D}" type="sibTrans" cxnId="{1919A8A9-CA38-4141-AB6D-01D85533CDEE}">
      <dgm:prSet/>
      <dgm:spPr/>
      <dgm:t>
        <a:bodyPr/>
        <a:lstStyle/>
        <a:p>
          <a:endParaRPr lang="en-US"/>
        </a:p>
      </dgm:t>
    </dgm:pt>
    <dgm:pt modelId="{962E5110-402E-4DDD-9833-BBA51A16F7B4}">
      <dgm:prSet/>
      <dgm:spPr/>
      <dgm:t>
        <a:bodyPr/>
        <a:lstStyle/>
        <a:p>
          <a:pPr>
            <a:defRPr cap="all"/>
          </a:pPr>
          <a:r>
            <a:rPr lang="en-US"/>
            <a:t>Also add Athletics, Practices, activities, student Organizations </a:t>
          </a:r>
        </a:p>
      </dgm:t>
    </dgm:pt>
    <dgm:pt modelId="{17B50F50-DC5E-4037-BA3A-0C152AC12E59}" type="parTrans" cxnId="{06512217-6436-496D-B16E-8B2657E6ED91}">
      <dgm:prSet/>
      <dgm:spPr/>
      <dgm:t>
        <a:bodyPr/>
        <a:lstStyle/>
        <a:p>
          <a:endParaRPr lang="en-US"/>
        </a:p>
      </dgm:t>
    </dgm:pt>
    <dgm:pt modelId="{A4C310C4-2214-4F82-901A-98573370592B}" type="sibTrans" cxnId="{06512217-6436-496D-B16E-8B2657E6ED91}">
      <dgm:prSet/>
      <dgm:spPr/>
      <dgm:t>
        <a:bodyPr/>
        <a:lstStyle/>
        <a:p>
          <a:endParaRPr lang="en-US"/>
        </a:p>
      </dgm:t>
    </dgm:pt>
    <dgm:pt modelId="{DCD99358-B9E9-4B6E-B1BB-CEAA94CCA784}">
      <dgm:prSet/>
      <dgm:spPr/>
      <dgm:t>
        <a:bodyPr/>
        <a:lstStyle/>
        <a:p>
          <a:pPr>
            <a:defRPr cap="all"/>
          </a:pPr>
          <a:r>
            <a:rPr lang="en-US"/>
            <a:t>Plan fop study time for each subject – 2-3 hours per 1 hour Class</a:t>
          </a:r>
        </a:p>
      </dgm:t>
    </dgm:pt>
    <dgm:pt modelId="{9BFBB937-91FE-4AB6-8F97-D010D937633A}" type="parTrans" cxnId="{99635EDD-775F-481A-9C16-3FCBDF615C0C}">
      <dgm:prSet/>
      <dgm:spPr/>
      <dgm:t>
        <a:bodyPr/>
        <a:lstStyle/>
        <a:p>
          <a:endParaRPr lang="en-US"/>
        </a:p>
      </dgm:t>
    </dgm:pt>
    <dgm:pt modelId="{AE10F217-7A2C-4E94-8EE5-4C47573A16E3}" type="sibTrans" cxnId="{99635EDD-775F-481A-9C16-3FCBDF615C0C}">
      <dgm:prSet/>
      <dgm:spPr/>
      <dgm:t>
        <a:bodyPr/>
        <a:lstStyle/>
        <a:p>
          <a:endParaRPr lang="en-US"/>
        </a:p>
      </dgm:t>
    </dgm:pt>
    <dgm:pt modelId="{7508AC01-8172-479F-8C7B-15FAD3A23362}">
      <dgm:prSet/>
      <dgm:spPr/>
      <dgm:t>
        <a:bodyPr/>
        <a:lstStyle/>
        <a:p>
          <a:pPr>
            <a:defRPr cap="all"/>
          </a:pPr>
          <a:r>
            <a:rPr lang="en-US"/>
            <a:t>Think about projects,  exams, co-curriculars </a:t>
          </a:r>
        </a:p>
      </dgm:t>
    </dgm:pt>
    <dgm:pt modelId="{FC4EFF4E-FAB8-421F-9928-BB0C159D3354}" type="parTrans" cxnId="{C0B249C2-1851-48EF-BEE1-3AD3CA51F828}">
      <dgm:prSet/>
      <dgm:spPr/>
      <dgm:t>
        <a:bodyPr/>
        <a:lstStyle/>
        <a:p>
          <a:endParaRPr lang="en-US"/>
        </a:p>
      </dgm:t>
    </dgm:pt>
    <dgm:pt modelId="{44AF3114-F7E6-4313-A105-47E0F44A6E5C}" type="sibTrans" cxnId="{C0B249C2-1851-48EF-BEE1-3AD3CA51F828}">
      <dgm:prSet/>
      <dgm:spPr/>
      <dgm:t>
        <a:bodyPr/>
        <a:lstStyle/>
        <a:p>
          <a:endParaRPr lang="en-US"/>
        </a:p>
      </dgm:t>
    </dgm:pt>
    <dgm:pt modelId="{37D962D3-A379-4EB5-AD7A-297CE559CE09}">
      <dgm:prSet/>
      <dgm:spPr/>
      <dgm:t>
        <a:bodyPr/>
        <a:lstStyle/>
        <a:p>
          <a:pPr>
            <a:defRPr cap="all"/>
          </a:pPr>
          <a:r>
            <a:rPr lang="en-US"/>
            <a:t>Create Thorough and realistic schedule early </a:t>
          </a:r>
        </a:p>
      </dgm:t>
    </dgm:pt>
    <dgm:pt modelId="{AFE22B01-F355-4552-B5BC-2E867B88C381}" type="parTrans" cxnId="{71356B19-AF42-47C6-B543-1718F74ED56F}">
      <dgm:prSet/>
      <dgm:spPr/>
      <dgm:t>
        <a:bodyPr/>
        <a:lstStyle/>
        <a:p>
          <a:endParaRPr lang="en-US"/>
        </a:p>
      </dgm:t>
    </dgm:pt>
    <dgm:pt modelId="{92EDA997-E135-4EE4-B954-8DA474E73599}" type="sibTrans" cxnId="{71356B19-AF42-47C6-B543-1718F74ED56F}">
      <dgm:prSet/>
      <dgm:spPr/>
      <dgm:t>
        <a:bodyPr/>
        <a:lstStyle/>
        <a:p>
          <a:endParaRPr lang="en-US"/>
        </a:p>
      </dgm:t>
    </dgm:pt>
    <dgm:pt modelId="{7966368D-E29B-434A-B758-F1DB77DF9460}" type="pres">
      <dgm:prSet presAssocID="{E76C94F2-6285-48A3-9E83-640B55B53CF0}" presName="root" presStyleCnt="0">
        <dgm:presLayoutVars>
          <dgm:dir/>
          <dgm:resizeHandles val="exact"/>
        </dgm:presLayoutVars>
      </dgm:prSet>
      <dgm:spPr/>
    </dgm:pt>
    <dgm:pt modelId="{17263338-562C-4141-8A3B-A59FA21BF1E9}" type="pres">
      <dgm:prSet presAssocID="{60B1918C-B990-47EA-88C6-09641BB4A8B9}" presName="compNode" presStyleCnt="0"/>
      <dgm:spPr/>
    </dgm:pt>
    <dgm:pt modelId="{C640CF75-A6D6-4FB0-A839-0F5C612539F8}" type="pres">
      <dgm:prSet presAssocID="{60B1918C-B990-47EA-88C6-09641BB4A8B9}" presName="iconBgRect" presStyleLbl="bgShp" presStyleIdx="0" presStyleCnt="8"/>
      <dgm:spPr/>
    </dgm:pt>
    <dgm:pt modelId="{A8527293-260B-4FF6-B391-0C778181A1C8}" type="pres">
      <dgm:prSet presAssocID="{60B1918C-B990-47EA-88C6-09641BB4A8B9}"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14C1004B-FD11-4AFA-9CBF-C2E8E4685335}" type="pres">
      <dgm:prSet presAssocID="{60B1918C-B990-47EA-88C6-09641BB4A8B9}" presName="spaceRect" presStyleCnt="0"/>
      <dgm:spPr/>
    </dgm:pt>
    <dgm:pt modelId="{3498E0BB-15D9-428F-A8CC-4FB9DF03A2ED}" type="pres">
      <dgm:prSet presAssocID="{60B1918C-B990-47EA-88C6-09641BB4A8B9}" presName="textRect" presStyleLbl="revTx" presStyleIdx="0" presStyleCnt="8">
        <dgm:presLayoutVars>
          <dgm:chMax val="1"/>
          <dgm:chPref val="1"/>
        </dgm:presLayoutVars>
      </dgm:prSet>
      <dgm:spPr/>
    </dgm:pt>
    <dgm:pt modelId="{570A6505-29A1-424D-90F4-550090D04EB4}" type="pres">
      <dgm:prSet presAssocID="{26D75418-1E18-4AA7-80AA-280542B1667B}" presName="sibTrans" presStyleCnt="0"/>
      <dgm:spPr/>
    </dgm:pt>
    <dgm:pt modelId="{75F52431-314D-45DA-804C-BA071A0B763D}" type="pres">
      <dgm:prSet presAssocID="{0CDA9DAD-DC66-4F2E-9484-4B009E48BEF1}" presName="compNode" presStyleCnt="0"/>
      <dgm:spPr/>
    </dgm:pt>
    <dgm:pt modelId="{775AD204-3A0A-4B98-8757-C4BD662314BD}" type="pres">
      <dgm:prSet presAssocID="{0CDA9DAD-DC66-4F2E-9484-4B009E48BEF1}" presName="iconBgRect" presStyleLbl="bgShp" presStyleIdx="1" presStyleCnt="8"/>
      <dgm:spPr/>
    </dgm:pt>
    <dgm:pt modelId="{777762DC-57BC-43B3-BDDD-8DAED99B19EE}" type="pres">
      <dgm:prSet presAssocID="{0CDA9DAD-DC66-4F2E-9484-4B009E48BEF1}"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
        </a:ext>
      </dgm:extLst>
    </dgm:pt>
    <dgm:pt modelId="{36962A51-9441-48DF-BE63-610765907F9D}" type="pres">
      <dgm:prSet presAssocID="{0CDA9DAD-DC66-4F2E-9484-4B009E48BEF1}" presName="spaceRect" presStyleCnt="0"/>
      <dgm:spPr/>
    </dgm:pt>
    <dgm:pt modelId="{56070BDD-5665-466C-9567-AE4D7A7629D7}" type="pres">
      <dgm:prSet presAssocID="{0CDA9DAD-DC66-4F2E-9484-4B009E48BEF1}" presName="textRect" presStyleLbl="revTx" presStyleIdx="1" presStyleCnt="8">
        <dgm:presLayoutVars>
          <dgm:chMax val="1"/>
          <dgm:chPref val="1"/>
        </dgm:presLayoutVars>
      </dgm:prSet>
      <dgm:spPr/>
    </dgm:pt>
    <dgm:pt modelId="{D0399A11-A693-4E85-9F24-B0A4289E66E9}" type="pres">
      <dgm:prSet presAssocID="{5835476D-9F9F-492D-8EC8-9E4BA76746EC}" presName="sibTrans" presStyleCnt="0"/>
      <dgm:spPr/>
    </dgm:pt>
    <dgm:pt modelId="{535F4907-63B1-45E1-A1B4-862253853C36}" type="pres">
      <dgm:prSet presAssocID="{B388D513-8E92-4BEE-8387-14E5173820B6}" presName="compNode" presStyleCnt="0"/>
      <dgm:spPr/>
    </dgm:pt>
    <dgm:pt modelId="{A300495A-73A3-42F9-A567-88F5C8D4263C}" type="pres">
      <dgm:prSet presAssocID="{B388D513-8E92-4BEE-8387-14E5173820B6}" presName="iconBgRect" presStyleLbl="bgShp" presStyleIdx="2" presStyleCnt="8"/>
      <dgm:spPr/>
    </dgm:pt>
    <dgm:pt modelId="{7995D746-5A26-44AE-AD2C-20E15C87A572}" type="pres">
      <dgm:prSet presAssocID="{B388D513-8E92-4BEE-8387-14E5173820B6}"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504A794-173E-4953-AF16-6ECA4026AEE5}" type="pres">
      <dgm:prSet presAssocID="{B388D513-8E92-4BEE-8387-14E5173820B6}" presName="spaceRect" presStyleCnt="0"/>
      <dgm:spPr/>
    </dgm:pt>
    <dgm:pt modelId="{BE17720A-059F-40FD-875E-4A4C8C2B87FB}" type="pres">
      <dgm:prSet presAssocID="{B388D513-8E92-4BEE-8387-14E5173820B6}" presName="textRect" presStyleLbl="revTx" presStyleIdx="2" presStyleCnt="8">
        <dgm:presLayoutVars>
          <dgm:chMax val="1"/>
          <dgm:chPref val="1"/>
        </dgm:presLayoutVars>
      </dgm:prSet>
      <dgm:spPr/>
    </dgm:pt>
    <dgm:pt modelId="{FCE15F3A-719B-4182-8D84-B48002E06CA8}" type="pres">
      <dgm:prSet presAssocID="{A5181E43-4B35-4CDD-B2E8-5E3BFE84EE80}" presName="sibTrans" presStyleCnt="0"/>
      <dgm:spPr/>
    </dgm:pt>
    <dgm:pt modelId="{59068D2E-FA5D-4BED-AAB3-4A43AA5CD04C}" type="pres">
      <dgm:prSet presAssocID="{D5DDF4FF-F22F-49C3-A2E7-0518D798A9BF}" presName="compNode" presStyleCnt="0"/>
      <dgm:spPr/>
    </dgm:pt>
    <dgm:pt modelId="{38823C12-6D26-4C91-BB73-8673ADA0895F}" type="pres">
      <dgm:prSet presAssocID="{D5DDF4FF-F22F-49C3-A2E7-0518D798A9BF}" presName="iconBgRect" presStyleLbl="bgShp" presStyleIdx="3" presStyleCnt="8"/>
      <dgm:spPr/>
    </dgm:pt>
    <dgm:pt modelId="{59130638-7841-409F-A2D6-8F3CB64D62CA}" type="pres">
      <dgm:prSet presAssocID="{D5DDF4FF-F22F-49C3-A2E7-0518D798A9BF}"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iefcase"/>
        </a:ext>
      </dgm:extLst>
    </dgm:pt>
    <dgm:pt modelId="{A17A10E5-70A8-4CFD-AE6D-D76C6AC3A3CD}" type="pres">
      <dgm:prSet presAssocID="{D5DDF4FF-F22F-49C3-A2E7-0518D798A9BF}" presName="spaceRect" presStyleCnt="0"/>
      <dgm:spPr/>
    </dgm:pt>
    <dgm:pt modelId="{9BB22108-AC64-463C-8ABF-B26C02A7E009}" type="pres">
      <dgm:prSet presAssocID="{D5DDF4FF-F22F-49C3-A2E7-0518D798A9BF}" presName="textRect" presStyleLbl="revTx" presStyleIdx="3" presStyleCnt="8">
        <dgm:presLayoutVars>
          <dgm:chMax val="1"/>
          <dgm:chPref val="1"/>
        </dgm:presLayoutVars>
      </dgm:prSet>
      <dgm:spPr/>
    </dgm:pt>
    <dgm:pt modelId="{9B1C6FA4-444A-4964-A20B-5BCA0EE78129}" type="pres">
      <dgm:prSet presAssocID="{865E0225-FF3C-4AA7-8A31-ACEE3AB9FD2D}" presName="sibTrans" presStyleCnt="0"/>
      <dgm:spPr/>
    </dgm:pt>
    <dgm:pt modelId="{1F65E2FD-BD42-48B1-86C6-49A7507D1704}" type="pres">
      <dgm:prSet presAssocID="{962E5110-402E-4DDD-9833-BBA51A16F7B4}" presName="compNode" presStyleCnt="0"/>
      <dgm:spPr/>
    </dgm:pt>
    <dgm:pt modelId="{18687C85-0D0F-4613-9DD1-C6D3B8FC6E62}" type="pres">
      <dgm:prSet presAssocID="{962E5110-402E-4DDD-9833-BBA51A16F7B4}" presName="iconBgRect" presStyleLbl="bgShp" presStyleIdx="4" presStyleCnt="8"/>
      <dgm:spPr/>
    </dgm:pt>
    <dgm:pt modelId="{D8AB4409-060B-4542-9B06-8CAAB2830DFF}" type="pres">
      <dgm:prSet presAssocID="{962E5110-402E-4DDD-9833-BBA51A16F7B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ort Balls"/>
        </a:ext>
      </dgm:extLst>
    </dgm:pt>
    <dgm:pt modelId="{F61D47F5-DA7D-4072-8812-90672889654C}" type="pres">
      <dgm:prSet presAssocID="{962E5110-402E-4DDD-9833-BBA51A16F7B4}" presName="spaceRect" presStyleCnt="0"/>
      <dgm:spPr/>
    </dgm:pt>
    <dgm:pt modelId="{5F6E2603-D86D-40DD-B6F1-8B2C6D873EBC}" type="pres">
      <dgm:prSet presAssocID="{962E5110-402E-4DDD-9833-BBA51A16F7B4}" presName="textRect" presStyleLbl="revTx" presStyleIdx="4" presStyleCnt="8">
        <dgm:presLayoutVars>
          <dgm:chMax val="1"/>
          <dgm:chPref val="1"/>
        </dgm:presLayoutVars>
      </dgm:prSet>
      <dgm:spPr/>
    </dgm:pt>
    <dgm:pt modelId="{698FEA2F-7AF3-4340-A538-B89282AA806E}" type="pres">
      <dgm:prSet presAssocID="{A4C310C4-2214-4F82-901A-98573370592B}" presName="sibTrans" presStyleCnt="0"/>
      <dgm:spPr/>
    </dgm:pt>
    <dgm:pt modelId="{DEAD181B-A90D-4F0A-B054-60B8A713066C}" type="pres">
      <dgm:prSet presAssocID="{DCD99358-B9E9-4B6E-B1BB-CEAA94CCA784}" presName="compNode" presStyleCnt="0"/>
      <dgm:spPr/>
    </dgm:pt>
    <dgm:pt modelId="{667925BC-83D8-4F7A-996D-F0C73DEA71A5}" type="pres">
      <dgm:prSet presAssocID="{DCD99358-B9E9-4B6E-B1BB-CEAA94CCA784}" presName="iconBgRect" presStyleLbl="bgShp" presStyleIdx="5" presStyleCnt="8"/>
      <dgm:spPr/>
    </dgm:pt>
    <dgm:pt modelId="{59432497-A65B-4195-BB4A-0893B2C1C5D2}" type="pres">
      <dgm:prSet presAssocID="{DCD99358-B9E9-4B6E-B1BB-CEAA94CCA784}"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ck"/>
        </a:ext>
      </dgm:extLst>
    </dgm:pt>
    <dgm:pt modelId="{0B7E62D0-9070-4806-99B5-FF51508D9337}" type="pres">
      <dgm:prSet presAssocID="{DCD99358-B9E9-4B6E-B1BB-CEAA94CCA784}" presName="spaceRect" presStyleCnt="0"/>
      <dgm:spPr/>
    </dgm:pt>
    <dgm:pt modelId="{BDB132E8-F8B0-4EF8-9530-63CE93BFA4FB}" type="pres">
      <dgm:prSet presAssocID="{DCD99358-B9E9-4B6E-B1BB-CEAA94CCA784}" presName="textRect" presStyleLbl="revTx" presStyleIdx="5" presStyleCnt="8">
        <dgm:presLayoutVars>
          <dgm:chMax val="1"/>
          <dgm:chPref val="1"/>
        </dgm:presLayoutVars>
      </dgm:prSet>
      <dgm:spPr/>
    </dgm:pt>
    <dgm:pt modelId="{601700A7-DF15-4E56-BF58-A40AB2D925EA}" type="pres">
      <dgm:prSet presAssocID="{AE10F217-7A2C-4E94-8EE5-4C47573A16E3}" presName="sibTrans" presStyleCnt="0"/>
      <dgm:spPr/>
    </dgm:pt>
    <dgm:pt modelId="{7B48EB9E-822E-4868-80FE-0E79D16F008B}" type="pres">
      <dgm:prSet presAssocID="{7508AC01-8172-479F-8C7B-15FAD3A23362}" presName="compNode" presStyleCnt="0"/>
      <dgm:spPr/>
    </dgm:pt>
    <dgm:pt modelId="{82BAFE2B-CAE6-4B10-8414-03000B1246B0}" type="pres">
      <dgm:prSet presAssocID="{7508AC01-8172-479F-8C7B-15FAD3A23362}" presName="iconBgRect" presStyleLbl="bgShp" presStyleIdx="6" presStyleCnt="8"/>
      <dgm:spPr/>
    </dgm:pt>
    <dgm:pt modelId="{0FE23E8D-6C4D-4FEE-B58D-C59FC6F0293C}" type="pres">
      <dgm:prSet presAssocID="{7508AC01-8172-479F-8C7B-15FAD3A23362}"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Questions"/>
        </a:ext>
      </dgm:extLst>
    </dgm:pt>
    <dgm:pt modelId="{2068219D-F770-40F0-9508-632CB9ED77AC}" type="pres">
      <dgm:prSet presAssocID="{7508AC01-8172-479F-8C7B-15FAD3A23362}" presName="spaceRect" presStyleCnt="0"/>
      <dgm:spPr/>
    </dgm:pt>
    <dgm:pt modelId="{11060621-BA56-4D4C-A036-9B1A2D7F26DD}" type="pres">
      <dgm:prSet presAssocID="{7508AC01-8172-479F-8C7B-15FAD3A23362}" presName="textRect" presStyleLbl="revTx" presStyleIdx="6" presStyleCnt="8">
        <dgm:presLayoutVars>
          <dgm:chMax val="1"/>
          <dgm:chPref val="1"/>
        </dgm:presLayoutVars>
      </dgm:prSet>
      <dgm:spPr/>
    </dgm:pt>
    <dgm:pt modelId="{82796BCE-61EC-4631-B4AB-27F2D275EF81}" type="pres">
      <dgm:prSet presAssocID="{44AF3114-F7E6-4313-A105-47E0F44A6E5C}" presName="sibTrans" presStyleCnt="0"/>
      <dgm:spPr/>
    </dgm:pt>
    <dgm:pt modelId="{363B3C60-6258-4A3B-AF98-D48BE9E3B388}" type="pres">
      <dgm:prSet presAssocID="{37D962D3-A379-4EB5-AD7A-297CE559CE09}" presName="compNode" presStyleCnt="0"/>
      <dgm:spPr/>
    </dgm:pt>
    <dgm:pt modelId="{A8E1B25F-306F-4CE2-B2BF-578C0904594F}" type="pres">
      <dgm:prSet presAssocID="{37D962D3-A379-4EB5-AD7A-297CE559CE09}" presName="iconBgRect" presStyleLbl="bgShp" presStyleIdx="7" presStyleCnt="8"/>
      <dgm:spPr/>
    </dgm:pt>
    <dgm:pt modelId="{87C94A67-5B12-4B19-AF29-7A2C769CF678}" type="pres">
      <dgm:prSet presAssocID="{37D962D3-A379-4EB5-AD7A-297CE559CE09}"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heck List"/>
        </a:ext>
      </dgm:extLst>
    </dgm:pt>
    <dgm:pt modelId="{002F3B0D-D2A9-444D-8652-0253AFB03D10}" type="pres">
      <dgm:prSet presAssocID="{37D962D3-A379-4EB5-AD7A-297CE559CE09}" presName="spaceRect" presStyleCnt="0"/>
      <dgm:spPr/>
    </dgm:pt>
    <dgm:pt modelId="{59761094-72B1-428B-84A9-D52AE2260A29}" type="pres">
      <dgm:prSet presAssocID="{37D962D3-A379-4EB5-AD7A-297CE559CE09}" presName="textRect" presStyleLbl="revTx" presStyleIdx="7" presStyleCnt="8">
        <dgm:presLayoutVars>
          <dgm:chMax val="1"/>
          <dgm:chPref val="1"/>
        </dgm:presLayoutVars>
      </dgm:prSet>
      <dgm:spPr/>
    </dgm:pt>
  </dgm:ptLst>
  <dgm:cxnLst>
    <dgm:cxn modelId="{82ED5110-9E7B-4108-A935-DDE4D5885354}" type="presOf" srcId="{E76C94F2-6285-48A3-9E83-640B55B53CF0}" destId="{7966368D-E29B-434A-B758-F1DB77DF9460}" srcOrd="0" destOrd="0" presId="urn:microsoft.com/office/officeart/2018/5/layout/IconCircleLabelList"/>
    <dgm:cxn modelId="{917A7713-89B2-4EAB-8B51-AA9FB8A6A043}" srcId="{E76C94F2-6285-48A3-9E83-640B55B53CF0}" destId="{B388D513-8E92-4BEE-8387-14E5173820B6}" srcOrd="2" destOrd="0" parTransId="{FBE1C255-4954-4371-BCB9-536F85C1479E}" sibTransId="{A5181E43-4B35-4CDD-B2E8-5E3BFE84EE80}"/>
    <dgm:cxn modelId="{06512217-6436-496D-B16E-8B2657E6ED91}" srcId="{E76C94F2-6285-48A3-9E83-640B55B53CF0}" destId="{962E5110-402E-4DDD-9833-BBA51A16F7B4}" srcOrd="4" destOrd="0" parTransId="{17B50F50-DC5E-4037-BA3A-0C152AC12E59}" sibTransId="{A4C310C4-2214-4F82-901A-98573370592B}"/>
    <dgm:cxn modelId="{71356B19-AF42-47C6-B543-1718F74ED56F}" srcId="{E76C94F2-6285-48A3-9E83-640B55B53CF0}" destId="{37D962D3-A379-4EB5-AD7A-297CE559CE09}" srcOrd="7" destOrd="0" parTransId="{AFE22B01-F355-4552-B5BC-2E867B88C381}" sibTransId="{92EDA997-E135-4EE4-B954-8DA474E73599}"/>
    <dgm:cxn modelId="{88F4162A-B223-44BF-A980-12B2603215A4}" type="presOf" srcId="{0CDA9DAD-DC66-4F2E-9484-4B009E48BEF1}" destId="{56070BDD-5665-466C-9567-AE4D7A7629D7}" srcOrd="0" destOrd="0" presId="urn:microsoft.com/office/officeart/2018/5/layout/IconCircleLabelList"/>
    <dgm:cxn modelId="{7DFB025F-5F58-499A-A119-BAE969CD9F6D}" srcId="{E76C94F2-6285-48A3-9E83-640B55B53CF0}" destId="{0CDA9DAD-DC66-4F2E-9484-4B009E48BEF1}" srcOrd="1" destOrd="0" parTransId="{A44FDFF2-DF8C-47C1-A902-FDF8993D53C4}" sibTransId="{5835476D-9F9F-492D-8EC8-9E4BA76746EC}"/>
    <dgm:cxn modelId="{F8F91C4D-1922-4055-840B-C671BA09BBC5}" type="presOf" srcId="{B388D513-8E92-4BEE-8387-14E5173820B6}" destId="{BE17720A-059F-40FD-875E-4A4C8C2B87FB}" srcOrd="0" destOrd="0" presId="urn:microsoft.com/office/officeart/2018/5/layout/IconCircleLabelList"/>
    <dgm:cxn modelId="{8D14604D-1ACE-42D9-8413-15F025744A44}" type="presOf" srcId="{DCD99358-B9E9-4B6E-B1BB-CEAA94CCA784}" destId="{BDB132E8-F8B0-4EF8-9530-63CE93BFA4FB}" srcOrd="0" destOrd="0" presId="urn:microsoft.com/office/officeart/2018/5/layout/IconCircleLabelList"/>
    <dgm:cxn modelId="{42625A50-ED78-4B1F-BA4E-997B93BB5CB7}" srcId="{E76C94F2-6285-48A3-9E83-640B55B53CF0}" destId="{60B1918C-B990-47EA-88C6-09641BB4A8B9}" srcOrd="0" destOrd="0" parTransId="{DB8680FC-3C01-4E15-B96B-ECA776BE8AC0}" sibTransId="{26D75418-1E18-4AA7-80AA-280542B1667B}"/>
    <dgm:cxn modelId="{F129D094-7344-4B0A-911B-162D3E0FAC45}" type="presOf" srcId="{7508AC01-8172-479F-8C7B-15FAD3A23362}" destId="{11060621-BA56-4D4C-A036-9B1A2D7F26DD}" srcOrd="0" destOrd="0" presId="urn:microsoft.com/office/officeart/2018/5/layout/IconCircleLabelList"/>
    <dgm:cxn modelId="{E6077DA9-3425-4402-968D-B7A0124374C2}" type="presOf" srcId="{962E5110-402E-4DDD-9833-BBA51A16F7B4}" destId="{5F6E2603-D86D-40DD-B6F1-8B2C6D873EBC}" srcOrd="0" destOrd="0" presId="urn:microsoft.com/office/officeart/2018/5/layout/IconCircleLabelList"/>
    <dgm:cxn modelId="{1919A8A9-CA38-4141-AB6D-01D85533CDEE}" srcId="{E76C94F2-6285-48A3-9E83-640B55B53CF0}" destId="{D5DDF4FF-F22F-49C3-A2E7-0518D798A9BF}" srcOrd="3" destOrd="0" parTransId="{7BBAB7DB-EF60-4CBF-B5BF-69B90F1EA1C9}" sibTransId="{865E0225-FF3C-4AA7-8A31-ACEE3AB9FD2D}"/>
    <dgm:cxn modelId="{34E73ABA-3812-4827-BFC7-8171F4270BEB}" type="presOf" srcId="{37D962D3-A379-4EB5-AD7A-297CE559CE09}" destId="{59761094-72B1-428B-84A9-D52AE2260A29}" srcOrd="0" destOrd="0" presId="urn:microsoft.com/office/officeart/2018/5/layout/IconCircleLabelList"/>
    <dgm:cxn modelId="{C0B249C2-1851-48EF-BEE1-3AD3CA51F828}" srcId="{E76C94F2-6285-48A3-9E83-640B55B53CF0}" destId="{7508AC01-8172-479F-8C7B-15FAD3A23362}" srcOrd="6" destOrd="0" parTransId="{FC4EFF4E-FAB8-421F-9928-BB0C159D3354}" sibTransId="{44AF3114-F7E6-4313-A105-47E0F44A6E5C}"/>
    <dgm:cxn modelId="{D1201ED5-6DC3-4656-AEF8-B449AF113729}" type="presOf" srcId="{D5DDF4FF-F22F-49C3-A2E7-0518D798A9BF}" destId="{9BB22108-AC64-463C-8ABF-B26C02A7E009}" srcOrd="0" destOrd="0" presId="urn:microsoft.com/office/officeart/2018/5/layout/IconCircleLabelList"/>
    <dgm:cxn modelId="{99635EDD-775F-481A-9C16-3FCBDF615C0C}" srcId="{E76C94F2-6285-48A3-9E83-640B55B53CF0}" destId="{DCD99358-B9E9-4B6E-B1BB-CEAA94CCA784}" srcOrd="5" destOrd="0" parTransId="{9BFBB937-91FE-4AB6-8F97-D010D937633A}" sibTransId="{AE10F217-7A2C-4E94-8EE5-4C47573A16E3}"/>
    <dgm:cxn modelId="{E8E85FEA-8F3D-44CB-BBAE-6B1A37BC5D18}" type="presOf" srcId="{60B1918C-B990-47EA-88C6-09641BB4A8B9}" destId="{3498E0BB-15D9-428F-A8CC-4FB9DF03A2ED}" srcOrd="0" destOrd="0" presId="urn:microsoft.com/office/officeart/2018/5/layout/IconCircleLabelList"/>
    <dgm:cxn modelId="{623AC317-E179-463D-9336-571C9E504A65}" type="presParOf" srcId="{7966368D-E29B-434A-B758-F1DB77DF9460}" destId="{17263338-562C-4141-8A3B-A59FA21BF1E9}" srcOrd="0" destOrd="0" presId="urn:microsoft.com/office/officeart/2018/5/layout/IconCircleLabelList"/>
    <dgm:cxn modelId="{78E72526-D6EF-43B9-9E32-9265F121B97F}" type="presParOf" srcId="{17263338-562C-4141-8A3B-A59FA21BF1E9}" destId="{C640CF75-A6D6-4FB0-A839-0F5C612539F8}" srcOrd="0" destOrd="0" presId="urn:microsoft.com/office/officeart/2018/5/layout/IconCircleLabelList"/>
    <dgm:cxn modelId="{1FD856FD-3CAE-45A5-8572-C1AD8E5A4B44}" type="presParOf" srcId="{17263338-562C-4141-8A3B-A59FA21BF1E9}" destId="{A8527293-260B-4FF6-B391-0C778181A1C8}" srcOrd="1" destOrd="0" presId="urn:microsoft.com/office/officeart/2018/5/layout/IconCircleLabelList"/>
    <dgm:cxn modelId="{CA0E4F73-FA22-4FD1-8FBC-95C14211A58F}" type="presParOf" srcId="{17263338-562C-4141-8A3B-A59FA21BF1E9}" destId="{14C1004B-FD11-4AFA-9CBF-C2E8E4685335}" srcOrd="2" destOrd="0" presId="urn:microsoft.com/office/officeart/2018/5/layout/IconCircleLabelList"/>
    <dgm:cxn modelId="{41274415-1CAD-49E2-98C1-460616B358BC}" type="presParOf" srcId="{17263338-562C-4141-8A3B-A59FA21BF1E9}" destId="{3498E0BB-15D9-428F-A8CC-4FB9DF03A2ED}" srcOrd="3" destOrd="0" presId="urn:microsoft.com/office/officeart/2018/5/layout/IconCircleLabelList"/>
    <dgm:cxn modelId="{45A4FAD5-5C8C-45B1-9218-12A8DA2ACEC2}" type="presParOf" srcId="{7966368D-E29B-434A-B758-F1DB77DF9460}" destId="{570A6505-29A1-424D-90F4-550090D04EB4}" srcOrd="1" destOrd="0" presId="urn:microsoft.com/office/officeart/2018/5/layout/IconCircleLabelList"/>
    <dgm:cxn modelId="{019B2C20-6DA9-433A-9869-D3FA35150528}" type="presParOf" srcId="{7966368D-E29B-434A-B758-F1DB77DF9460}" destId="{75F52431-314D-45DA-804C-BA071A0B763D}" srcOrd="2" destOrd="0" presId="urn:microsoft.com/office/officeart/2018/5/layout/IconCircleLabelList"/>
    <dgm:cxn modelId="{55A626C8-851D-4702-8EBD-007CD4A66CCD}" type="presParOf" srcId="{75F52431-314D-45DA-804C-BA071A0B763D}" destId="{775AD204-3A0A-4B98-8757-C4BD662314BD}" srcOrd="0" destOrd="0" presId="urn:microsoft.com/office/officeart/2018/5/layout/IconCircleLabelList"/>
    <dgm:cxn modelId="{AAE90467-B6DC-400A-9C47-A591332CFEFF}" type="presParOf" srcId="{75F52431-314D-45DA-804C-BA071A0B763D}" destId="{777762DC-57BC-43B3-BDDD-8DAED99B19EE}" srcOrd="1" destOrd="0" presId="urn:microsoft.com/office/officeart/2018/5/layout/IconCircleLabelList"/>
    <dgm:cxn modelId="{60A26152-199C-444D-8528-9F0D7783F68D}" type="presParOf" srcId="{75F52431-314D-45DA-804C-BA071A0B763D}" destId="{36962A51-9441-48DF-BE63-610765907F9D}" srcOrd="2" destOrd="0" presId="urn:microsoft.com/office/officeart/2018/5/layout/IconCircleLabelList"/>
    <dgm:cxn modelId="{090100AA-A874-4600-96F5-22A973AF25B2}" type="presParOf" srcId="{75F52431-314D-45DA-804C-BA071A0B763D}" destId="{56070BDD-5665-466C-9567-AE4D7A7629D7}" srcOrd="3" destOrd="0" presId="urn:microsoft.com/office/officeart/2018/5/layout/IconCircleLabelList"/>
    <dgm:cxn modelId="{6629508D-14F6-47B6-8512-CBFE2D472EDF}" type="presParOf" srcId="{7966368D-E29B-434A-B758-F1DB77DF9460}" destId="{D0399A11-A693-4E85-9F24-B0A4289E66E9}" srcOrd="3" destOrd="0" presId="urn:microsoft.com/office/officeart/2018/5/layout/IconCircleLabelList"/>
    <dgm:cxn modelId="{800DEEEB-DD81-4A2A-999C-0E282ABD93CA}" type="presParOf" srcId="{7966368D-E29B-434A-B758-F1DB77DF9460}" destId="{535F4907-63B1-45E1-A1B4-862253853C36}" srcOrd="4" destOrd="0" presId="urn:microsoft.com/office/officeart/2018/5/layout/IconCircleLabelList"/>
    <dgm:cxn modelId="{E8D4EEDE-EC59-4FD0-AF66-FC1BF3FB4C70}" type="presParOf" srcId="{535F4907-63B1-45E1-A1B4-862253853C36}" destId="{A300495A-73A3-42F9-A567-88F5C8D4263C}" srcOrd="0" destOrd="0" presId="urn:microsoft.com/office/officeart/2018/5/layout/IconCircleLabelList"/>
    <dgm:cxn modelId="{FF5271A2-B206-4CA5-A36C-09A5D32D92A6}" type="presParOf" srcId="{535F4907-63B1-45E1-A1B4-862253853C36}" destId="{7995D746-5A26-44AE-AD2C-20E15C87A572}" srcOrd="1" destOrd="0" presId="urn:microsoft.com/office/officeart/2018/5/layout/IconCircleLabelList"/>
    <dgm:cxn modelId="{98A781EB-6955-4A0B-991B-B24A02CB265C}" type="presParOf" srcId="{535F4907-63B1-45E1-A1B4-862253853C36}" destId="{F504A794-173E-4953-AF16-6ECA4026AEE5}" srcOrd="2" destOrd="0" presId="urn:microsoft.com/office/officeart/2018/5/layout/IconCircleLabelList"/>
    <dgm:cxn modelId="{F8D2600D-4348-4D6F-A81B-6CB6A999D43C}" type="presParOf" srcId="{535F4907-63B1-45E1-A1B4-862253853C36}" destId="{BE17720A-059F-40FD-875E-4A4C8C2B87FB}" srcOrd="3" destOrd="0" presId="urn:microsoft.com/office/officeart/2018/5/layout/IconCircleLabelList"/>
    <dgm:cxn modelId="{7798B11F-7698-428C-ACE5-51005848864A}" type="presParOf" srcId="{7966368D-E29B-434A-B758-F1DB77DF9460}" destId="{FCE15F3A-719B-4182-8D84-B48002E06CA8}" srcOrd="5" destOrd="0" presId="urn:microsoft.com/office/officeart/2018/5/layout/IconCircleLabelList"/>
    <dgm:cxn modelId="{876D915A-CDF8-4AC2-BCFF-22C88255C0DF}" type="presParOf" srcId="{7966368D-E29B-434A-B758-F1DB77DF9460}" destId="{59068D2E-FA5D-4BED-AAB3-4A43AA5CD04C}" srcOrd="6" destOrd="0" presId="urn:microsoft.com/office/officeart/2018/5/layout/IconCircleLabelList"/>
    <dgm:cxn modelId="{198F536F-B6A1-468D-A256-18529F59C3A3}" type="presParOf" srcId="{59068D2E-FA5D-4BED-AAB3-4A43AA5CD04C}" destId="{38823C12-6D26-4C91-BB73-8673ADA0895F}" srcOrd="0" destOrd="0" presId="urn:microsoft.com/office/officeart/2018/5/layout/IconCircleLabelList"/>
    <dgm:cxn modelId="{E9861AF0-2EB5-4203-A192-88002ACD70A7}" type="presParOf" srcId="{59068D2E-FA5D-4BED-AAB3-4A43AA5CD04C}" destId="{59130638-7841-409F-A2D6-8F3CB64D62CA}" srcOrd="1" destOrd="0" presId="urn:microsoft.com/office/officeart/2018/5/layout/IconCircleLabelList"/>
    <dgm:cxn modelId="{EA3CD35B-02A7-46BA-9E69-0DB5921D6DF6}" type="presParOf" srcId="{59068D2E-FA5D-4BED-AAB3-4A43AA5CD04C}" destId="{A17A10E5-70A8-4CFD-AE6D-D76C6AC3A3CD}" srcOrd="2" destOrd="0" presId="urn:microsoft.com/office/officeart/2018/5/layout/IconCircleLabelList"/>
    <dgm:cxn modelId="{77333300-AFE1-42A7-B5AA-5F2D05B6D5E9}" type="presParOf" srcId="{59068D2E-FA5D-4BED-AAB3-4A43AA5CD04C}" destId="{9BB22108-AC64-463C-8ABF-B26C02A7E009}" srcOrd="3" destOrd="0" presId="urn:microsoft.com/office/officeart/2018/5/layout/IconCircleLabelList"/>
    <dgm:cxn modelId="{7C4273E0-9D94-4737-80EF-EF2EC672C291}" type="presParOf" srcId="{7966368D-E29B-434A-B758-F1DB77DF9460}" destId="{9B1C6FA4-444A-4964-A20B-5BCA0EE78129}" srcOrd="7" destOrd="0" presId="urn:microsoft.com/office/officeart/2018/5/layout/IconCircleLabelList"/>
    <dgm:cxn modelId="{0299A60C-25E2-4BD4-8A14-06A13FE261D5}" type="presParOf" srcId="{7966368D-E29B-434A-B758-F1DB77DF9460}" destId="{1F65E2FD-BD42-48B1-86C6-49A7507D1704}" srcOrd="8" destOrd="0" presId="urn:microsoft.com/office/officeart/2018/5/layout/IconCircleLabelList"/>
    <dgm:cxn modelId="{28725085-53D3-4645-99D5-6BC1F6790A19}" type="presParOf" srcId="{1F65E2FD-BD42-48B1-86C6-49A7507D1704}" destId="{18687C85-0D0F-4613-9DD1-C6D3B8FC6E62}" srcOrd="0" destOrd="0" presId="urn:microsoft.com/office/officeart/2018/5/layout/IconCircleLabelList"/>
    <dgm:cxn modelId="{AEE148A6-754E-41D7-B808-013B78C5975E}" type="presParOf" srcId="{1F65E2FD-BD42-48B1-86C6-49A7507D1704}" destId="{D8AB4409-060B-4542-9B06-8CAAB2830DFF}" srcOrd="1" destOrd="0" presId="urn:microsoft.com/office/officeart/2018/5/layout/IconCircleLabelList"/>
    <dgm:cxn modelId="{2AEB7CC2-68D4-407E-BC4C-3CB4473F4A3B}" type="presParOf" srcId="{1F65E2FD-BD42-48B1-86C6-49A7507D1704}" destId="{F61D47F5-DA7D-4072-8812-90672889654C}" srcOrd="2" destOrd="0" presId="urn:microsoft.com/office/officeart/2018/5/layout/IconCircleLabelList"/>
    <dgm:cxn modelId="{9BB26095-32C9-4F7F-BF52-21A795630B63}" type="presParOf" srcId="{1F65E2FD-BD42-48B1-86C6-49A7507D1704}" destId="{5F6E2603-D86D-40DD-B6F1-8B2C6D873EBC}" srcOrd="3" destOrd="0" presId="urn:microsoft.com/office/officeart/2018/5/layout/IconCircleLabelList"/>
    <dgm:cxn modelId="{813DFBE3-F193-45EB-B3BF-E4DA4141ABC8}" type="presParOf" srcId="{7966368D-E29B-434A-B758-F1DB77DF9460}" destId="{698FEA2F-7AF3-4340-A538-B89282AA806E}" srcOrd="9" destOrd="0" presId="urn:microsoft.com/office/officeart/2018/5/layout/IconCircleLabelList"/>
    <dgm:cxn modelId="{39CC1647-6123-4712-A9E6-11137ECCCA81}" type="presParOf" srcId="{7966368D-E29B-434A-B758-F1DB77DF9460}" destId="{DEAD181B-A90D-4F0A-B054-60B8A713066C}" srcOrd="10" destOrd="0" presId="urn:microsoft.com/office/officeart/2018/5/layout/IconCircleLabelList"/>
    <dgm:cxn modelId="{E3DAE2FA-A0CA-45F7-8F3A-74BD5F1FB346}" type="presParOf" srcId="{DEAD181B-A90D-4F0A-B054-60B8A713066C}" destId="{667925BC-83D8-4F7A-996D-F0C73DEA71A5}" srcOrd="0" destOrd="0" presId="urn:microsoft.com/office/officeart/2018/5/layout/IconCircleLabelList"/>
    <dgm:cxn modelId="{2B9324C9-FE45-482B-B028-C01BD3F04388}" type="presParOf" srcId="{DEAD181B-A90D-4F0A-B054-60B8A713066C}" destId="{59432497-A65B-4195-BB4A-0893B2C1C5D2}" srcOrd="1" destOrd="0" presId="urn:microsoft.com/office/officeart/2018/5/layout/IconCircleLabelList"/>
    <dgm:cxn modelId="{DBCCA3FF-4E0C-49BF-93A2-CBD94267EA08}" type="presParOf" srcId="{DEAD181B-A90D-4F0A-B054-60B8A713066C}" destId="{0B7E62D0-9070-4806-99B5-FF51508D9337}" srcOrd="2" destOrd="0" presId="urn:microsoft.com/office/officeart/2018/5/layout/IconCircleLabelList"/>
    <dgm:cxn modelId="{062DA67C-D258-4DE9-B855-14AEA34E32A9}" type="presParOf" srcId="{DEAD181B-A90D-4F0A-B054-60B8A713066C}" destId="{BDB132E8-F8B0-4EF8-9530-63CE93BFA4FB}" srcOrd="3" destOrd="0" presId="urn:microsoft.com/office/officeart/2018/5/layout/IconCircleLabelList"/>
    <dgm:cxn modelId="{DC10A7A4-D0C1-4B0C-AEC1-C123F099EEDA}" type="presParOf" srcId="{7966368D-E29B-434A-B758-F1DB77DF9460}" destId="{601700A7-DF15-4E56-BF58-A40AB2D925EA}" srcOrd="11" destOrd="0" presId="urn:microsoft.com/office/officeart/2018/5/layout/IconCircleLabelList"/>
    <dgm:cxn modelId="{852748FB-FC48-4CB3-86B2-0F07F062CE0C}" type="presParOf" srcId="{7966368D-E29B-434A-B758-F1DB77DF9460}" destId="{7B48EB9E-822E-4868-80FE-0E79D16F008B}" srcOrd="12" destOrd="0" presId="urn:microsoft.com/office/officeart/2018/5/layout/IconCircleLabelList"/>
    <dgm:cxn modelId="{F89BADFA-4D30-4537-921F-D65200B83A0C}" type="presParOf" srcId="{7B48EB9E-822E-4868-80FE-0E79D16F008B}" destId="{82BAFE2B-CAE6-4B10-8414-03000B1246B0}" srcOrd="0" destOrd="0" presId="urn:microsoft.com/office/officeart/2018/5/layout/IconCircleLabelList"/>
    <dgm:cxn modelId="{D9B61655-ED26-465B-98B9-FE778EDE27DD}" type="presParOf" srcId="{7B48EB9E-822E-4868-80FE-0E79D16F008B}" destId="{0FE23E8D-6C4D-4FEE-B58D-C59FC6F0293C}" srcOrd="1" destOrd="0" presId="urn:microsoft.com/office/officeart/2018/5/layout/IconCircleLabelList"/>
    <dgm:cxn modelId="{4A7B8208-C090-4296-9A04-88756F4C5C61}" type="presParOf" srcId="{7B48EB9E-822E-4868-80FE-0E79D16F008B}" destId="{2068219D-F770-40F0-9508-632CB9ED77AC}" srcOrd="2" destOrd="0" presId="urn:microsoft.com/office/officeart/2018/5/layout/IconCircleLabelList"/>
    <dgm:cxn modelId="{53D743E4-4D5A-433D-B080-5EFC6B7681D5}" type="presParOf" srcId="{7B48EB9E-822E-4868-80FE-0E79D16F008B}" destId="{11060621-BA56-4D4C-A036-9B1A2D7F26DD}" srcOrd="3" destOrd="0" presId="urn:microsoft.com/office/officeart/2018/5/layout/IconCircleLabelList"/>
    <dgm:cxn modelId="{7AE0BB33-84AB-4681-8921-B9EDF7632B97}" type="presParOf" srcId="{7966368D-E29B-434A-B758-F1DB77DF9460}" destId="{82796BCE-61EC-4631-B4AB-27F2D275EF81}" srcOrd="13" destOrd="0" presId="urn:microsoft.com/office/officeart/2018/5/layout/IconCircleLabelList"/>
    <dgm:cxn modelId="{14364053-D0B9-4B64-A140-15EFEA74BC37}" type="presParOf" srcId="{7966368D-E29B-434A-B758-F1DB77DF9460}" destId="{363B3C60-6258-4A3B-AF98-D48BE9E3B388}" srcOrd="14" destOrd="0" presId="urn:microsoft.com/office/officeart/2018/5/layout/IconCircleLabelList"/>
    <dgm:cxn modelId="{CCA94097-6531-441C-8ADA-7E8501C59252}" type="presParOf" srcId="{363B3C60-6258-4A3B-AF98-D48BE9E3B388}" destId="{A8E1B25F-306F-4CE2-B2BF-578C0904594F}" srcOrd="0" destOrd="0" presId="urn:microsoft.com/office/officeart/2018/5/layout/IconCircleLabelList"/>
    <dgm:cxn modelId="{9795C602-3883-429E-817E-7BCD25B8509C}" type="presParOf" srcId="{363B3C60-6258-4A3B-AF98-D48BE9E3B388}" destId="{87C94A67-5B12-4B19-AF29-7A2C769CF678}" srcOrd="1" destOrd="0" presId="urn:microsoft.com/office/officeart/2018/5/layout/IconCircleLabelList"/>
    <dgm:cxn modelId="{26E4291E-98F0-48DC-81D8-556F478D7871}" type="presParOf" srcId="{363B3C60-6258-4A3B-AF98-D48BE9E3B388}" destId="{002F3B0D-D2A9-444D-8652-0253AFB03D10}" srcOrd="2" destOrd="0" presId="urn:microsoft.com/office/officeart/2018/5/layout/IconCircleLabelList"/>
    <dgm:cxn modelId="{4DCEAA73-747F-4A92-AD92-75F684A52954}" type="presParOf" srcId="{363B3C60-6258-4A3B-AF98-D48BE9E3B388}" destId="{59761094-72B1-428B-84A9-D52AE2260A2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7CD71F-AB26-4BEB-B97F-8777EE9A755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A2DF433-6EEE-447C-A987-8D8AFD5F0EEC}">
      <dgm:prSet/>
      <dgm:spPr/>
      <dgm:t>
        <a:bodyPr/>
        <a:lstStyle/>
        <a:p>
          <a:r>
            <a:rPr lang="en-US" dirty="0">
              <a:solidFill>
                <a:schemeClr val="bg1"/>
              </a:solidFill>
            </a:rPr>
            <a:t>Review your notes</a:t>
          </a:r>
        </a:p>
      </dgm:t>
    </dgm:pt>
    <dgm:pt modelId="{1B8BF79C-FCAA-47A8-9129-D555EE1F70D4}" type="parTrans" cxnId="{09142B2C-4E8F-4EDA-95D3-79F3655F2AED}">
      <dgm:prSet/>
      <dgm:spPr/>
      <dgm:t>
        <a:bodyPr/>
        <a:lstStyle/>
        <a:p>
          <a:endParaRPr lang="en-US"/>
        </a:p>
      </dgm:t>
    </dgm:pt>
    <dgm:pt modelId="{D9FF1B0A-7328-499F-9AC2-A1D0CD6B5260}" type="sibTrans" cxnId="{09142B2C-4E8F-4EDA-95D3-79F3655F2AED}">
      <dgm:prSet/>
      <dgm:spPr/>
      <dgm:t>
        <a:bodyPr/>
        <a:lstStyle/>
        <a:p>
          <a:endParaRPr lang="en-US"/>
        </a:p>
      </dgm:t>
    </dgm:pt>
    <dgm:pt modelId="{86913E87-E35C-489E-8FB4-83B74D0CADF8}">
      <dgm:prSet phldr="0"/>
      <dgm:spPr/>
      <dgm:t>
        <a:bodyPr/>
        <a:lstStyle/>
        <a:p>
          <a:pPr rtl="0"/>
          <a:r>
            <a:rPr lang="en-US" dirty="0">
              <a:solidFill>
                <a:schemeClr val="bg1"/>
              </a:solidFill>
              <a:latin typeface="Calibri Light" panose="020F0302020204030204"/>
            </a:rPr>
            <a:t>Go to office hours</a:t>
          </a:r>
          <a:endParaRPr lang="en-US" dirty="0">
            <a:solidFill>
              <a:schemeClr val="bg1"/>
            </a:solidFill>
          </a:endParaRPr>
        </a:p>
      </dgm:t>
    </dgm:pt>
    <dgm:pt modelId="{FBDCAC1B-DFA6-4BA9-A493-1A603915B450}" type="parTrans" cxnId="{D4CA4723-6A00-499A-AC6A-4A67A2719812}">
      <dgm:prSet/>
      <dgm:spPr/>
      <dgm:t>
        <a:bodyPr/>
        <a:lstStyle/>
        <a:p>
          <a:endParaRPr lang="en-US"/>
        </a:p>
      </dgm:t>
    </dgm:pt>
    <dgm:pt modelId="{A23120CD-14CF-4BDF-A1DD-F395AFF46A5B}" type="sibTrans" cxnId="{D4CA4723-6A00-499A-AC6A-4A67A2719812}">
      <dgm:prSet/>
      <dgm:spPr/>
      <dgm:t>
        <a:bodyPr/>
        <a:lstStyle/>
        <a:p>
          <a:endParaRPr lang="en-US"/>
        </a:p>
      </dgm:t>
    </dgm:pt>
    <dgm:pt modelId="{A4DA1E84-386B-45E9-8445-318404845BF2}">
      <dgm:prSet/>
      <dgm:spPr/>
      <dgm:t>
        <a:bodyPr/>
        <a:lstStyle/>
        <a:p>
          <a:pPr rtl="0"/>
          <a:r>
            <a:rPr lang="en-US" dirty="0">
              <a:solidFill>
                <a:schemeClr val="bg1"/>
              </a:solidFill>
              <a:latin typeface="Calibri Light" panose="020F0302020204030204"/>
            </a:rPr>
            <a:t>Form a study group</a:t>
          </a:r>
          <a:endParaRPr lang="en-US" dirty="0">
            <a:solidFill>
              <a:schemeClr val="bg1"/>
            </a:solidFill>
          </a:endParaRPr>
        </a:p>
      </dgm:t>
    </dgm:pt>
    <dgm:pt modelId="{8C5D4916-98F0-4BDE-B28A-97E1E0DC383F}" type="parTrans" cxnId="{A4936322-38A2-4884-B767-0F60D16BF728}">
      <dgm:prSet/>
      <dgm:spPr/>
      <dgm:t>
        <a:bodyPr/>
        <a:lstStyle/>
        <a:p>
          <a:endParaRPr lang="en-US"/>
        </a:p>
      </dgm:t>
    </dgm:pt>
    <dgm:pt modelId="{AFABDD50-739E-4C3E-B99E-EEA9FA7516CE}" type="sibTrans" cxnId="{A4936322-38A2-4884-B767-0F60D16BF728}">
      <dgm:prSet/>
      <dgm:spPr/>
      <dgm:t>
        <a:bodyPr/>
        <a:lstStyle/>
        <a:p>
          <a:endParaRPr lang="en-US"/>
        </a:p>
      </dgm:t>
    </dgm:pt>
    <dgm:pt modelId="{A01CEE9D-07F2-4558-90AE-03EC48528425}">
      <dgm:prSet/>
      <dgm:spPr/>
      <dgm:t>
        <a:bodyPr/>
        <a:lstStyle/>
        <a:p>
          <a:r>
            <a:rPr lang="en-US" dirty="0" err="1">
              <a:solidFill>
                <a:schemeClr val="bg1"/>
              </a:solidFill>
            </a:rPr>
            <a:t>LibGuides</a:t>
          </a:r>
          <a:r>
            <a:rPr lang="en-US" dirty="0">
              <a:solidFill>
                <a:schemeClr val="bg1"/>
              </a:solidFill>
            </a:rPr>
            <a:t> from the library</a:t>
          </a:r>
        </a:p>
      </dgm:t>
    </dgm:pt>
    <dgm:pt modelId="{27003544-01E9-4044-8064-9D05E9102581}" type="parTrans" cxnId="{00ABFB50-8283-411A-AB6F-E89010C85D3C}">
      <dgm:prSet/>
      <dgm:spPr/>
      <dgm:t>
        <a:bodyPr/>
        <a:lstStyle/>
        <a:p>
          <a:endParaRPr lang="en-US"/>
        </a:p>
      </dgm:t>
    </dgm:pt>
    <dgm:pt modelId="{71D3EBD1-5B42-41B9-98D9-9105AD4E5BE3}" type="sibTrans" cxnId="{00ABFB50-8283-411A-AB6F-E89010C85D3C}">
      <dgm:prSet/>
      <dgm:spPr/>
      <dgm:t>
        <a:bodyPr/>
        <a:lstStyle/>
        <a:p>
          <a:endParaRPr lang="en-US"/>
        </a:p>
      </dgm:t>
    </dgm:pt>
    <dgm:pt modelId="{107CDCB3-1690-4156-91F2-7554B266F122}">
      <dgm:prSet/>
      <dgm:spPr/>
      <dgm:t>
        <a:bodyPr/>
        <a:lstStyle/>
        <a:p>
          <a:pPr rtl="0"/>
          <a:r>
            <a:rPr lang="en-US" dirty="0">
              <a:latin typeface="Calibri Light" panose="020F0302020204030204"/>
            </a:rPr>
            <a:t>Stop by the writing center</a:t>
          </a:r>
          <a:endParaRPr lang="en-US" dirty="0"/>
        </a:p>
      </dgm:t>
    </dgm:pt>
    <dgm:pt modelId="{42BF7729-9912-419D-A3B8-AC4E00E83D8B}" type="parTrans" cxnId="{3146F14F-5E49-42F9-98CC-B78F6734141C}">
      <dgm:prSet/>
      <dgm:spPr/>
      <dgm:t>
        <a:bodyPr/>
        <a:lstStyle/>
        <a:p>
          <a:endParaRPr lang="en-US"/>
        </a:p>
      </dgm:t>
    </dgm:pt>
    <dgm:pt modelId="{2E6E052E-BCCC-47C3-8601-E25200FDCC77}" type="sibTrans" cxnId="{3146F14F-5E49-42F9-98CC-B78F6734141C}">
      <dgm:prSet/>
      <dgm:spPr/>
      <dgm:t>
        <a:bodyPr/>
        <a:lstStyle/>
        <a:p>
          <a:endParaRPr lang="en-US"/>
        </a:p>
      </dgm:t>
    </dgm:pt>
    <dgm:pt modelId="{FF363F5C-4C8F-4B41-BAEF-3F13ABECD1BA}">
      <dgm:prSet/>
      <dgm:spPr/>
      <dgm:t>
        <a:bodyPr/>
        <a:lstStyle/>
        <a:p>
          <a:r>
            <a:rPr lang="en-US" dirty="0">
              <a:solidFill>
                <a:schemeClr val="bg1"/>
              </a:solidFill>
            </a:rPr>
            <a:t>Open source textbooks – Professors and Librarians can help you find them</a:t>
          </a:r>
        </a:p>
      </dgm:t>
    </dgm:pt>
    <dgm:pt modelId="{DBAAE7F8-930D-4205-803F-9BD6CD9EE535}" type="parTrans" cxnId="{E2652C8F-24AD-4C10-8373-69AABA0C6E71}">
      <dgm:prSet/>
      <dgm:spPr/>
      <dgm:t>
        <a:bodyPr/>
        <a:lstStyle/>
        <a:p>
          <a:endParaRPr lang="en-US"/>
        </a:p>
      </dgm:t>
    </dgm:pt>
    <dgm:pt modelId="{CEA2BF4F-274D-4350-9F8A-33398666C9B0}" type="sibTrans" cxnId="{E2652C8F-24AD-4C10-8373-69AABA0C6E71}">
      <dgm:prSet/>
      <dgm:spPr/>
      <dgm:t>
        <a:bodyPr/>
        <a:lstStyle/>
        <a:p>
          <a:endParaRPr lang="en-US"/>
        </a:p>
      </dgm:t>
    </dgm:pt>
    <dgm:pt modelId="{17763A52-6889-4697-8E6E-266E568B793F}">
      <dgm:prSet phldr="0"/>
      <dgm:spPr/>
      <dgm:t>
        <a:bodyPr/>
        <a:lstStyle/>
        <a:p>
          <a:pPr rtl="0"/>
          <a:r>
            <a:rPr lang="en-US" dirty="0">
              <a:latin typeface="Calibri Light" panose="020F0302020204030204"/>
            </a:rPr>
            <a:t>Visit the math lab</a:t>
          </a:r>
          <a:endParaRPr lang="en-US" dirty="0"/>
        </a:p>
      </dgm:t>
    </dgm:pt>
    <dgm:pt modelId="{70D66A7E-E186-4A56-9BB1-C1EE27786769}" type="parTrans" cxnId="{4EB2C426-FC6B-4559-B822-5965D732A3BD}">
      <dgm:prSet/>
      <dgm:spPr/>
      <dgm:t>
        <a:bodyPr/>
        <a:lstStyle/>
        <a:p>
          <a:endParaRPr lang="en-US"/>
        </a:p>
      </dgm:t>
    </dgm:pt>
    <dgm:pt modelId="{01F794DE-5745-4059-ABA6-EC305F4DFC49}" type="sibTrans" cxnId="{4EB2C426-FC6B-4559-B822-5965D732A3BD}">
      <dgm:prSet/>
      <dgm:spPr/>
      <dgm:t>
        <a:bodyPr/>
        <a:lstStyle/>
        <a:p>
          <a:endParaRPr lang="en-US"/>
        </a:p>
      </dgm:t>
    </dgm:pt>
    <dgm:pt modelId="{35B681BA-4B31-4604-AC4D-1EBCA13FAB1B}">
      <dgm:prSet/>
      <dgm:spPr/>
      <dgm:t>
        <a:bodyPr/>
        <a:lstStyle/>
        <a:p>
          <a:r>
            <a:rPr lang="en-US" dirty="0">
              <a:solidFill>
                <a:schemeClr val="bg1"/>
              </a:solidFill>
            </a:rPr>
            <a:t>Get a tutor from the Academic Support Center</a:t>
          </a:r>
        </a:p>
      </dgm:t>
    </dgm:pt>
    <dgm:pt modelId="{405657D4-E704-49CF-9403-00BAB046DCD6}" type="parTrans" cxnId="{ADF51274-9D6A-4E46-A8CF-8B45B22794A3}">
      <dgm:prSet/>
      <dgm:spPr/>
      <dgm:t>
        <a:bodyPr/>
        <a:lstStyle/>
        <a:p>
          <a:endParaRPr lang="en-US"/>
        </a:p>
      </dgm:t>
    </dgm:pt>
    <dgm:pt modelId="{D45E3CF0-8B47-4DDA-8BB8-092DBD25048A}" type="sibTrans" cxnId="{ADF51274-9D6A-4E46-A8CF-8B45B22794A3}">
      <dgm:prSet/>
      <dgm:spPr/>
      <dgm:t>
        <a:bodyPr/>
        <a:lstStyle/>
        <a:p>
          <a:endParaRPr lang="en-US"/>
        </a:p>
      </dgm:t>
    </dgm:pt>
    <dgm:pt modelId="{15987A04-CC19-4646-B16F-979A79CC45B7}">
      <dgm:prSet/>
      <dgm:spPr/>
      <dgm:t>
        <a:bodyPr/>
        <a:lstStyle/>
        <a:p>
          <a:r>
            <a:rPr lang="en-US" dirty="0">
              <a:solidFill>
                <a:schemeClr val="bg1"/>
              </a:solidFill>
            </a:rPr>
            <a:t>Specialized Resources for different disciplines</a:t>
          </a:r>
        </a:p>
      </dgm:t>
    </dgm:pt>
    <dgm:pt modelId="{B847BE7D-4581-490D-8720-014993FD203E}" type="parTrans" cxnId="{1375000D-9E17-42BD-9C86-AFFE56EA9B0A}">
      <dgm:prSet/>
      <dgm:spPr/>
      <dgm:t>
        <a:bodyPr/>
        <a:lstStyle/>
        <a:p>
          <a:endParaRPr lang="en-US"/>
        </a:p>
      </dgm:t>
    </dgm:pt>
    <dgm:pt modelId="{3A485DAF-EDEA-4C3E-BD12-6221D1EFC001}" type="sibTrans" cxnId="{1375000D-9E17-42BD-9C86-AFFE56EA9B0A}">
      <dgm:prSet/>
      <dgm:spPr/>
      <dgm:t>
        <a:bodyPr/>
        <a:lstStyle/>
        <a:p>
          <a:endParaRPr lang="en-US"/>
        </a:p>
      </dgm:t>
    </dgm:pt>
    <dgm:pt modelId="{E7C28FF9-D0C6-45C5-A761-71FCC736885F}">
      <dgm:prSet/>
      <dgm:spPr/>
      <dgm:t>
        <a:bodyPr/>
        <a:lstStyle/>
        <a:p>
          <a:pPr rtl="0"/>
          <a:r>
            <a:rPr lang="en-US" dirty="0">
              <a:solidFill>
                <a:schemeClr val="bg1"/>
              </a:solidFill>
            </a:rPr>
            <a:t>Stanford Encyclopedia of Philosophy.</a:t>
          </a:r>
          <a:r>
            <a:rPr lang="en-US" dirty="0">
              <a:solidFill>
                <a:schemeClr val="bg1"/>
              </a:solidFill>
              <a:latin typeface="Calibri Light" panose="020F0302020204030204"/>
            </a:rPr>
            <a:t> </a:t>
          </a:r>
          <a:endParaRPr lang="en-US" dirty="0">
            <a:solidFill>
              <a:schemeClr val="bg1"/>
            </a:solidFill>
          </a:endParaRPr>
        </a:p>
      </dgm:t>
    </dgm:pt>
    <dgm:pt modelId="{F63D9D2B-C1B6-41D0-AECB-832BCF3DF7A1}" type="parTrans" cxnId="{23323D1B-652B-4743-BBFE-329C6920C4B3}">
      <dgm:prSet/>
      <dgm:spPr/>
      <dgm:t>
        <a:bodyPr/>
        <a:lstStyle/>
        <a:p>
          <a:endParaRPr lang="en-US"/>
        </a:p>
      </dgm:t>
    </dgm:pt>
    <dgm:pt modelId="{4455B40D-7A82-4676-BF02-FACA4CB5D43F}" type="sibTrans" cxnId="{23323D1B-652B-4743-BBFE-329C6920C4B3}">
      <dgm:prSet/>
      <dgm:spPr/>
      <dgm:t>
        <a:bodyPr/>
        <a:lstStyle/>
        <a:p>
          <a:endParaRPr lang="en-US"/>
        </a:p>
      </dgm:t>
    </dgm:pt>
    <dgm:pt modelId="{C9B0A26E-1274-42B6-B535-C69CFBC7CB54}">
      <dgm:prSet/>
      <dgm:spPr/>
      <dgm:t>
        <a:bodyPr/>
        <a:lstStyle/>
        <a:p>
          <a:r>
            <a:rPr lang="en-US" dirty="0">
              <a:solidFill>
                <a:schemeClr val="bg1"/>
              </a:solidFill>
            </a:rPr>
            <a:t>Oxford Art Online.</a:t>
          </a:r>
        </a:p>
      </dgm:t>
    </dgm:pt>
    <dgm:pt modelId="{6AFAC561-2FE2-4F9D-B5D2-1BB9834615FF}" type="parTrans" cxnId="{4E3A5836-9881-4120-9642-619F1A743576}">
      <dgm:prSet/>
      <dgm:spPr/>
      <dgm:t>
        <a:bodyPr/>
        <a:lstStyle/>
        <a:p>
          <a:endParaRPr lang="en-US"/>
        </a:p>
      </dgm:t>
    </dgm:pt>
    <dgm:pt modelId="{3C62BF86-13E6-430D-B5B3-A271C64A0B56}" type="sibTrans" cxnId="{4E3A5836-9881-4120-9642-619F1A743576}">
      <dgm:prSet/>
      <dgm:spPr/>
      <dgm:t>
        <a:bodyPr/>
        <a:lstStyle/>
        <a:p>
          <a:endParaRPr lang="en-US"/>
        </a:p>
      </dgm:t>
    </dgm:pt>
    <dgm:pt modelId="{CB94B9A6-8C1B-4E47-BF73-1F91D3F4905E}" type="pres">
      <dgm:prSet presAssocID="{EF7CD71F-AB26-4BEB-B97F-8777EE9A755C}" presName="diagram" presStyleCnt="0">
        <dgm:presLayoutVars>
          <dgm:dir/>
          <dgm:resizeHandles val="exact"/>
        </dgm:presLayoutVars>
      </dgm:prSet>
      <dgm:spPr/>
    </dgm:pt>
    <dgm:pt modelId="{5AB91056-F510-47C2-B4CB-59474C872102}" type="pres">
      <dgm:prSet presAssocID="{0A2DF433-6EEE-447C-A987-8D8AFD5F0EEC}" presName="node" presStyleLbl="node1" presStyleIdx="0" presStyleCnt="9">
        <dgm:presLayoutVars>
          <dgm:bulletEnabled val="1"/>
        </dgm:presLayoutVars>
      </dgm:prSet>
      <dgm:spPr/>
    </dgm:pt>
    <dgm:pt modelId="{07A31418-1F88-4A52-9500-425277DDDF5A}" type="pres">
      <dgm:prSet presAssocID="{D9FF1B0A-7328-499F-9AC2-A1D0CD6B5260}" presName="sibTrans" presStyleCnt="0"/>
      <dgm:spPr/>
    </dgm:pt>
    <dgm:pt modelId="{52DB05FF-F0FA-4501-8DCA-049BF7870AFD}" type="pres">
      <dgm:prSet presAssocID="{86913E87-E35C-489E-8FB4-83B74D0CADF8}" presName="node" presStyleLbl="node1" presStyleIdx="1" presStyleCnt="9">
        <dgm:presLayoutVars>
          <dgm:bulletEnabled val="1"/>
        </dgm:presLayoutVars>
      </dgm:prSet>
      <dgm:spPr/>
    </dgm:pt>
    <dgm:pt modelId="{5B3F1B8E-862E-4E0B-BBB3-98F19A2FAE1F}" type="pres">
      <dgm:prSet presAssocID="{A23120CD-14CF-4BDF-A1DD-F395AFF46A5B}" presName="sibTrans" presStyleCnt="0"/>
      <dgm:spPr/>
    </dgm:pt>
    <dgm:pt modelId="{AC1BF975-59E4-43C6-81CC-66006D0C710A}" type="pres">
      <dgm:prSet presAssocID="{A4DA1E84-386B-45E9-8445-318404845BF2}" presName="node" presStyleLbl="node1" presStyleIdx="2" presStyleCnt="9">
        <dgm:presLayoutVars>
          <dgm:bulletEnabled val="1"/>
        </dgm:presLayoutVars>
      </dgm:prSet>
      <dgm:spPr/>
    </dgm:pt>
    <dgm:pt modelId="{80429E85-B565-474A-A5F2-9954ED5DDA00}" type="pres">
      <dgm:prSet presAssocID="{AFABDD50-739E-4C3E-B99E-EEA9FA7516CE}" presName="sibTrans" presStyleCnt="0"/>
      <dgm:spPr/>
    </dgm:pt>
    <dgm:pt modelId="{AC5D659F-5177-4CAB-9716-C1D8D83A32D4}" type="pres">
      <dgm:prSet presAssocID="{A01CEE9D-07F2-4558-90AE-03EC48528425}" presName="node" presStyleLbl="node1" presStyleIdx="3" presStyleCnt="9">
        <dgm:presLayoutVars>
          <dgm:bulletEnabled val="1"/>
        </dgm:presLayoutVars>
      </dgm:prSet>
      <dgm:spPr/>
    </dgm:pt>
    <dgm:pt modelId="{9047A9A6-5E29-4089-903D-5E632C19B39F}" type="pres">
      <dgm:prSet presAssocID="{71D3EBD1-5B42-41B9-98D9-9105AD4E5BE3}" presName="sibTrans" presStyleCnt="0"/>
      <dgm:spPr/>
    </dgm:pt>
    <dgm:pt modelId="{D98D4863-86D8-4A09-9501-4324529DCFFA}" type="pres">
      <dgm:prSet presAssocID="{107CDCB3-1690-4156-91F2-7554B266F122}" presName="node" presStyleLbl="node1" presStyleIdx="4" presStyleCnt="9">
        <dgm:presLayoutVars>
          <dgm:bulletEnabled val="1"/>
        </dgm:presLayoutVars>
      </dgm:prSet>
      <dgm:spPr/>
    </dgm:pt>
    <dgm:pt modelId="{2680A0F0-D6EC-4CC1-B127-224D62C1B8D7}" type="pres">
      <dgm:prSet presAssocID="{2E6E052E-BCCC-47C3-8601-E25200FDCC77}" presName="sibTrans" presStyleCnt="0"/>
      <dgm:spPr/>
    </dgm:pt>
    <dgm:pt modelId="{8F0CC7E4-1492-48B9-B3F1-7370C0DBBA0A}" type="pres">
      <dgm:prSet presAssocID="{FF363F5C-4C8F-4B41-BAEF-3F13ABECD1BA}" presName="node" presStyleLbl="node1" presStyleIdx="5" presStyleCnt="9">
        <dgm:presLayoutVars>
          <dgm:bulletEnabled val="1"/>
        </dgm:presLayoutVars>
      </dgm:prSet>
      <dgm:spPr/>
    </dgm:pt>
    <dgm:pt modelId="{376AA482-F7ED-4305-8FF3-B1A2FAD247EE}" type="pres">
      <dgm:prSet presAssocID="{CEA2BF4F-274D-4350-9F8A-33398666C9B0}" presName="sibTrans" presStyleCnt="0"/>
      <dgm:spPr/>
    </dgm:pt>
    <dgm:pt modelId="{CD18D25A-9FB2-4053-9093-94D355951286}" type="pres">
      <dgm:prSet presAssocID="{17763A52-6889-4697-8E6E-266E568B793F}" presName="node" presStyleLbl="node1" presStyleIdx="6" presStyleCnt="9">
        <dgm:presLayoutVars>
          <dgm:bulletEnabled val="1"/>
        </dgm:presLayoutVars>
      </dgm:prSet>
      <dgm:spPr/>
    </dgm:pt>
    <dgm:pt modelId="{4AA2CC54-0A7B-44AE-934E-F7AFBA2E449A}" type="pres">
      <dgm:prSet presAssocID="{01F794DE-5745-4059-ABA6-EC305F4DFC49}" presName="sibTrans" presStyleCnt="0"/>
      <dgm:spPr/>
    </dgm:pt>
    <dgm:pt modelId="{AD417305-3BE0-4C39-8404-980BE23677F9}" type="pres">
      <dgm:prSet presAssocID="{35B681BA-4B31-4604-AC4D-1EBCA13FAB1B}" presName="node" presStyleLbl="node1" presStyleIdx="7" presStyleCnt="9">
        <dgm:presLayoutVars>
          <dgm:bulletEnabled val="1"/>
        </dgm:presLayoutVars>
      </dgm:prSet>
      <dgm:spPr/>
    </dgm:pt>
    <dgm:pt modelId="{517CAC46-E55A-4262-8B57-C4641726A3B1}" type="pres">
      <dgm:prSet presAssocID="{D45E3CF0-8B47-4DDA-8BB8-092DBD25048A}" presName="sibTrans" presStyleCnt="0"/>
      <dgm:spPr/>
    </dgm:pt>
    <dgm:pt modelId="{202F85C4-79C8-4B2E-B6FC-D4649A54F0C0}" type="pres">
      <dgm:prSet presAssocID="{15987A04-CC19-4646-B16F-979A79CC45B7}" presName="node" presStyleLbl="node1" presStyleIdx="8" presStyleCnt="9">
        <dgm:presLayoutVars>
          <dgm:bulletEnabled val="1"/>
        </dgm:presLayoutVars>
      </dgm:prSet>
      <dgm:spPr/>
    </dgm:pt>
  </dgm:ptLst>
  <dgm:cxnLst>
    <dgm:cxn modelId="{6B745E04-3C57-4491-912C-94BE8E8051FB}" type="presOf" srcId="{A01CEE9D-07F2-4558-90AE-03EC48528425}" destId="{AC5D659F-5177-4CAB-9716-C1D8D83A32D4}" srcOrd="0" destOrd="0" presId="urn:microsoft.com/office/officeart/2005/8/layout/default"/>
    <dgm:cxn modelId="{5979D907-DD9B-4FDC-897E-749B6D858505}" type="presOf" srcId="{FF363F5C-4C8F-4B41-BAEF-3F13ABECD1BA}" destId="{8F0CC7E4-1492-48B9-B3F1-7370C0DBBA0A}" srcOrd="0" destOrd="0" presId="urn:microsoft.com/office/officeart/2005/8/layout/default"/>
    <dgm:cxn modelId="{1375000D-9E17-42BD-9C86-AFFE56EA9B0A}" srcId="{EF7CD71F-AB26-4BEB-B97F-8777EE9A755C}" destId="{15987A04-CC19-4646-B16F-979A79CC45B7}" srcOrd="8" destOrd="0" parTransId="{B847BE7D-4581-490D-8720-014993FD203E}" sibTransId="{3A485DAF-EDEA-4C3E-BD12-6221D1EFC001}"/>
    <dgm:cxn modelId="{23323D1B-652B-4743-BBFE-329C6920C4B3}" srcId="{15987A04-CC19-4646-B16F-979A79CC45B7}" destId="{E7C28FF9-D0C6-45C5-A761-71FCC736885F}" srcOrd="0" destOrd="0" parTransId="{F63D9D2B-C1B6-41D0-AECB-832BCF3DF7A1}" sibTransId="{4455B40D-7A82-4676-BF02-FACA4CB5D43F}"/>
    <dgm:cxn modelId="{A4936322-38A2-4884-B767-0F60D16BF728}" srcId="{EF7CD71F-AB26-4BEB-B97F-8777EE9A755C}" destId="{A4DA1E84-386B-45E9-8445-318404845BF2}" srcOrd="2" destOrd="0" parTransId="{8C5D4916-98F0-4BDE-B28A-97E1E0DC383F}" sibTransId="{AFABDD50-739E-4C3E-B99E-EEA9FA7516CE}"/>
    <dgm:cxn modelId="{D4CA4723-6A00-499A-AC6A-4A67A2719812}" srcId="{EF7CD71F-AB26-4BEB-B97F-8777EE9A755C}" destId="{86913E87-E35C-489E-8FB4-83B74D0CADF8}" srcOrd="1" destOrd="0" parTransId="{FBDCAC1B-DFA6-4BA9-A493-1A603915B450}" sibTransId="{A23120CD-14CF-4BDF-A1DD-F395AFF46A5B}"/>
    <dgm:cxn modelId="{592BC025-F251-43DA-BD00-15E55C25BCB6}" type="presOf" srcId="{17763A52-6889-4697-8E6E-266E568B793F}" destId="{CD18D25A-9FB2-4053-9093-94D355951286}" srcOrd="0" destOrd="0" presId="urn:microsoft.com/office/officeart/2005/8/layout/default"/>
    <dgm:cxn modelId="{4EB2C426-FC6B-4559-B822-5965D732A3BD}" srcId="{EF7CD71F-AB26-4BEB-B97F-8777EE9A755C}" destId="{17763A52-6889-4697-8E6E-266E568B793F}" srcOrd="6" destOrd="0" parTransId="{70D66A7E-E186-4A56-9BB1-C1EE27786769}" sibTransId="{01F794DE-5745-4059-ABA6-EC305F4DFC49}"/>
    <dgm:cxn modelId="{09142B2C-4E8F-4EDA-95D3-79F3655F2AED}" srcId="{EF7CD71F-AB26-4BEB-B97F-8777EE9A755C}" destId="{0A2DF433-6EEE-447C-A987-8D8AFD5F0EEC}" srcOrd="0" destOrd="0" parTransId="{1B8BF79C-FCAA-47A8-9129-D555EE1F70D4}" sibTransId="{D9FF1B0A-7328-499F-9AC2-A1D0CD6B5260}"/>
    <dgm:cxn modelId="{094DB52F-106F-4BD6-AA74-88F495AA9297}" type="presOf" srcId="{C9B0A26E-1274-42B6-B535-C69CFBC7CB54}" destId="{202F85C4-79C8-4B2E-B6FC-D4649A54F0C0}" srcOrd="0" destOrd="2" presId="urn:microsoft.com/office/officeart/2005/8/layout/default"/>
    <dgm:cxn modelId="{BF559330-7518-4B24-9B34-D6078BD23B21}" type="presOf" srcId="{A4DA1E84-386B-45E9-8445-318404845BF2}" destId="{AC1BF975-59E4-43C6-81CC-66006D0C710A}" srcOrd="0" destOrd="0" presId="urn:microsoft.com/office/officeart/2005/8/layout/default"/>
    <dgm:cxn modelId="{4E3A5836-9881-4120-9642-619F1A743576}" srcId="{15987A04-CC19-4646-B16F-979A79CC45B7}" destId="{C9B0A26E-1274-42B6-B535-C69CFBC7CB54}" srcOrd="1" destOrd="0" parTransId="{6AFAC561-2FE2-4F9D-B5D2-1BB9834615FF}" sibTransId="{3C62BF86-13E6-430D-B5B3-A271C64A0B56}"/>
    <dgm:cxn modelId="{7C5C6761-E9EB-4A95-ACF2-77BB0CB2E44D}" type="presOf" srcId="{35B681BA-4B31-4604-AC4D-1EBCA13FAB1B}" destId="{AD417305-3BE0-4C39-8404-980BE23677F9}" srcOrd="0" destOrd="0" presId="urn:microsoft.com/office/officeart/2005/8/layout/default"/>
    <dgm:cxn modelId="{88ECE14A-6311-4EBC-AD3D-0A978B0A5596}" type="presOf" srcId="{86913E87-E35C-489E-8FB4-83B74D0CADF8}" destId="{52DB05FF-F0FA-4501-8DCA-049BF7870AFD}" srcOrd="0" destOrd="0" presId="urn:microsoft.com/office/officeart/2005/8/layout/default"/>
    <dgm:cxn modelId="{217EB84C-C2C3-4EB0-B12A-25B5035E5CBC}" type="presOf" srcId="{15987A04-CC19-4646-B16F-979A79CC45B7}" destId="{202F85C4-79C8-4B2E-B6FC-D4649A54F0C0}" srcOrd="0" destOrd="0" presId="urn:microsoft.com/office/officeart/2005/8/layout/default"/>
    <dgm:cxn modelId="{3146F14F-5E49-42F9-98CC-B78F6734141C}" srcId="{EF7CD71F-AB26-4BEB-B97F-8777EE9A755C}" destId="{107CDCB3-1690-4156-91F2-7554B266F122}" srcOrd="4" destOrd="0" parTransId="{42BF7729-9912-419D-A3B8-AC4E00E83D8B}" sibTransId="{2E6E052E-BCCC-47C3-8601-E25200FDCC77}"/>
    <dgm:cxn modelId="{00ABFB50-8283-411A-AB6F-E89010C85D3C}" srcId="{EF7CD71F-AB26-4BEB-B97F-8777EE9A755C}" destId="{A01CEE9D-07F2-4558-90AE-03EC48528425}" srcOrd="3" destOrd="0" parTransId="{27003544-01E9-4044-8064-9D05E9102581}" sibTransId="{71D3EBD1-5B42-41B9-98D9-9105AD4E5BE3}"/>
    <dgm:cxn modelId="{ADF51274-9D6A-4E46-A8CF-8B45B22794A3}" srcId="{EF7CD71F-AB26-4BEB-B97F-8777EE9A755C}" destId="{35B681BA-4B31-4604-AC4D-1EBCA13FAB1B}" srcOrd="7" destOrd="0" parTransId="{405657D4-E704-49CF-9403-00BAB046DCD6}" sibTransId="{D45E3CF0-8B47-4DDA-8BB8-092DBD25048A}"/>
    <dgm:cxn modelId="{8FD58281-85C7-402D-B43F-C47C9E3C8138}" type="presOf" srcId="{EF7CD71F-AB26-4BEB-B97F-8777EE9A755C}" destId="{CB94B9A6-8C1B-4E47-BF73-1F91D3F4905E}" srcOrd="0" destOrd="0" presId="urn:microsoft.com/office/officeart/2005/8/layout/default"/>
    <dgm:cxn modelId="{E2652C8F-24AD-4C10-8373-69AABA0C6E71}" srcId="{EF7CD71F-AB26-4BEB-B97F-8777EE9A755C}" destId="{FF363F5C-4C8F-4B41-BAEF-3F13ABECD1BA}" srcOrd="5" destOrd="0" parTransId="{DBAAE7F8-930D-4205-803F-9BD6CD9EE535}" sibTransId="{CEA2BF4F-274D-4350-9F8A-33398666C9B0}"/>
    <dgm:cxn modelId="{28994B91-91A5-4777-8076-34389061B00C}" type="presOf" srcId="{0A2DF433-6EEE-447C-A987-8D8AFD5F0EEC}" destId="{5AB91056-F510-47C2-B4CB-59474C872102}" srcOrd="0" destOrd="0" presId="urn:microsoft.com/office/officeart/2005/8/layout/default"/>
    <dgm:cxn modelId="{382DA7C2-C60C-4A76-841F-F4FD257C0D2A}" type="presOf" srcId="{107CDCB3-1690-4156-91F2-7554B266F122}" destId="{D98D4863-86D8-4A09-9501-4324529DCFFA}" srcOrd="0" destOrd="0" presId="urn:microsoft.com/office/officeart/2005/8/layout/default"/>
    <dgm:cxn modelId="{C466F7D6-1089-406A-A068-CA536CD5DF8B}" type="presOf" srcId="{E7C28FF9-D0C6-45C5-A761-71FCC736885F}" destId="{202F85C4-79C8-4B2E-B6FC-D4649A54F0C0}" srcOrd="0" destOrd="1" presId="urn:microsoft.com/office/officeart/2005/8/layout/default"/>
    <dgm:cxn modelId="{5A01C375-5485-47C6-8C67-CEE94F38B0D7}" type="presParOf" srcId="{CB94B9A6-8C1B-4E47-BF73-1F91D3F4905E}" destId="{5AB91056-F510-47C2-B4CB-59474C872102}" srcOrd="0" destOrd="0" presId="urn:microsoft.com/office/officeart/2005/8/layout/default"/>
    <dgm:cxn modelId="{E8342648-D9BD-4996-A997-7B5522F7D0AC}" type="presParOf" srcId="{CB94B9A6-8C1B-4E47-BF73-1F91D3F4905E}" destId="{07A31418-1F88-4A52-9500-425277DDDF5A}" srcOrd="1" destOrd="0" presId="urn:microsoft.com/office/officeart/2005/8/layout/default"/>
    <dgm:cxn modelId="{9BEB0B4D-6943-4BD5-83CC-A26C3ECB0F8F}" type="presParOf" srcId="{CB94B9A6-8C1B-4E47-BF73-1F91D3F4905E}" destId="{52DB05FF-F0FA-4501-8DCA-049BF7870AFD}" srcOrd="2" destOrd="0" presId="urn:microsoft.com/office/officeart/2005/8/layout/default"/>
    <dgm:cxn modelId="{3E95A8DC-27AF-4E01-B1F8-D257EBDE7BFE}" type="presParOf" srcId="{CB94B9A6-8C1B-4E47-BF73-1F91D3F4905E}" destId="{5B3F1B8E-862E-4E0B-BBB3-98F19A2FAE1F}" srcOrd="3" destOrd="0" presId="urn:microsoft.com/office/officeart/2005/8/layout/default"/>
    <dgm:cxn modelId="{614219D7-B279-4CD2-89B2-620A164F7794}" type="presParOf" srcId="{CB94B9A6-8C1B-4E47-BF73-1F91D3F4905E}" destId="{AC1BF975-59E4-43C6-81CC-66006D0C710A}" srcOrd="4" destOrd="0" presId="urn:microsoft.com/office/officeart/2005/8/layout/default"/>
    <dgm:cxn modelId="{6CC9B3F2-B139-460D-B4C2-CCBE9FC00982}" type="presParOf" srcId="{CB94B9A6-8C1B-4E47-BF73-1F91D3F4905E}" destId="{80429E85-B565-474A-A5F2-9954ED5DDA00}" srcOrd="5" destOrd="0" presId="urn:microsoft.com/office/officeart/2005/8/layout/default"/>
    <dgm:cxn modelId="{AACE8196-293E-4479-9372-B4430DBDE233}" type="presParOf" srcId="{CB94B9A6-8C1B-4E47-BF73-1F91D3F4905E}" destId="{AC5D659F-5177-4CAB-9716-C1D8D83A32D4}" srcOrd="6" destOrd="0" presId="urn:microsoft.com/office/officeart/2005/8/layout/default"/>
    <dgm:cxn modelId="{D2892B27-0C96-4CD6-AC3C-1DD3BF927B3D}" type="presParOf" srcId="{CB94B9A6-8C1B-4E47-BF73-1F91D3F4905E}" destId="{9047A9A6-5E29-4089-903D-5E632C19B39F}" srcOrd="7" destOrd="0" presId="urn:microsoft.com/office/officeart/2005/8/layout/default"/>
    <dgm:cxn modelId="{99385B75-45CB-48A0-90F7-156ECFF2FEB7}" type="presParOf" srcId="{CB94B9A6-8C1B-4E47-BF73-1F91D3F4905E}" destId="{D98D4863-86D8-4A09-9501-4324529DCFFA}" srcOrd="8" destOrd="0" presId="urn:microsoft.com/office/officeart/2005/8/layout/default"/>
    <dgm:cxn modelId="{E1ED4B84-8289-43A4-96C6-B89F6011C166}" type="presParOf" srcId="{CB94B9A6-8C1B-4E47-BF73-1F91D3F4905E}" destId="{2680A0F0-D6EC-4CC1-B127-224D62C1B8D7}" srcOrd="9" destOrd="0" presId="urn:microsoft.com/office/officeart/2005/8/layout/default"/>
    <dgm:cxn modelId="{EE0400F6-3E5F-4A4B-A6D4-4CC7399B4510}" type="presParOf" srcId="{CB94B9A6-8C1B-4E47-BF73-1F91D3F4905E}" destId="{8F0CC7E4-1492-48B9-B3F1-7370C0DBBA0A}" srcOrd="10" destOrd="0" presId="urn:microsoft.com/office/officeart/2005/8/layout/default"/>
    <dgm:cxn modelId="{95E78DDD-959D-4997-BDC3-A1D179D5D29D}" type="presParOf" srcId="{CB94B9A6-8C1B-4E47-BF73-1F91D3F4905E}" destId="{376AA482-F7ED-4305-8FF3-B1A2FAD247EE}" srcOrd="11" destOrd="0" presId="urn:microsoft.com/office/officeart/2005/8/layout/default"/>
    <dgm:cxn modelId="{1FEBC66A-A56B-497C-8C5A-90FCC6525D40}" type="presParOf" srcId="{CB94B9A6-8C1B-4E47-BF73-1F91D3F4905E}" destId="{CD18D25A-9FB2-4053-9093-94D355951286}" srcOrd="12" destOrd="0" presId="urn:microsoft.com/office/officeart/2005/8/layout/default"/>
    <dgm:cxn modelId="{DB8632D5-4643-4207-BC25-8C8E3C0CA3B9}" type="presParOf" srcId="{CB94B9A6-8C1B-4E47-BF73-1F91D3F4905E}" destId="{4AA2CC54-0A7B-44AE-934E-F7AFBA2E449A}" srcOrd="13" destOrd="0" presId="urn:microsoft.com/office/officeart/2005/8/layout/default"/>
    <dgm:cxn modelId="{4567B910-D610-47B5-A14C-2200378DB9E2}" type="presParOf" srcId="{CB94B9A6-8C1B-4E47-BF73-1F91D3F4905E}" destId="{AD417305-3BE0-4C39-8404-980BE23677F9}" srcOrd="14" destOrd="0" presId="urn:microsoft.com/office/officeart/2005/8/layout/default"/>
    <dgm:cxn modelId="{697E11BE-26C6-4729-A6B7-B7E864B8155C}" type="presParOf" srcId="{CB94B9A6-8C1B-4E47-BF73-1F91D3F4905E}" destId="{517CAC46-E55A-4262-8B57-C4641726A3B1}" srcOrd="15" destOrd="0" presId="urn:microsoft.com/office/officeart/2005/8/layout/default"/>
    <dgm:cxn modelId="{48E17723-E29C-4CBD-A76F-4E463EC566BA}" type="presParOf" srcId="{CB94B9A6-8C1B-4E47-BF73-1F91D3F4905E}" destId="{202F85C4-79C8-4B2E-B6FC-D4649A54F0C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0CF75-A6D6-4FB0-A839-0F5C612539F8}">
      <dsp:nvSpPr>
        <dsp:cNvPr id="0" name=""/>
        <dsp:cNvSpPr/>
      </dsp:nvSpPr>
      <dsp:spPr>
        <a:xfrm>
          <a:off x="1120374" y="549"/>
          <a:ext cx="1064759" cy="106475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27293-260B-4FF6-B391-0C778181A1C8}">
      <dsp:nvSpPr>
        <dsp:cNvPr id="0" name=""/>
        <dsp:cNvSpPr/>
      </dsp:nvSpPr>
      <dsp:spPr>
        <a:xfrm>
          <a:off x="1347290" y="227465"/>
          <a:ext cx="610927" cy="6109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98E0BB-15D9-428F-A8CC-4FB9DF03A2ED}">
      <dsp:nvSpPr>
        <dsp:cNvPr id="0" name=""/>
        <dsp:cNvSpPr/>
      </dsp:nvSpPr>
      <dsp:spPr>
        <a:xfrm>
          <a:off x="780000" y="1396955"/>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Build weekly &amp; monthly schedule</a:t>
          </a:r>
        </a:p>
      </dsp:txBody>
      <dsp:txXfrm>
        <a:off x="780000" y="1396955"/>
        <a:ext cx="1745507" cy="698203"/>
      </dsp:txXfrm>
    </dsp:sp>
    <dsp:sp modelId="{775AD204-3A0A-4B98-8757-C4BD662314BD}">
      <dsp:nvSpPr>
        <dsp:cNvPr id="0" name=""/>
        <dsp:cNvSpPr/>
      </dsp:nvSpPr>
      <dsp:spPr>
        <a:xfrm>
          <a:off x="3171346" y="549"/>
          <a:ext cx="1064759" cy="106475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762DC-57BC-43B3-BDDD-8DAED99B19EE}">
      <dsp:nvSpPr>
        <dsp:cNvPr id="0" name=""/>
        <dsp:cNvSpPr/>
      </dsp:nvSpPr>
      <dsp:spPr>
        <a:xfrm>
          <a:off x="3398262" y="227465"/>
          <a:ext cx="610927" cy="6109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070BDD-5665-466C-9567-AE4D7A7629D7}">
      <dsp:nvSpPr>
        <dsp:cNvPr id="0" name=""/>
        <dsp:cNvSpPr/>
      </dsp:nvSpPr>
      <dsp:spPr>
        <a:xfrm>
          <a:off x="2830972" y="1396955"/>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Create a Draft &amp; Final Copy of Schedule </a:t>
          </a:r>
        </a:p>
      </dsp:txBody>
      <dsp:txXfrm>
        <a:off x="2830972" y="1396955"/>
        <a:ext cx="1745507" cy="698203"/>
      </dsp:txXfrm>
    </dsp:sp>
    <dsp:sp modelId="{A300495A-73A3-42F9-A567-88F5C8D4263C}">
      <dsp:nvSpPr>
        <dsp:cNvPr id="0" name=""/>
        <dsp:cNvSpPr/>
      </dsp:nvSpPr>
      <dsp:spPr>
        <a:xfrm>
          <a:off x="5222317" y="549"/>
          <a:ext cx="1064759" cy="106475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5D746-5A26-44AE-AD2C-20E15C87A572}">
      <dsp:nvSpPr>
        <dsp:cNvPr id="0" name=""/>
        <dsp:cNvSpPr/>
      </dsp:nvSpPr>
      <dsp:spPr>
        <a:xfrm>
          <a:off x="5449233" y="227465"/>
          <a:ext cx="610927" cy="6109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17720A-059F-40FD-875E-4A4C8C2B87FB}">
      <dsp:nvSpPr>
        <dsp:cNvPr id="0" name=""/>
        <dsp:cNvSpPr/>
      </dsp:nvSpPr>
      <dsp:spPr>
        <a:xfrm>
          <a:off x="4881943" y="1396955"/>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Outline what schedule will look like</a:t>
          </a:r>
        </a:p>
      </dsp:txBody>
      <dsp:txXfrm>
        <a:off x="4881943" y="1396955"/>
        <a:ext cx="1745507" cy="698203"/>
      </dsp:txXfrm>
    </dsp:sp>
    <dsp:sp modelId="{38823C12-6D26-4C91-BB73-8673ADA0895F}">
      <dsp:nvSpPr>
        <dsp:cNvPr id="0" name=""/>
        <dsp:cNvSpPr/>
      </dsp:nvSpPr>
      <dsp:spPr>
        <a:xfrm>
          <a:off x="7273289" y="549"/>
          <a:ext cx="1064759" cy="106475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130638-7841-409F-A2D6-8F3CB64D62CA}">
      <dsp:nvSpPr>
        <dsp:cNvPr id="0" name=""/>
        <dsp:cNvSpPr/>
      </dsp:nvSpPr>
      <dsp:spPr>
        <a:xfrm>
          <a:off x="7500205" y="227465"/>
          <a:ext cx="610927" cy="6109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B22108-AC64-463C-8ABF-B26C02A7E009}">
      <dsp:nvSpPr>
        <dsp:cNvPr id="0" name=""/>
        <dsp:cNvSpPr/>
      </dsp:nvSpPr>
      <dsp:spPr>
        <a:xfrm>
          <a:off x="6932915" y="1396955"/>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Add classes, jobs, other responsibilities</a:t>
          </a:r>
        </a:p>
      </dsp:txBody>
      <dsp:txXfrm>
        <a:off x="6932915" y="1396955"/>
        <a:ext cx="1745507" cy="698203"/>
      </dsp:txXfrm>
    </dsp:sp>
    <dsp:sp modelId="{18687C85-0D0F-4613-9DD1-C6D3B8FC6E62}">
      <dsp:nvSpPr>
        <dsp:cNvPr id="0" name=""/>
        <dsp:cNvSpPr/>
      </dsp:nvSpPr>
      <dsp:spPr>
        <a:xfrm>
          <a:off x="1120374" y="2531535"/>
          <a:ext cx="1064759" cy="106475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AB4409-060B-4542-9B06-8CAAB2830DFF}">
      <dsp:nvSpPr>
        <dsp:cNvPr id="0" name=""/>
        <dsp:cNvSpPr/>
      </dsp:nvSpPr>
      <dsp:spPr>
        <a:xfrm>
          <a:off x="1347290" y="2758451"/>
          <a:ext cx="610927" cy="6109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6E2603-D86D-40DD-B6F1-8B2C6D873EBC}">
      <dsp:nvSpPr>
        <dsp:cNvPr id="0" name=""/>
        <dsp:cNvSpPr/>
      </dsp:nvSpPr>
      <dsp:spPr>
        <a:xfrm>
          <a:off x="780000" y="3927942"/>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Also add Athletics, Practices, activities, student Organizations </a:t>
          </a:r>
        </a:p>
      </dsp:txBody>
      <dsp:txXfrm>
        <a:off x="780000" y="3927942"/>
        <a:ext cx="1745507" cy="698203"/>
      </dsp:txXfrm>
    </dsp:sp>
    <dsp:sp modelId="{667925BC-83D8-4F7A-996D-F0C73DEA71A5}">
      <dsp:nvSpPr>
        <dsp:cNvPr id="0" name=""/>
        <dsp:cNvSpPr/>
      </dsp:nvSpPr>
      <dsp:spPr>
        <a:xfrm>
          <a:off x="3171346" y="2531535"/>
          <a:ext cx="1064759" cy="106475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432497-A65B-4195-BB4A-0893B2C1C5D2}">
      <dsp:nvSpPr>
        <dsp:cNvPr id="0" name=""/>
        <dsp:cNvSpPr/>
      </dsp:nvSpPr>
      <dsp:spPr>
        <a:xfrm>
          <a:off x="3398262" y="2758451"/>
          <a:ext cx="610927" cy="61092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B132E8-F8B0-4EF8-9530-63CE93BFA4FB}">
      <dsp:nvSpPr>
        <dsp:cNvPr id="0" name=""/>
        <dsp:cNvSpPr/>
      </dsp:nvSpPr>
      <dsp:spPr>
        <a:xfrm>
          <a:off x="2830972" y="3927942"/>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Plan fop study time for each subject – 2-3 hours per 1 hour Class</a:t>
          </a:r>
        </a:p>
      </dsp:txBody>
      <dsp:txXfrm>
        <a:off x="2830972" y="3927942"/>
        <a:ext cx="1745507" cy="698203"/>
      </dsp:txXfrm>
    </dsp:sp>
    <dsp:sp modelId="{82BAFE2B-CAE6-4B10-8414-03000B1246B0}">
      <dsp:nvSpPr>
        <dsp:cNvPr id="0" name=""/>
        <dsp:cNvSpPr/>
      </dsp:nvSpPr>
      <dsp:spPr>
        <a:xfrm>
          <a:off x="5222317" y="2531535"/>
          <a:ext cx="1064759" cy="106475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23E8D-6C4D-4FEE-B58D-C59FC6F0293C}">
      <dsp:nvSpPr>
        <dsp:cNvPr id="0" name=""/>
        <dsp:cNvSpPr/>
      </dsp:nvSpPr>
      <dsp:spPr>
        <a:xfrm>
          <a:off x="5449233" y="2758451"/>
          <a:ext cx="610927" cy="61092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060621-BA56-4D4C-A036-9B1A2D7F26DD}">
      <dsp:nvSpPr>
        <dsp:cNvPr id="0" name=""/>
        <dsp:cNvSpPr/>
      </dsp:nvSpPr>
      <dsp:spPr>
        <a:xfrm>
          <a:off x="4881943" y="3927942"/>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Think about projects,  exams, co-curriculars </a:t>
          </a:r>
        </a:p>
      </dsp:txBody>
      <dsp:txXfrm>
        <a:off x="4881943" y="3927942"/>
        <a:ext cx="1745507" cy="698203"/>
      </dsp:txXfrm>
    </dsp:sp>
    <dsp:sp modelId="{A8E1B25F-306F-4CE2-B2BF-578C0904594F}">
      <dsp:nvSpPr>
        <dsp:cNvPr id="0" name=""/>
        <dsp:cNvSpPr/>
      </dsp:nvSpPr>
      <dsp:spPr>
        <a:xfrm>
          <a:off x="7273289" y="2531535"/>
          <a:ext cx="1064759" cy="106475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94A67-5B12-4B19-AF29-7A2C769CF678}">
      <dsp:nvSpPr>
        <dsp:cNvPr id="0" name=""/>
        <dsp:cNvSpPr/>
      </dsp:nvSpPr>
      <dsp:spPr>
        <a:xfrm>
          <a:off x="7500205" y="2758451"/>
          <a:ext cx="610927" cy="61092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761094-72B1-428B-84A9-D52AE2260A29}">
      <dsp:nvSpPr>
        <dsp:cNvPr id="0" name=""/>
        <dsp:cNvSpPr/>
      </dsp:nvSpPr>
      <dsp:spPr>
        <a:xfrm>
          <a:off x="6932915" y="3927942"/>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Create Thorough and realistic schedule early </a:t>
          </a:r>
        </a:p>
      </dsp:txBody>
      <dsp:txXfrm>
        <a:off x="6932915" y="3927942"/>
        <a:ext cx="1745507" cy="698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91056-F510-47C2-B4CB-59474C872102}">
      <dsp:nvSpPr>
        <dsp:cNvPr id="0" name=""/>
        <dsp:cNvSpPr/>
      </dsp:nvSpPr>
      <dsp:spPr>
        <a:xfrm>
          <a:off x="798385" y="3633"/>
          <a:ext cx="2015609" cy="120936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Review your notes</a:t>
          </a:r>
        </a:p>
      </dsp:txBody>
      <dsp:txXfrm>
        <a:off x="798385" y="3633"/>
        <a:ext cx="2015609" cy="1209365"/>
      </dsp:txXfrm>
    </dsp:sp>
    <dsp:sp modelId="{52DB05FF-F0FA-4501-8DCA-049BF7870AFD}">
      <dsp:nvSpPr>
        <dsp:cNvPr id="0" name=""/>
        <dsp:cNvSpPr/>
      </dsp:nvSpPr>
      <dsp:spPr>
        <a:xfrm>
          <a:off x="3015555" y="3633"/>
          <a:ext cx="2015609" cy="120936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chemeClr val="bg1"/>
              </a:solidFill>
              <a:latin typeface="Calibri Light" panose="020F0302020204030204"/>
            </a:rPr>
            <a:t>Go to office hours</a:t>
          </a:r>
          <a:endParaRPr lang="en-US" sz="1500" kern="1200" dirty="0">
            <a:solidFill>
              <a:schemeClr val="bg1"/>
            </a:solidFill>
          </a:endParaRPr>
        </a:p>
      </dsp:txBody>
      <dsp:txXfrm>
        <a:off x="3015555" y="3633"/>
        <a:ext cx="2015609" cy="1209365"/>
      </dsp:txXfrm>
    </dsp:sp>
    <dsp:sp modelId="{AC1BF975-59E4-43C6-81CC-66006D0C710A}">
      <dsp:nvSpPr>
        <dsp:cNvPr id="0" name=""/>
        <dsp:cNvSpPr/>
      </dsp:nvSpPr>
      <dsp:spPr>
        <a:xfrm>
          <a:off x="5232725" y="3633"/>
          <a:ext cx="2015609" cy="120936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chemeClr val="bg1"/>
              </a:solidFill>
              <a:latin typeface="Calibri Light" panose="020F0302020204030204"/>
            </a:rPr>
            <a:t>Form a study group</a:t>
          </a:r>
          <a:endParaRPr lang="en-US" sz="1500" kern="1200" dirty="0">
            <a:solidFill>
              <a:schemeClr val="bg1"/>
            </a:solidFill>
          </a:endParaRPr>
        </a:p>
      </dsp:txBody>
      <dsp:txXfrm>
        <a:off x="5232725" y="3633"/>
        <a:ext cx="2015609" cy="1209365"/>
      </dsp:txXfrm>
    </dsp:sp>
    <dsp:sp modelId="{AC5D659F-5177-4CAB-9716-C1D8D83A32D4}">
      <dsp:nvSpPr>
        <dsp:cNvPr id="0" name=""/>
        <dsp:cNvSpPr/>
      </dsp:nvSpPr>
      <dsp:spPr>
        <a:xfrm>
          <a:off x="798385" y="1414559"/>
          <a:ext cx="2015609" cy="120936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solidFill>
                <a:schemeClr val="bg1"/>
              </a:solidFill>
            </a:rPr>
            <a:t>LibGuides</a:t>
          </a:r>
          <a:r>
            <a:rPr lang="en-US" sz="1500" kern="1200" dirty="0">
              <a:solidFill>
                <a:schemeClr val="bg1"/>
              </a:solidFill>
            </a:rPr>
            <a:t> from the library</a:t>
          </a:r>
        </a:p>
      </dsp:txBody>
      <dsp:txXfrm>
        <a:off x="798385" y="1414559"/>
        <a:ext cx="2015609" cy="1209365"/>
      </dsp:txXfrm>
    </dsp:sp>
    <dsp:sp modelId="{D98D4863-86D8-4A09-9501-4324529DCFFA}">
      <dsp:nvSpPr>
        <dsp:cNvPr id="0" name=""/>
        <dsp:cNvSpPr/>
      </dsp:nvSpPr>
      <dsp:spPr>
        <a:xfrm>
          <a:off x="3015555" y="1414559"/>
          <a:ext cx="2015609" cy="120936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Stop by the writing center</a:t>
          </a:r>
          <a:endParaRPr lang="en-US" sz="1500" kern="1200" dirty="0"/>
        </a:p>
      </dsp:txBody>
      <dsp:txXfrm>
        <a:off x="3015555" y="1414559"/>
        <a:ext cx="2015609" cy="1209365"/>
      </dsp:txXfrm>
    </dsp:sp>
    <dsp:sp modelId="{8F0CC7E4-1492-48B9-B3F1-7370C0DBBA0A}">
      <dsp:nvSpPr>
        <dsp:cNvPr id="0" name=""/>
        <dsp:cNvSpPr/>
      </dsp:nvSpPr>
      <dsp:spPr>
        <a:xfrm>
          <a:off x="5232725" y="1414559"/>
          <a:ext cx="2015609" cy="120936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Open source textbooks – Professors and Librarians can help you find them</a:t>
          </a:r>
        </a:p>
      </dsp:txBody>
      <dsp:txXfrm>
        <a:off x="5232725" y="1414559"/>
        <a:ext cx="2015609" cy="1209365"/>
      </dsp:txXfrm>
    </dsp:sp>
    <dsp:sp modelId="{CD18D25A-9FB2-4053-9093-94D355951286}">
      <dsp:nvSpPr>
        <dsp:cNvPr id="0" name=""/>
        <dsp:cNvSpPr/>
      </dsp:nvSpPr>
      <dsp:spPr>
        <a:xfrm>
          <a:off x="798385" y="2825486"/>
          <a:ext cx="2015609" cy="120936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Visit the math lab</a:t>
          </a:r>
          <a:endParaRPr lang="en-US" sz="1500" kern="1200" dirty="0"/>
        </a:p>
      </dsp:txBody>
      <dsp:txXfrm>
        <a:off x="798385" y="2825486"/>
        <a:ext cx="2015609" cy="1209365"/>
      </dsp:txXfrm>
    </dsp:sp>
    <dsp:sp modelId="{AD417305-3BE0-4C39-8404-980BE23677F9}">
      <dsp:nvSpPr>
        <dsp:cNvPr id="0" name=""/>
        <dsp:cNvSpPr/>
      </dsp:nvSpPr>
      <dsp:spPr>
        <a:xfrm>
          <a:off x="3015555" y="2825486"/>
          <a:ext cx="2015609" cy="120936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Get a tutor from the Academic Support Center</a:t>
          </a:r>
        </a:p>
      </dsp:txBody>
      <dsp:txXfrm>
        <a:off x="3015555" y="2825486"/>
        <a:ext cx="2015609" cy="1209365"/>
      </dsp:txXfrm>
    </dsp:sp>
    <dsp:sp modelId="{202F85C4-79C8-4B2E-B6FC-D4649A54F0C0}">
      <dsp:nvSpPr>
        <dsp:cNvPr id="0" name=""/>
        <dsp:cNvSpPr/>
      </dsp:nvSpPr>
      <dsp:spPr>
        <a:xfrm>
          <a:off x="5232725" y="2825486"/>
          <a:ext cx="2015609" cy="120936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Specialized Resources for different disciplines</a:t>
          </a:r>
        </a:p>
        <a:p>
          <a:pPr marL="114300" lvl="1" indent="-114300" algn="l" defTabSz="533400" rtl="0">
            <a:lnSpc>
              <a:spcPct val="90000"/>
            </a:lnSpc>
            <a:spcBef>
              <a:spcPct val="0"/>
            </a:spcBef>
            <a:spcAft>
              <a:spcPct val="15000"/>
            </a:spcAft>
            <a:buChar char="•"/>
          </a:pPr>
          <a:r>
            <a:rPr lang="en-US" sz="1200" kern="1200" dirty="0">
              <a:solidFill>
                <a:schemeClr val="bg1"/>
              </a:solidFill>
            </a:rPr>
            <a:t>Stanford Encyclopedia of Philosophy.</a:t>
          </a:r>
          <a:r>
            <a:rPr lang="en-US" sz="1200" kern="1200" dirty="0">
              <a:solidFill>
                <a:schemeClr val="bg1"/>
              </a:solidFill>
              <a:latin typeface="Calibri Light" panose="020F0302020204030204"/>
            </a:rPr>
            <a:t> </a:t>
          </a:r>
          <a:endParaRPr lang="en-US" sz="1200" kern="1200" dirty="0">
            <a:solidFill>
              <a:schemeClr val="bg1"/>
            </a:solidFill>
          </a:endParaRPr>
        </a:p>
        <a:p>
          <a:pPr marL="114300" lvl="1" indent="-114300" algn="l" defTabSz="533400">
            <a:lnSpc>
              <a:spcPct val="90000"/>
            </a:lnSpc>
            <a:spcBef>
              <a:spcPct val="0"/>
            </a:spcBef>
            <a:spcAft>
              <a:spcPct val="15000"/>
            </a:spcAft>
            <a:buChar char="•"/>
          </a:pPr>
          <a:r>
            <a:rPr lang="en-US" sz="1200" kern="1200" dirty="0">
              <a:solidFill>
                <a:schemeClr val="bg1"/>
              </a:solidFill>
            </a:rPr>
            <a:t>Oxford Art Online.</a:t>
          </a:r>
        </a:p>
      </dsp:txBody>
      <dsp:txXfrm>
        <a:off x="5232725" y="2825486"/>
        <a:ext cx="2015609" cy="120936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B941B-9930-4DAA-98F3-63A15E4D56ED}" type="datetimeFigureOut">
              <a:rPr lang="en-US" smtClean="0"/>
              <a:t>9/8/2024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E7DF7-5296-467D-8EAA-F7973D3A6747}" type="slidenum">
              <a:rPr lang="en-US" smtClean="0"/>
              <a:t>‹#›</a:t>
            </a:fld>
            <a:endParaRPr lang="en-US"/>
          </a:p>
        </p:txBody>
      </p:sp>
    </p:spTree>
    <p:extLst>
      <p:ext uri="{BB962C8B-B14F-4D97-AF65-F5344CB8AC3E}">
        <p14:creationId xmlns:p14="http://schemas.microsoft.com/office/powerpoint/2010/main" val="165648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will serve as another support person for you during your first semester at Otterbein. I will share important information about academic resources and support, but also share information about Every Student Will and what that program entails.</a:t>
            </a:r>
          </a:p>
          <a:p>
            <a:endParaRPr lang="en-US"/>
          </a:p>
        </p:txBody>
      </p:sp>
      <p:sp>
        <p:nvSpPr>
          <p:cNvPr id="4" name="Slide Number Placeholder 3"/>
          <p:cNvSpPr>
            <a:spLocks noGrp="1"/>
          </p:cNvSpPr>
          <p:nvPr>
            <p:ph type="sldNum" sz="quarter" idx="5"/>
          </p:nvPr>
        </p:nvSpPr>
        <p:spPr/>
        <p:txBody>
          <a:bodyPr/>
          <a:lstStyle/>
          <a:p>
            <a:fld id="{30CE7DF7-5296-467D-8EAA-F7973D3A6747}" type="slidenum">
              <a:rPr lang="en-US" smtClean="0"/>
              <a:t>6</a:t>
            </a:fld>
            <a:endParaRPr lang="en-US"/>
          </a:p>
        </p:txBody>
      </p:sp>
    </p:spTree>
    <p:extLst>
      <p:ext uri="{BB962C8B-B14F-4D97-AF65-F5344CB8AC3E}">
        <p14:creationId xmlns:p14="http://schemas.microsoft.com/office/powerpoint/2010/main" val="159582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week I will share a new topic that will help prepare you for your time at Otterbein. Some of the things we will be covering is how to effectively use a planner, time management, study strategies, exam prep, scheduling for classes, Every Student Will Introduction, Focus2 Assessment and Values Activities, and more. Each week I will cover important information that will help set you up for success.</a:t>
            </a:r>
          </a:p>
          <a:p>
            <a:endParaRPr lang="en-US"/>
          </a:p>
        </p:txBody>
      </p:sp>
      <p:sp>
        <p:nvSpPr>
          <p:cNvPr id="4" name="Slide Number Placeholder 3"/>
          <p:cNvSpPr>
            <a:spLocks noGrp="1"/>
          </p:cNvSpPr>
          <p:nvPr>
            <p:ph type="sldNum" sz="quarter" idx="5"/>
          </p:nvPr>
        </p:nvSpPr>
        <p:spPr/>
        <p:txBody>
          <a:bodyPr/>
          <a:lstStyle/>
          <a:p>
            <a:fld id="{30CE7DF7-5296-467D-8EAA-F7973D3A6747}" type="slidenum">
              <a:rPr lang="en-US" smtClean="0"/>
              <a:t>8</a:t>
            </a:fld>
            <a:endParaRPr lang="en-US"/>
          </a:p>
        </p:txBody>
      </p:sp>
    </p:spTree>
    <p:extLst>
      <p:ext uri="{BB962C8B-B14F-4D97-AF65-F5344CB8AC3E}">
        <p14:creationId xmlns:p14="http://schemas.microsoft.com/office/powerpoint/2010/main" val="317375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Time management is one of the biggest challenges for college students.  We’ve developed the planner as a tool to help you better manage your time. When is the calendar most effective?  When students use it every day.  Take it to every class, update it daily, and refer to it daily.</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Between now and next week, you will focus on building out your weekly and monthly schedule to help you get started. You will have two copies (one as a draft and one as your permanent copy).  Work on outlining what you think your weekly schedule will look like. Think about not only your classes, but any jobs or other responsibilities you have. Maybe you are already involved in a student organization or athletic team. Add meeting or practice times. Don’t forget to plan for times to study. The common rule is to plan for 2-3 hours of study for every hour in class. While it may seem easy to manage your schedule now, keep in mind as the semester continues you will have more projects, exams, and co-curriculars to keep track of. It’s good to set a thorough and realistic schedule early on so you can adopt these positive behaviors.</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30CE7DF7-5296-467D-8EAA-F7973D3A6747}" type="slidenum">
              <a:rPr lang="en-US" smtClean="0"/>
              <a:t>9</a:t>
            </a:fld>
            <a:endParaRPr lang="en-US"/>
          </a:p>
        </p:txBody>
      </p:sp>
    </p:spTree>
    <p:extLst>
      <p:ext uri="{BB962C8B-B14F-4D97-AF65-F5344CB8AC3E}">
        <p14:creationId xmlns:p14="http://schemas.microsoft.com/office/powerpoint/2010/main" val="258980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Between now and next week, you will focus on building out your weekly and monthly schedule to help you get started. Work on outlining what you think your weekly schedule will look like. Think about not only your classes, but any jobs or other responsibilities you have. Maybe you are already involved in a student organization or athletic team. Add meeting or practice times. Don’t forget to plan for times to study. The common rule is to plan for 2-3 hours of study for every hour in class. While it may seem easy to manage your schedule now, keep in mind as the semester continues you will have more projects, exams, and co-curriculars to keep track of. It’s good to set a thorough and realistic schedule early on so you can adopt these positive behaviors.</a:t>
            </a:r>
          </a:p>
          <a:p>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30CE7DF7-5296-467D-8EAA-F7973D3A6747}" type="slidenum">
              <a:rPr lang="en-US" smtClean="0"/>
              <a:t>10</a:t>
            </a:fld>
            <a:endParaRPr lang="en-US"/>
          </a:p>
        </p:txBody>
      </p:sp>
    </p:spTree>
    <p:extLst>
      <p:ext uri="{BB962C8B-B14F-4D97-AF65-F5344CB8AC3E}">
        <p14:creationId xmlns:p14="http://schemas.microsoft.com/office/powerpoint/2010/main" val="355034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541" y="6827520"/>
            <a:ext cx="9751060" cy="487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756604"/>
            <a:ext cx="9751060" cy="6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77824" y="809549"/>
            <a:ext cx="8046720" cy="3803904"/>
          </a:xfrm>
        </p:spPr>
        <p:txBody>
          <a:bodyPr anchor="b">
            <a:normAutofit/>
          </a:bodyPr>
          <a:lstStyle>
            <a:lvl1pPr algn="l">
              <a:lnSpc>
                <a:spcPct val="85000"/>
              </a:lnSpc>
              <a:defRPr sz="10666" spc="-67"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80041" y="4752662"/>
            <a:ext cx="8046720" cy="1219200"/>
          </a:xfrm>
        </p:spPr>
        <p:txBody>
          <a:bodyPr lIns="91440" rIns="91440">
            <a:normAutofit/>
          </a:bodyPr>
          <a:lstStyle>
            <a:lvl1pPr marL="0" indent="0" algn="l">
              <a:buNone/>
              <a:defRPr sz="3200" cap="all" spc="267" baseline="0">
                <a:solidFill>
                  <a:schemeClr val="tx2"/>
                </a:solidFill>
                <a:latin typeface="+mj-lt"/>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966127" y="4632960"/>
            <a:ext cx="790041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91440" rIns="4572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18940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541" y="6827520"/>
            <a:ext cx="9751060" cy="487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756604"/>
            <a:ext cx="9751060" cy="6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979921" y="439789"/>
            <a:ext cx="2103120" cy="61438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0561" y="439789"/>
            <a:ext cx="6187440" cy="6143891"/>
          </a:xfrm>
        </p:spPr>
        <p:txBody>
          <a:bodyPr vert="eaVert" lIns="45720" tIns="91440" rIns="4572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04952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548641" y="2200956"/>
            <a:ext cx="8315765" cy="35319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7783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7523" y="162560"/>
            <a:ext cx="3719529" cy="1137920"/>
          </a:xfrm>
        </p:spPr>
        <p:txBody>
          <a:bodyPr>
            <a:normAutofit/>
          </a:bodyPr>
          <a:lstStyle>
            <a:lvl1pPr>
              <a:defRPr sz="4801"/>
            </a:lvl1pPr>
          </a:lstStyle>
          <a:p>
            <a:r>
              <a:rPr lang="en-US" dirty="0"/>
              <a:t>Click to edit </a:t>
            </a:r>
            <a:endParaRPr dirty="0"/>
          </a:p>
        </p:txBody>
      </p:sp>
      <p:sp>
        <p:nvSpPr>
          <p:cNvPr id="3" name="Subtitle 2"/>
          <p:cNvSpPr>
            <a:spLocks noGrp="1"/>
          </p:cNvSpPr>
          <p:nvPr>
            <p:ph type="subTitle" idx="1"/>
          </p:nvPr>
        </p:nvSpPr>
        <p:spPr>
          <a:xfrm>
            <a:off x="3657282" y="6339840"/>
            <a:ext cx="2317083" cy="812800"/>
          </a:xfrm>
          <a:noFill/>
        </p:spPr>
        <p:txBody>
          <a:bodyPr>
            <a:normAutofit/>
          </a:bodyPr>
          <a:lstStyle>
            <a:lvl1pPr marL="0" indent="0" algn="l">
              <a:spcBef>
                <a:spcPts val="0"/>
              </a:spcBef>
              <a:buNone/>
              <a:defRPr sz="1920">
                <a:solidFill>
                  <a:schemeClr val="tx1"/>
                </a:solidFill>
              </a:defRPr>
            </a:lvl1pPr>
            <a:lvl2pPr marL="365851" indent="0" algn="ctr">
              <a:buNone/>
              <a:defRPr>
                <a:solidFill>
                  <a:schemeClr val="tx1">
                    <a:tint val="75000"/>
                  </a:schemeClr>
                </a:solidFill>
              </a:defRPr>
            </a:lvl2pPr>
            <a:lvl3pPr marL="731703" indent="0" algn="ctr">
              <a:buNone/>
              <a:defRPr>
                <a:solidFill>
                  <a:schemeClr val="tx1">
                    <a:tint val="75000"/>
                  </a:schemeClr>
                </a:solidFill>
              </a:defRPr>
            </a:lvl3pPr>
            <a:lvl4pPr marL="1097554" indent="0" algn="ctr">
              <a:buNone/>
              <a:defRPr>
                <a:solidFill>
                  <a:schemeClr val="tx1">
                    <a:tint val="75000"/>
                  </a:schemeClr>
                </a:solidFill>
              </a:defRPr>
            </a:lvl4pPr>
            <a:lvl5pPr marL="1463406" indent="0" algn="ctr">
              <a:buNone/>
              <a:defRPr>
                <a:solidFill>
                  <a:schemeClr val="tx1">
                    <a:tint val="75000"/>
                  </a:schemeClr>
                </a:solidFill>
              </a:defRPr>
            </a:lvl5pPr>
            <a:lvl6pPr marL="1829257" indent="0" algn="ctr">
              <a:buNone/>
              <a:defRPr>
                <a:solidFill>
                  <a:schemeClr val="tx1">
                    <a:tint val="75000"/>
                  </a:schemeClr>
                </a:solidFill>
              </a:defRPr>
            </a:lvl6pPr>
            <a:lvl7pPr marL="2195109" indent="0" algn="ctr">
              <a:buNone/>
              <a:defRPr>
                <a:solidFill>
                  <a:schemeClr val="tx1">
                    <a:tint val="75000"/>
                  </a:schemeClr>
                </a:solidFill>
              </a:defRPr>
            </a:lvl7pPr>
            <a:lvl8pPr marL="2560960" indent="0" algn="ctr">
              <a:buNone/>
              <a:defRPr>
                <a:solidFill>
                  <a:schemeClr val="tx1">
                    <a:tint val="75000"/>
                  </a:schemeClr>
                </a:solidFill>
              </a:defRPr>
            </a:lvl8pPr>
            <a:lvl9pPr marL="2926812" indent="0" algn="ctr">
              <a:buNone/>
              <a:defRPr>
                <a:solidFill>
                  <a:schemeClr val="tx1">
                    <a:tint val="75000"/>
                  </a:schemeClr>
                </a:solidFill>
              </a:defRPr>
            </a:lvl9pPr>
          </a:lstStyle>
          <a:p>
            <a:r>
              <a:rPr lang="en-US" dirty="0"/>
              <a:t>Click to edit Master</a:t>
            </a:r>
            <a:endParaRPr dirty="0"/>
          </a:p>
        </p:txBody>
      </p:sp>
    </p:spTree>
    <p:extLst>
      <p:ext uri="{BB962C8B-B14F-4D97-AF65-F5344CB8AC3E}">
        <p14:creationId xmlns:p14="http://schemas.microsoft.com/office/powerpoint/2010/main" val="340315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52000">
              <a:schemeClr val="accent3">
                <a:lumMod val="20000"/>
                <a:lumOff val="80000"/>
              </a:schemeClr>
            </a:gs>
            <a:gs pos="25000">
              <a:schemeClr val="bg1"/>
            </a:gs>
            <a:gs pos="0">
              <a:schemeClr val="bg1"/>
            </a:gs>
            <a:gs pos="74000">
              <a:schemeClr val="accent6">
                <a:lumMod val="40000"/>
                <a:lumOff val="60000"/>
              </a:schemeClr>
            </a:gs>
            <a:gs pos="83000">
              <a:schemeClr val="accent4">
                <a:lumMod val="20000"/>
                <a:lumOff val="80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5320" y="406400"/>
            <a:ext cx="5914659" cy="1219200"/>
          </a:xfrm>
        </p:spPr>
        <p:txBody>
          <a:bodyPr/>
          <a:lstStyle/>
          <a:p>
            <a:r>
              <a:rPr lang="en-US"/>
              <a:t>Click to edit Master title style</a:t>
            </a:r>
            <a:endParaRPr/>
          </a:p>
        </p:txBody>
      </p:sp>
      <p:sp>
        <p:nvSpPr>
          <p:cNvPr id="3" name="Content Placeholder 2"/>
          <p:cNvSpPr>
            <a:spLocks noGrp="1"/>
          </p:cNvSpPr>
          <p:nvPr>
            <p:ph idx="1"/>
          </p:nvPr>
        </p:nvSpPr>
        <p:spPr>
          <a:gradFill>
            <a:gsLst>
              <a:gs pos="52000">
                <a:schemeClr val="accent3">
                  <a:lumMod val="20000"/>
                  <a:lumOff val="80000"/>
                </a:schemeClr>
              </a:gs>
              <a:gs pos="25000">
                <a:schemeClr val="bg1"/>
              </a:gs>
              <a:gs pos="0">
                <a:schemeClr val="bg1"/>
              </a:gs>
              <a:gs pos="83000">
                <a:schemeClr val="accent4">
                  <a:lumMod val="20000"/>
                  <a:lumOff val="80000"/>
                </a:schemeClr>
              </a:gs>
              <a:gs pos="100000">
                <a:schemeClr val="bg1">
                  <a:lumMod val="95000"/>
                </a:schemeClr>
              </a:gs>
            </a:gsLst>
            <a:lin ang="5400000" scaled="1"/>
          </a:gradFill>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a:xfrm>
            <a:off x="9266845" y="6780108"/>
            <a:ext cx="366073" cy="389467"/>
          </a:xfrm>
        </p:spPr>
        <p:txBody>
          <a:bodyPr/>
          <a:lstStyle/>
          <a:p>
            <a:fld id="{81FEFA0A-2F20-4B60-98C6-5FFDA469AA1C}" type="slidenum">
              <a:rPr lang="en-US" smtClean="0"/>
              <a:t>‹#›</a:t>
            </a:fld>
            <a:endParaRPr lang="en-US"/>
          </a:p>
        </p:txBody>
      </p:sp>
      <p:pic>
        <p:nvPicPr>
          <p:cNvPr id="5" name="Picture 4">
            <a:extLst>
              <a:ext uri="{FF2B5EF4-FFF2-40B4-BE49-F238E27FC236}">
                <a16:creationId xmlns:a16="http://schemas.microsoft.com/office/drawing/2014/main" id="{D7DA733E-AFCE-06A6-2FBE-457A56C2AEA1}"/>
              </a:ext>
            </a:extLst>
          </p:cNvPr>
          <p:cNvPicPr>
            <a:picLocks noChangeAspect="1"/>
          </p:cNvPicPr>
          <p:nvPr userDrawn="1"/>
        </p:nvPicPr>
        <p:blipFill>
          <a:blip r:embed="rId2"/>
          <a:stretch>
            <a:fillRect/>
          </a:stretch>
        </p:blipFill>
        <p:spPr>
          <a:xfrm>
            <a:off x="6887733" y="0"/>
            <a:ext cx="2861145" cy="1784909"/>
          </a:xfrm>
          <a:prstGeom prst="rect">
            <a:avLst/>
          </a:prstGeom>
        </p:spPr>
      </p:pic>
    </p:spTree>
    <p:extLst>
      <p:ext uri="{BB962C8B-B14F-4D97-AF65-F5344CB8AC3E}">
        <p14:creationId xmlns:p14="http://schemas.microsoft.com/office/powerpoint/2010/main" val="252718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35319" y="1788160"/>
            <a:ext cx="3760992" cy="4795520"/>
          </a:xfrm>
        </p:spPr>
        <p:txBody>
          <a:bodyPr>
            <a:normAutofit/>
          </a:bodyPr>
          <a:lstStyle>
            <a:lvl1pPr>
              <a:defRPr sz="1920"/>
            </a:lvl1pPr>
            <a:lvl2pPr>
              <a:defRPr sz="1600"/>
            </a:lvl2pPr>
            <a:lvl3pPr>
              <a:defRPr sz="1440"/>
            </a:lvl3pPr>
            <a:lvl4pPr>
              <a:defRPr sz="1280"/>
            </a:lvl4pPr>
            <a:lvl5pPr>
              <a:defRPr sz="1280"/>
            </a:lvl5pPr>
            <a:lvl6pPr marL="1280480">
              <a:defRPr sz="1280"/>
            </a:lvl6pPr>
            <a:lvl7pPr marL="1499991">
              <a:defRPr sz="1280"/>
            </a:lvl7pPr>
            <a:lvl8pPr marL="1719502">
              <a:defRPr sz="1280"/>
            </a:lvl8pPr>
            <a:lvl9pPr marL="1939013">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962921" y="1788161"/>
            <a:ext cx="3760992" cy="4795520"/>
          </a:xfrm>
        </p:spPr>
        <p:txBody>
          <a:bodyPr>
            <a:normAutofit/>
          </a:bodyPr>
          <a:lstStyle>
            <a:lvl1pPr>
              <a:defRPr sz="1920"/>
            </a:lvl1pPr>
            <a:lvl2pPr>
              <a:defRPr sz="1600"/>
            </a:lvl2pPr>
            <a:lvl3pPr>
              <a:defRPr sz="1440"/>
            </a:lvl3pPr>
            <a:lvl4pPr>
              <a:defRPr sz="1280"/>
            </a:lvl4pPr>
            <a:lvl5pPr>
              <a:defRPr sz="1280"/>
            </a:lvl5pPr>
            <a:lvl6pPr marL="1280480">
              <a:defRPr sz="1280"/>
            </a:lvl6pPr>
            <a:lvl7pPr marL="1499991">
              <a:defRPr sz="1280"/>
            </a:lvl7pPr>
            <a:lvl8pPr marL="1719502">
              <a:defRPr sz="1280"/>
            </a:lvl8pPr>
            <a:lvl9pPr marL="1939013">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CAAEA3F-BC83-4494-8BB2-CF9729692A8C}" type="datetime1">
              <a:rPr lang="en-US" smtClean="0"/>
              <a:t>9/8/2024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68907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22197B-73BE-4D8D-B61D-E6D546AB64C9}" type="datetimeFigureOut">
              <a:rPr lang="en-US" dirty="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1BB80-F4D3-4421-B127-A0F107603CDC}" type="slidenum">
              <a:rPr lang="en-US" dirty="0"/>
              <a:t>‹#›</a:t>
            </a:fld>
            <a:endParaRPr lang="en-US"/>
          </a:p>
        </p:txBody>
      </p:sp>
    </p:spTree>
    <p:extLst>
      <p:ext uri="{BB962C8B-B14F-4D97-AF65-F5344CB8AC3E}">
        <p14:creationId xmlns:p14="http://schemas.microsoft.com/office/powerpoint/2010/main" val="413076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541" y="6827520"/>
            <a:ext cx="9751060" cy="487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756604"/>
            <a:ext cx="9751060" cy="6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77824" y="809549"/>
            <a:ext cx="8046720" cy="3803904"/>
          </a:xfrm>
        </p:spPr>
        <p:txBody>
          <a:bodyPr anchor="b" anchorCtr="0">
            <a:normAutofit/>
          </a:bodyPr>
          <a:lstStyle>
            <a:lvl1pPr>
              <a:lnSpc>
                <a:spcPct val="85000"/>
              </a:lnSpc>
              <a:defRPr sz="10666"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77824" y="4750003"/>
            <a:ext cx="8046720" cy="1219200"/>
          </a:xfrm>
        </p:spPr>
        <p:txBody>
          <a:bodyPr lIns="91440" rIns="91440" anchor="t" anchorCtr="0">
            <a:normAutofit/>
          </a:bodyPr>
          <a:lstStyle>
            <a:lvl1pPr marL="0" indent="0">
              <a:buNone/>
              <a:defRPr sz="3200" cap="all" spc="267" baseline="0">
                <a:solidFill>
                  <a:schemeClr val="tx2"/>
                </a:solidFill>
                <a:latin typeface="+mj-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966127" y="4632960"/>
            <a:ext cx="790041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75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77824" y="305712"/>
            <a:ext cx="8046720" cy="1547474"/>
          </a:xfrm>
        </p:spPr>
        <p:txBody>
          <a:bodyPr/>
          <a:lstStyle/>
          <a:p>
            <a:r>
              <a:rPr lang="en-US"/>
              <a:t>Click to edit Master title style</a:t>
            </a:r>
          </a:p>
        </p:txBody>
      </p:sp>
      <p:sp>
        <p:nvSpPr>
          <p:cNvPr id="3" name="Content Placeholder 2"/>
          <p:cNvSpPr>
            <a:spLocks noGrp="1"/>
          </p:cNvSpPr>
          <p:nvPr>
            <p:ph sz="half" idx="1"/>
          </p:nvPr>
        </p:nvSpPr>
        <p:spPr>
          <a:xfrm>
            <a:off x="877824" y="1968785"/>
            <a:ext cx="3950208" cy="4291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4336" y="1968784"/>
            <a:ext cx="3950208" cy="4291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9669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77824" y="305712"/>
            <a:ext cx="8046720" cy="1547474"/>
          </a:xfrm>
        </p:spPr>
        <p:txBody>
          <a:bodyPr/>
          <a:lstStyle/>
          <a:p>
            <a:r>
              <a:rPr lang="en-US"/>
              <a:t>Click to edit Master title style</a:t>
            </a:r>
          </a:p>
        </p:txBody>
      </p:sp>
      <p:sp>
        <p:nvSpPr>
          <p:cNvPr id="3" name="Text Placeholder 2"/>
          <p:cNvSpPr>
            <a:spLocks noGrp="1"/>
          </p:cNvSpPr>
          <p:nvPr>
            <p:ph type="body" idx="1"/>
          </p:nvPr>
        </p:nvSpPr>
        <p:spPr>
          <a:xfrm>
            <a:off x="877824" y="1969122"/>
            <a:ext cx="3950208" cy="785367"/>
          </a:xfrm>
        </p:spPr>
        <p:txBody>
          <a:bodyPr lIns="91440" rIns="91440" anchor="ctr">
            <a:normAutofit/>
          </a:bodyPr>
          <a:lstStyle>
            <a:lvl1pPr marL="0" indent="0">
              <a:buNone/>
              <a:defRPr sz="2667" b="0" cap="all" baseline="0">
                <a:solidFill>
                  <a:schemeClr val="tx2">
                    <a:lumMod val="9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77824" y="2754490"/>
            <a:ext cx="3950208" cy="360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74336" y="1969122"/>
            <a:ext cx="3950208" cy="785367"/>
          </a:xfrm>
        </p:spPr>
        <p:txBody>
          <a:bodyPr lIns="91440" rIns="91440" anchor="ctr">
            <a:normAutofit/>
          </a:bodyPr>
          <a:lstStyle>
            <a:lvl1pPr marL="0" indent="0">
              <a:buNone/>
              <a:defRPr sz="2667" b="0" cap="all" baseline="0">
                <a:solidFill>
                  <a:schemeClr val="tx2">
                    <a:lumMod val="9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974336" y="2754490"/>
            <a:ext cx="3950208" cy="360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0158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8294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541" y="6827520"/>
            <a:ext cx="9751060" cy="487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756604"/>
            <a:ext cx="9751060" cy="6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9/8/2024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29334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3240633" cy="7315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32057" y="0"/>
            <a:ext cx="51206"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5760" y="633983"/>
            <a:ext cx="2560320" cy="2438400"/>
          </a:xfrm>
        </p:spPr>
        <p:txBody>
          <a:bodyPr anchor="b">
            <a:normAutofit/>
          </a:bodyPr>
          <a:lstStyle>
            <a:lvl1pPr>
              <a:defRPr sz="48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840480" y="780288"/>
            <a:ext cx="5193792" cy="5608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3121152"/>
            <a:ext cx="2560320" cy="3604399"/>
          </a:xfrm>
        </p:spPr>
        <p:txBody>
          <a:bodyPr lIns="91440" rIns="91440">
            <a:normAutofit/>
          </a:bodyPr>
          <a:lstStyle>
            <a:lvl1pPr marL="0" indent="0">
              <a:buNone/>
              <a:defRPr sz="2000">
                <a:solidFill>
                  <a:srgbClr val="FFFFFF"/>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372410" y="6890439"/>
            <a:ext cx="2094809" cy="389467"/>
          </a:xfrm>
        </p:spPr>
        <p:txBody>
          <a:bodyPr/>
          <a:lstStyle>
            <a:lvl1pPr algn="l">
              <a:defRPr/>
            </a:lvl1pPr>
          </a:lstStyle>
          <a:p>
            <a:fld id="{96DFF08F-DC6B-4601-B491-B0F83F6DD2DA}" type="datetimeFigureOut">
              <a:rPr lang="en-US" dirty="0"/>
              <a:pPr/>
              <a:t>9/8/2024</a:t>
            </a:fld>
            <a:endParaRPr lang="en-US"/>
          </a:p>
        </p:txBody>
      </p:sp>
      <p:sp>
        <p:nvSpPr>
          <p:cNvPr id="6" name="Footer Placeholder 5"/>
          <p:cNvSpPr>
            <a:spLocks noGrp="1"/>
          </p:cNvSpPr>
          <p:nvPr>
            <p:ph type="ftr" sz="quarter" idx="11"/>
          </p:nvPr>
        </p:nvSpPr>
        <p:spPr>
          <a:xfrm>
            <a:off x="3840480" y="6890439"/>
            <a:ext cx="3718560" cy="389467"/>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27394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3" y="5242748"/>
            <a:ext cx="9751060" cy="6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77824" y="5413248"/>
            <a:ext cx="8090916" cy="877824"/>
          </a:xfrm>
        </p:spPr>
        <p:txBody>
          <a:bodyPr tIns="0" bIns="0" anchor="b">
            <a:noAutofit/>
          </a:bodyPr>
          <a:lstStyle>
            <a:lvl1pPr>
              <a:defRPr sz="4800" b="0">
                <a:solidFill>
                  <a:schemeClr val="tx1"/>
                </a:solidFill>
              </a:defRPr>
            </a:lvl1pPr>
          </a:lstStyle>
          <a:p>
            <a:r>
              <a:rPr lang="en-US"/>
              <a:t>Click to edit Master title style</a:t>
            </a:r>
          </a:p>
        </p:txBody>
      </p:sp>
      <p:sp>
        <p:nvSpPr>
          <p:cNvPr id="3" name="Picture Placeholder 2"/>
          <p:cNvSpPr>
            <a:spLocks noGrp="1" noChangeAspect="1"/>
          </p:cNvSpPr>
          <p:nvPr>
            <p:ph type="pic" idx="1"/>
          </p:nvPr>
        </p:nvSpPr>
        <p:spPr>
          <a:xfrm>
            <a:off x="13" y="0"/>
            <a:ext cx="9753588" cy="5242748"/>
          </a:xfrm>
          <a:solidFill>
            <a:schemeClr val="bg1">
              <a:lumMod val="50000"/>
              <a:lumOff val="50000"/>
            </a:schemeClr>
          </a:solidFill>
        </p:spPr>
        <p:txBody>
          <a:bodyPr lIns="457200" tIns="457200"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77823" y="6300825"/>
            <a:ext cx="8095488" cy="633984"/>
          </a:xfrm>
        </p:spPr>
        <p:txBody>
          <a:bodyPr lIns="91440" tIns="0" rIns="91440" bIns="0">
            <a:normAutofit/>
          </a:bodyPr>
          <a:lstStyle>
            <a:lvl1pPr marL="0" indent="0">
              <a:spcBef>
                <a:spcPts val="0"/>
              </a:spcBef>
              <a:spcAft>
                <a:spcPts val="800"/>
              </a:spcAft>
              <a:buNone/>
              <a:defRPr sz="2000">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9/8/2024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98860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3" y="6827520"/>
            <a:ext cx="9753588" cy="487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756604"/>
            <a:ext cx="9753601" cy="7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77824" y="305712"/>
            <a:ext cx="8046720" cy="15474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77823" y="1968783"/>
            <a:ext cx="8046721" cy="429158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7825" y="6890439"/>
            <a:ext cx="1977817" cy="389467"/>
          </a:xfrm>
          <a:prstGeom prst="rect">
            <a:avLst/>
          </a:prstGeom>
        </p:spPr>
        <p:txBody>
          <a:bodyPr vert="horz" lIns="91440" tIns="45720" rIns="91440" bIns="45720" rtlCol="0" anchor="ctr"/>
          <a:lstStyle>
            <a:lvl1pPr algn="l">
              <a:defRPr sz="1200">
                <a:solidFill>
                  <a:srgbClr val="FFFFFF"/>
                </a:solidFill>
              </a:defRPr>
            </a:lvl1pPr>
          </a:lstStyle>
          <a:p>
            <a:fld id="{96DFF08F-DC6B-4601-B491-B0F83F6DD2DA}" type="datetimeFigureOut">
              <a:rPr lang="en-US" dirty="0"/>
              <a:pPr/>
              <a:t>9/8/2024</a:t>
            </a:fld>
            <a:endParaRPr lang="en-US"/>
          </a:p>
        </p:txBody>
      </p:sp>
      <p:sp>
        <p:nvSpPr>
          <p:cNvPr id="5" name="Footer Placeholder 4"/>
          <p:cNvSpPr>
            <a:spLocks noGrp="1"/>
          </p:cNvSpPr>
          <p:nvPr>
            <p:ph type="ftr" sz="quarter" idx="3"/>
          </p:nvPr>
        </p:nvSpPr>
        <p:spPr>
          <a:xfrm>
            <a:off x="2948949" y="6890439"/>
            <a:ext cx="3858243" cy="389467"/>
          </a:xfrm>
          <a:prstGeom prst="rect">
            <a:avLst/>
          </a:prstGeom>
        </p:spPr>
        <p:txBody>
          <a:bodyPr vert="horz" lIns="91440" tIns="45720" rIns="91440" bIns="45720" rtlCol="0" anchor="ctr"/>
          <a:lstStyle>
            <a:lvl1pPr algn="ctr">
              <a:defRPr sz="12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920368" y="6890439"/>
            <a:ext cx="1049620" cy="389467"/>
          </a:xfrm>
          <a:prstGeom prst="rect">
            <a:avLst/>
          </a:prstGeom>
        </p:spPr>
        <p:txBody>
          <a:bodyPr vert="horz" lIns="91440" tIns="45720" rIns="91440" bIns="45720" rtlCol="0" anchor="ctr"/>
          <a:lstStyle>
            <a:lvl1pPr algn="r">
              <a:defRPr sz="140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954826" y="1853701"/>
            <a:ext cx="797356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720816"/>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5320" y="406400"/>
            <a:ext cx="7682961" cy="12192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035320" y="1788160"/>
            <a:ext cx="7682961" cy="4795520"/>
          </a:xfrm>
          <a:prstGeom prst="rect">
            <a:avLst/>
          </a:prstGeom>
          <a:solidFill>
            <a:schemeClr val="bg2">
              <a:alpha val="70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017690" y="6780108"/>
            <a:ext cx="2275840" cy="389467"/>
          </a:xfrm>
          <a:prstGeom prst="rect">
            <a:avLst/>
          </a:prstGeom>
        </p:spPr>
        <p:txBody>
          <a:bodyPr vert="horz" lIns="91440" tIns="45720" rIns="91440" bIns="45720" rtlCol="0" anchor="ctr"/>
          <a:lstStyle>
            <a:lvl1pPr algn="l">
              <a:defRPr sz="880">
                <a:solidFill>
                  <a:schemeClr val="tx1"/>
                </a:solidFill>
              </a:defRPr>
            </a:lvl1pPr>
          </a:lstStyle>
          <a:p>
            <a:fld id="{41B0D41C-F0D3-49F0-8041-67FC705A40C6}" type="datetime1">
              <a:rPr lang="en-US" smtClean="0"/>
              <a:pPr/>
              <a:t>9/8/2024</a:t>
            </a:fld>
            <a:endParaRPr lang="en-US"/>
          </a:p>
        </p:txBody>
      </p:sp>
      <p:sp>
        <p:nvSpPr>
          <p:cNvPr id="5" name="Footer Placeholder 4"/>
          <p:cNvSpPr>
            <a:spLocks noGrp="1"/>
          </p:cNvSpPr>
          <p:nvPr>
            <p:ph type="ftr" sz="quarter" idx="3"/>
          </p:nvPr>
        </p:nvSpPr>
        <p:spPr>
          <a:xfrm>
            <a:off x="3332480" y="6780108"/>
            <a:ext cx="3088640" cy="389467"/>
          </a:xfrm>
          <a:prstGeom prst="rect">
            <a:avLst/>
          </a:prstGeom>
        </p:spPr>
        <p:txBody>
          <a:bodyPr vert="horz" lIns="91440" tIns="45720" rIns="91440" bIns="45720" rtlCol="0" anchor="ctr"/>
          <a:lstStyle>
            <a:lvl1pPr algn="ctr">
              <a:defRPr sz="88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6442658" y="6780108"/>
            <a:ext cx="2275840" cy="389467"/>
          </a:xfrm>
          <a:prstGeom prst="rect">
            <a:avLst/>
          </a:prstGeom>
        </p:spPr>
        <p:txBody>
          <a:bodyPr vert="horz" lIns="91440" tIns="45720" rIns="91440" bIns="45720" rtlCol="0" anchor="ctr"/>
          <a:lstStyle>
            <a:lvl1pPr algn="r">
              <a:defRPr sz="880">
                <a:solidFill>
                  <a:schemeClr val="tx1"/>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76424654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31703" rtl="0" eaLnBrk="1" latinLnBrk="0" hangingPunct="1">
        <a:lnSpc>
          <a:spcPct val="90000"/>
        </a:lnSpc>
        <a:spcBef>
          <a:spcPct val="0"/>
        </a:spcBef>
        <a:buNone/>
        <a:defRPr sz="2881" kern="1200">
          <a:solidFill>
            <a:schemeClr val="tx1"/>
          </a:solidFill>
          <a:latin typeface="+mj-lt"/>
          <a:ea typeface="+mj-ea"/>
          <a:cs typeface="+mj-cs"/>
        </a:defRPr>
      </a:lvl1pPr>
    </p:titleStyle>
    <p:bodyStyle>
      <a:lvl1pPr marL="179115" indent="-182926" algn="l" defTabSz="731703" rtl="0" eaLnBrk="1" latinLnBrk="0" hangingPunct="1">
        <a:lnSpc>
          <a:spcPct val="90000"/>
        </a:lnSpc>
        <a:spcBef>
          <a:spcPts val="1280"/>
        </a:spcBef>
        <a:buClr>
          <a:schemeClr val="accent6"/>
        </a:buClr>
        <a:buFont typeface="Arial" pitchFamily="34" charset="0"/>
        <a:buChar char="•"/>
        <a:defRPr sz="1920" kern="1200">
          <a:solidFill>
            <a:schemeClr val="tx1"/>
          </a:solidFill>
          <a:latin typeface="+mn-lt"/>
          <a:ea typeface="+mn-ea"/>
          <a:cs typeface="+mn-cs"/>
        </a:defRPr>
      </a:lvl1pPr>
      <a:lvl2pPr marL="402437" indent="-182926" algn="l" defTabSz="731703" rtl="0" eaLnBrk="1" latinLnBrk="0" hangingPunct="1">
        <a:lnSpc>
          <a:spcPct val="90000"/>
        </a:lnSpc>
        <a:spcBef>
          <a:spcPts val="480"/>
        </a:spcBef>
        <a:buClr>
          <a:schemeClr val="accent6"/>
        </a:buClr>
        <a:buFont typeface="Euphemia" pitchFamily="34" charset="0"/>
        <a:buChar char="–"/>
        <a:defRPr sz="1600" kern="1200">
          <a:solidFill>
            <a:schemeClr val="tx1"/>
          </a:solidFill>
          <a:latin typeface="+mn-lt"/>
          <a:ea typeface="+mn-ea"/>
          <a:cs typeface="+mn-cs"/>
        </a:defRPr>
      </a:lvl2pPr>
      <a:lvl3pPr marL="621947" indent="-182926" algn="l" defTabSz="731703" rtl="0" eaLnBrk="1" latinLnBrk="0" hangingPunct="1">
        <a:lnSpc>
          <a:spcPct val="90000"/>
        </a:lnSpc>
        <a:spcBef>
          <a:spcPts val="480"/>
        </a:spcBef>
        <a:buClr>
          <a:schemeClr val="accent6"/>
        </a:buClr>
        <a:buFont typeface="Euphemia" pitchFamily="34" charset="0"/>
        <a:buChar char="–"/>
        <a:defRPr sz="1440" kern="1200">
          <a:solidFill>
            <a:schemeClr val="tx1"/>
          </a:solidFill>
          <a:latin typeface="+mn-lt"/>
          <a:ea typeface="+mn-ea"/>
          <a:cs typeface="+mn-cs"/>
        </a:defRPr>
      </a:lvl3pPr>
      <a:lvl4pPr marL="841458" indent="-182926" algn="l" defTabSz="731703" rtl="0" eaLnBrk="1" latinLnBrk="0" hangingPunct="1">
        <a:lnSpc>
          <a:spcPct val="90000"/>
        </a:lnSpc>
        <a:spcBef>
          <a:spcPts val="480"/>
        </a:spcBef>
        <a:buClr>
          <a:schemeClr val="accent6"/>
        </a:buClr>
        <a:buFont typeface="Euphemia" pitchFamily="34" charset="0"/>
        <a:buChar char="–"/>
        <a:defRPr sz="1280" kern="1200">
          <a:solidFill>
            <a:schemeClr val="tx1"/>
          </a:solidFill>
          <a:latin typeface="+mn-lt"/>
          <a:ea typeface="+mn-ea"/>
          <a:cs typeface="+mn-cs"/>
        </a:defRPr>
      </a:lvl4pPr>
      <a:lvl5pPr marL="1060969" indent="-182926" algn="l" defTabSz="731703" rtl="0" eaLnBrk="1" latinLnBrk="0" hangingPunct="1">
        <a:lnSpc>
          <a:spcPct val="90000"/>
        </a:lnSpc>
        <a:spcBef>
          <a:spcPts val="480"/>
        </a:spcBef>
        <a:buClr>
          <a:schemeClr val="accent6"/>
        </a:buClr>
        <a:buFont typeface="Euphemia" pitchFamily="34" charset="0"/>
        <a:buChar char="–"/>
        <a:defRPr sz="1280" kern="1200">
          <a:solidFill>
            <a:schemeClr val="tx1"/>
          </a:solidFill>
          <a:latin typeface="+mn-lt"/>
          <a:ea typeface="+mn-ea"/>
          <a:cs typeface="+mn-cs"/>
        </a:defRPr>
      </a:lvl5pPr>
      <a:lvl6pPr marL="1280480" indent="-182926" algn="l" defTabSz="731703" rtl="0" eaLnBrk="1" latinLnBrk="0" hangingPunct="1">
        <a:spcBef>
          <a:spcPts val="480"/>
        </a:spcBef>
        <a:buFont typeface="Euphemia" pitchFamily="34" charset="0"/>
        <a:buChar char="–"/>
        <a:defRPr sz="1280" kern="1200">
          <a:solidFill>
            <a:schemeClr val="tx1"/>
          </a:solidFill>
          <a:latin typeface="+mn-lt"/>
          <a:ea typeface="+mn-ea"/>
          <a:cs typeface="+mn-cs"/>
        </a:defRPr>
      </a:lvl6pPr>
      <a:lvl7pPr marL="1499991" indent="-182926" algn="l" defTabSz="731703" rtl="0" eaLnBrk="1" latinLnBrk="0" hangingPunct="1">
        <a:spcBef>
          <a:spcPts val="480"/>
        </a:spcBef>
        <a:buFont typeface="Euphemia" pitchFamily="34" charset="0"/>
        <a:buChar char="–"/>
        <a:defRPr sz="1280" kern="1200">
          <a:solidFill>
            <a:schemeClr val="tx1"/>
          </a:solidFill>
          <a:latin typeface="+mn-lt"/>
          <a:ea typeface="+mn-ea"/>
          <a:cs typeface="+mn-cs"/>
        </a:defRPr>
      </a:lvl7pPr>
      <a:lvl8pPr marL="1719502" indent="-182926" algn="l" defTabSz="731703" rtl="0" eaLnBrk="1" latinLnBrk="0" hangingPunct="1">
        <a:spcBef>
          <a:spcPts val="480"/>
        </a:spcBef>
        <a:buFont typeface="Euphemia" pitchFamily="34" charset="0"/>
        <a:buChar char="–"/>
        <a:defRPr sz="1280" kern="1200">
          <a:solidFill>
            <a:schemeClr val="tx1"/>
          </a:solidFill>
          <a:latin typeface="+mn-lt"/>
          <a:ea typeface="+mn-ea"/>
          <a:cs typeface="+mn-cs"/>
        </a:defRPr>
      </a:lvl8pPr>
      <a:lvl9pPr marL="1939013" indent="-182926" algn="l" defTabSz="731703" rtl="0" eaLnBrk="1" latinLnBrk="0" hangingPunct="1">
        <a:spcBef>
          <a:spcPts val="480"/>
        </a:spcBef>
        <a:buFont typeface="Euphemia" pitchFamily="34" charset="0"/>
        <a:buChar char="–"/>
        <a:defRPr sz="1280" kern="1200">
          <a:solidFill>
            <a:schemeClr val="tx1"/>
          </a:solidFill>
          <a:latin typeface="+mn-lt"/>
          <a:ea typeface="+mn-ea"/>
          <a:cs typeface="+mn-cs"/>
        </a:defRPr>
      </a:lvl9pPr>
    </p:bodyStyle>
    <p:otherStyle>
      <a:defPPr>
        <a:defRPr/>
      </a:defPPr>
      <a:lvl1pPr marL="0" algn="l" defTabSz="731703" rtl="0" eaLnBrk="1" latinLnBrk="0" hangingPunct="1">
        <a:defRPr sz="1440" kern="1200">
          <a:solidFill>
            <a:schemeClr val="tx1"/>
          </a:solidFill>
          <a:latin typeface="+mn-lt"/>
          <a:ea typeface="+mn-ea"/>
          <a:cs typeface="+mn-cs"/>
        </a:defRPr>
      </a:lvl1pPr>
      <a:lvl2pPr marL="365851" algn="l" defTabSz="731703" rtl="0" eaLnBrk="1" latinLnBrk="0" hangingPunct="1">
        <a:defRPr sz="1440" kern="1200">
          <a:solidFill>
            <a:schemeClr val="tx1"/>
          </a:solidFill>
          <a:latin typeface="+mn-lt"/>
          <a:ea typeface="+mn-ea"/>
          <a:cs typeface="+mn-cs"/>
        </a:defRPr>
      </a:lvl2pPr>
      <a:lvl3pPr marL="731703" algn="l" defTabSz="731703" rtl="0" eaLnBrk="1" latinLnBrk="0" hangingPunct="1">
        <a:defRPr sz="1440" kern="1200">
          <a:solidFill>
            <a:schemeClr val="tx1"/>
          </a:solidFill>
          <a:latin typeface="+mn-lt"/>
          <a:ea typeface="+mn-ea"/>
          <a:cs typeface="+mn-cs"/>
        </a:defRPr>
      </a:lvl3pPr>
      <a:lvl4pPr marL="1097554" algn="l" defTabSz="731703" rtl="0" eaLnBrk="1" latinLnBrk="0" hangingPunct="1">
        <a:defRPr sz="1440" kern="1200">
          <a:solidFill>
            <a:schemeClr val="tx1"/>
          </a:solidFill>
          <a:latin typeface="+mn-lt"/>
          <a:ea typeface="+mn-ea"/>
          <a:cs typeface="+mn-cs"/>
        </a:defRPr>
      </a:lvl4pPr>
      <a:lvl5pPr marL="1463406" algn="l" defTabSz="731703" rtl="0" eaLnBrk="1" latinLnBrk="0" hangingPunct="1">
        <a:defRPr sz="1440" kern="1200">
          <a:solidFill>
            <a:schemeClr val="tx1"/>
          </a:solidFill>
          <a:latin typeface="+mn-lt"/>
          <a:ea typeface="+mn-ea"/>
          <a:cs typeface="+mn-cs"/>
        </a:defRPr>
      </a:lvl5pPr>
      <a:lvl6pPr marL="1829257" algn="l" defTabSz="731703" rtl="0" eaLnBrk="1" latinLnBrk="0" hangingPunct="1">
        <a:defRPr sz="1440" kern="1200">
          <a:solidFill>
            <a:schemeClr val="tx1"/>
          </a:solidFill>
          <a:latin typeface="+mn-lt"/>
          <a:ea typeface="+mn-ea"/>
          <a:cs typeface="+mn-cs"/>
        </a:defRPr>
      </a:lvl6pPr>
      <a:lvl7pPr marL="2195109" algn="l" defTabSz="731703" rtl="0" eaLnBrk="1" latinLnBrk="0" hangingPunct="1">
        <a:defRPr sz="1440" kern="1200">
          <a:solidFill>
            <a:schemeClr val="tx1"/>
          </a:solidFill>
          <a:latin typeface="+mn-lt"/>
          <a:ea typeface="+mn-ea"/>
          <a:cs typeface="+mn-cs"/>
        </a:defRPr>
      </a:lvl7pPr>
      <a:lvl8pPr marL="2560960" algn="l" defTabSz="731703" rtl="0" eaLnBrk="1" latinLnBrk="0" hangingPunct="1">
        <a:defRPr sz="1440" kern="1200">
          <a:solidFill>
            <a:schemeClr val="tx1"/>
          </a:solidFill>
          <a:latin typeface="+mn-lt"/>
          <a:ea typeface="+mn-ea"/>
          <a:cs typeface="+mn-cs"/>
        </a:defRPr>
      </a:lvl8pPr>
      <a:lvl9pPr marL="2926812" algn="l" defTabSz="731703"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mn-lt"/>
              </a:rPr>
              <a:t>To</a:t>
            </a:r>
          </a:p>
        </p:txBody>
      </p:sp>
      <p:sp>
        <p:nvSpPr>
          <p:cNvPr id="3" name="Subtitle 2"/>
          <p:cNvSpPr>
            <a:spLocks noGrp="1"/>
          </p:cNvSpPr>
          <p:nvPr>
            <p:ph type="subTitle" idx="1"/>
          </p:nvPr>
        </p:nvSpPr>
        <p:spPr/>
        <p:txBody>
          <a:bodyPr>
            <a:normAutofit fontScale="92500" lnSpcReduction="20000"/>
          </a:bodyPr>
          <a:lstStyle/>
          <a:p>
            <a:pPr algn="ctr"/>
            <a:r>
              <a:rPr lang="en-US" sz="3201" dirty="0"/>
              <a:t>and Beyond...</a:t>
            </a:r>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2256-772C-4B7D-9752-9B4668EDE966}"/>
              </a:ext>
            </a:extLst>
          </p:cNvPr>
          <p:cNvSpPr>
            <a:spLocks noGrp="1"/>
          </p:cNvSpPr>
          <p:nvPr>
            <p:ph type="title"/>
          </p:nvPr>
        </p:nvSpPr>
        <p:spPr>
          <a:xfrm>
            <a:off x="856833" y="819977"/>
            <a:ext cx="8046720" cy="916486"/>
          </a:xfrm>
        </p:spPr>
        <p:txBody>
          <a:bodyPr>
            <a:normAutofit/>
          </a:bodyPr>
          <a:lstStyle/>
          <a:p>
            <a:r>
              <a:rPr lang="en-US" dirty="0"/>
              <a:t>Steps for Planning Ahead </a:t>
            </a:r>
            <a:endParaRPr lang="en-US" dirty="0">
              <a:ea typeface="Calibri Light"/>
              <a:cs typeface="Calibri Light"/>
            </a:endParaRPr>
          </a:p>
        </p:txBody>
      </p:sp>
      <p:graphicFrame>
        <p:nvGraphicFramePr>
          <p:cNvPr id="15" name="Content Placeholder 2">
            <a:extLst>
              <a:ext uri="{FF2B5EF4-FFF2-40B4-BE49-F238E27FC236}">
                <a16:creationId xmlns:a16="http://schemas.microsoft.com/office/drawing/2014/main" id="{3463B8F9-3A17-CBA1-111D-10BFCE0E5E21}"/>
              </a:ext>
            </a:extLst>
          </p:cNvPr>
          <p:cNvGraphicFramePr>
            <a:graphicFrameLocks noGrp="1"/>
          </p:cNvGraphicFramePr>
          <p:nvPr>
            <p:ph idx="1"/>
            <p:extLst>
              <p:ext uri="{D42A27DB-BD31-4B8C-83A1-F6EECF244321}">
                <p14:modId xmlns:p14="http://schemas.microsoft.com/office/powerpoint/2010/main" val="210673736"/>
              </p:ext>
            </p:extLst>
          </p:nvPr>
        </p:nvGraphicFramePr>
        <p:xfrm>
          <a:off x="300055" y="2077995"/>
          <a:ext cx="9458424" cy="4626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188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51B4-F470-8281-9F37-A883A932ED75}"/>
              </a:ext>
            </a:extLst>
          </p:cNvPr>
          <p:cNvSpPr>
            <a:spLocks noGrp="1"/>
          </p:cNvSpPr>
          <p:nvPr>
            <p:ph type="title"/>
          </p:nvPr>
        </p:nvSpPr>
        <p:spPr>
          <a:xfrm>
            <a:off x="392356" y="551290"/>
            <a:ext cx="2868808" cy="1269807"/>
          </a:xfrm>
        </p:spPr>
        <p:txBody>
          <a:bodyPr>
            <a:noAutofit/>
          </a:bodyPr>
          <a:lstStyle/>
          <a:p>
            <a:r>
              <a:rPr lang="en-US" dirty="0">
                <a:cs typeface="Calibri Light"/>
              </a:rPr>
              <a:t>Planning Your Time</a:t>
            </a:r>
            <a:endParaRPr lang="en-US">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9C35E5F-6CD5-776A-0250-08F302EC7019}"/>
              </a:ext>
            </a:extLst>
          </p:cNvPr>
          <p:cNvSpPr>
            <a:spLocks noGrp="1"/>
          </p:cNvSpPr>
          <p:nvPr>
            <p:ph idx="1"/>
          </p:nvPr>
        </p:nvSpPr>
        <p:spPr>
          <a:xfrm>
            <a:off x="393896" y="2234549"/>
            <a:ext cx="2467876" cy="4274913"/>
          </a:xfrm>
        </p:spPr>
        <p:txBody>
          <a:bodyPr vert="horz" lIns="0" tIns="45720" rIns="0" bIns="45720" rtlCol="0" anchor="t">
            <a:normAutofit/>
          </a:bodyPr>
          <a:lstStyle/>
          <a:p>
            <a:pPr>
              <a:buFont typeface="Arial" panose="020F0502020204030204" pitchFamily="34" charset="0"/>
              <a:buChar char="•"/>
            </a:pPr>
            <a:r>
              <a:rPr lang="en-US" sz="2400" dirty="0">
                <a:cs typeface="Calibri"/>
              </a:rPr>
              <a:t> Complete your weekly schedule along with Cardy</a:t>
            </a:r>
            <a:endParaRPr lang="en-US" sz="2400" dirty="0">
              <a:ea typeface="Calibri"/>
              <a:cs typeface="Calibri"/>
            </a:endParaRPr>
          </a:p>
          <a:p>
            <a:pPr>
              <a:buFont typeface="Arial" panose="020F0502020204030204" pitchFamily="34" charset="0"/>
              <a:buChar char="•"/>
            </a:pPr>
            <a:r>
              <a:rPr lang="en-US" sz="2400" dirty="0">
                <a:cs typeface="Calibri"/>
              </a:rPr>
              <a:t> Be honest with yourself about your time and how you spend it</a:t>
            </a:r>
            <a:endParaRPr lang="en-US" sz="1800" dirty="0">
              <a:ea typeface="Calibri" panose="020F0502020204030204"/>
              <a:cs typeface="Calibri"/>
            </a:endParaRPr>
          </a:p>
        </p:txBody>
      </p:sp>
      <p:pic>
        <p:nvPicPr>
          <p:cNvPr id="5" name="Picture 4" descr="Top view of a calendar with a red pen on top">
            <a:extLst>
              <a:ext uri="{FF2B5EF4-FFF2-40B4-BE49-F238E27FC236}">
                <a16:creationId xmlns:a16="http://schemas.microsoft.com/office/drawing/2014/main" id="{777B184E-DA04-1178-EFAB-C54DEEDECD3A}"/>
              </a:ext>
            </a:extLst>
          </p:cNvPr>
          <p:cNvPicPr>
            <a:picLocks noChangeAspect="1"/>
          </p:cNvPicPr>
          <p:nvPr/>
        </p:nvPicPr>
        <p:blipFill rotWithShape="1">
          <a:blip r:embed="rId2"/>
          <a:srcRect l="22259" r="19358" b="6"/>
          <a:stretch/>
        </p:blipFill>
        <p:spPr>
          <a:xfrm>
            <a:off x="3260034" y="10"/>
            <a:ext cx="6489018" cy="7315190"/>
          </a:xfrm>
          <a:prstGeom prst="rect">
            <a:avLst/>
          </a:prstGeom>
        </p:spPr>
      </p:pic>
    </p:spTree>
    <p:extLst>
      <p:ext uri="{BB962C8B-B14F-4D97-AF65-F5344CB8AC3E}">
        <p14:creationId xmlns:p14="http://schemas.microsoft.com/office/powerpoint/2010/main" val="131177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 calendar&#10;&#10;Description automatically generated">
            <a:extLst>
              <a:ext uri="{FF2B5EF4-FFF2-40B4-BE49-F238E27FC236}">
                <a16:creationId xmlns:a16="http://schemas.microsoft.com/office/drawing/2014/main" id="{C5AF42DB-5735-D68A-54FA-64AD4DF23E54}"/>
              </a:ext>
            </a:extLst>
          </p:cNvPr>
          <p:cNvPicPr>
            <a:picLocks noGrp="1" noChangeAspect="1"/>
          </p:cNvPicPr>
          <p:nvPr>
            <p:ph idx="1"/>
          </p:nvPr>
        </p:nvPicPr>
        <p:blipFill>
          <a:blip r:embed="rId2"/>
          <a:stretch>
            <a:fillRect/>
          </a:stretch>
        </p:blipFill>
        <p:spPr>
          <a:xfrm>
            <a:off x="-1814" y="1283768"/>
            <a:ext cx="9757129" cy="5481912"/>
          </a:xfrm>
        </p:spPr>
      </p:pic>
    </p:spTree>
    <p:extLst>
      <p:ext uri="{BB962C8B-B14F-4D97-AF65-F5344CB8AC3E}">
        <p14:creationId xmlns:p14="http://schemas.microsoft.com/office/powerpoint/2010/main" val="165188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able&#10;&#10;Description automatically generated">
            <a:extLst>
              <a:ext uri="{FF2B5EF4-FFF2-40B4-BE49-F238E27FC236}">
                <a16:creationId xmlns:a16="http://schemas.microsoft.com/office/drawing/2014/main" id="{551F153D-AE1B-C462-13DB-28872369EDE9}"/>
              </a:ext>
            </a:extLst>
          </p:cNvPr>
          <p:cNvPicPr>
            <a:picLocks noGrp="1" noChangeAspect="1"/>
          </p:cNvPicPr>
          <p:nvPr>
            <p:ph idx="1"/>
          </p:nvPr>
        </p:nvPicPr>
        <p:blipFill>
          <a:blip r:embed="rId2"/>
          <a:stretch>
            <a:fillRect/>
          </a:stretch>
        </p:blipFill>
        <p:spPr>
          <a:xfrm>
            <a:off x="-2262" y="1255294"/>
            <a:ext cx="9757130" cy="5500742"/>
          </a:xfrm>
        </p:spPr>
      </p:pic>
    </p:spTree>
    <p:extLst>
      <p:ext uri="{BB962C8B-B14F-4D97-AF65-F5344CB8AC3E}">
        <p14:creationId xmlns:p14="http://schemas.microsoft.com/office/powerpoint/2010/main" val="259819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07C6B4A-AC90-7DA4-FA54-41A2AAD7499F}"/>
              </a:ext>
            </a:extLst>
          </p:cNvPr>
          <p:cNvPicPr>
            <a:picLocks noGrp="1" noChangeAspect="1"/>
          </p:cNvPicPr>
          <p:nvPr>
            <p:ph idx="1"/>
          </p:nvPr>
        </p:nvPicPr>
        <p:blipFill>
          <a:blip r:embed="rId2"/>
          <a:stretch>
            <a:fillRect/>
          </a:stretch>
        </p:blipFill>
        <p:spPr>
          <a:xfrm>
            <a:off x="485" y="1245892"/>
            <a:ext cx="9757130" cy="5500742"/>
          </a:xfrm>
        </p:spPr>
      </p:pic>
    </p:spTree>
    <p:extLst>
      <p:ext uri="{BB962C8B-B14F-4D97-AF65-F5344CB8AC3E}">
        <p14:creationId xmlns:p14="http://schemas.microsoft.com/office/powerpoint/2010/main" val="336650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3B2A14E-FA02-4A35-9068-3A452F5A7B1E}"/>
              </a:ext>
            </a:extLst>
          </p:cNvPr>
          <p:cNvPicPr>
            <a:picLocks noGrp="1" noChangeAspect="1"/>
          </p:cNvPicPr>
          <p:nvPr>
            <p:ph idx="1"/>
          </p:nvPr>
        </p:nvPicPr>
        <p:blipFill>
          <a:blip r:embed="rId2"/>
          <a:stretch>
            <a:fillRect/>
          </a:stretch>
        </p:blipFill>
        <p:spPr>
          <a:xfrm>
            <a:off x="485" y="1264721"/>
            <a:ext cx="9757130" cy="5481913"/>
          </a:xfrm>
        </p:spPr>
      </p:pic>
    </p:spTree>
    <p:extLst>
      <p:ext uri="{BB962C8B-B14F-4D97-AF65-F5344CB8AC3E}">
        <p14:creationId xmlns:p14="http://schemas.microsoft.com/office/powerpoint/2010/main" val="121354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whiteboard&#10;&#10;Description automatically generated">
            <a:extLst>
              <a:ext uri="{FF2B5EF4-FFF2-40B4-BE49-F238E27FC236}">
                <a16:creationId xmlns:a16="http://schemas.microsoft.com/office/drawing/2014/main" id="{FFB30450-EA6C-1598-4C85-101C5763784D}"/>
              </a:ext>
            </a:extLst>
          </p:cNvPr>
          <p:cNvPicPr>
            <a:picLocks noGrp="1" noChangeAspect="1"/>
          </p:cNvPicPr>
          <p:nvPr>
            <p:ph idx="1"/>
          </p:nvPr>
        </p:nvPicPr>
        <p:blipFill>
          <a:blip r:embed="rId2"/>
          <a:stretch>
            <a:fillRect/>
          </a:stretch>
        </p:blipFill>
        <p:spPr>
          <a:xfrm>
            <a:off x="485" y="1264721"/>
            <a:ext cx="9757130" cy="5481913"/>
          </a:xfrm>
        </p:spPr>
      </p:pic>
    </p:spTree>
    <p:extLst>
      <p:ext uri="{BB962C8B-B14F-4D97-AF65-F5344CB8AC3E}">
        <p14:creationId xmlns:p14="http://schemas.microsoft.com/office/powerpoint/2010/main" val="355537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Chart&#10;&#10;Description automatically generated">
            <a:extLst>
              <a:ext uri="{FF2B5EF4-FFF2-40B4-BE49-F238E27FC236}">
                <a16:creationId xmlns:a16="http://schemas.microsoft.com/office/drawing/2014/main" id="{DD36CE3E-D2B6-A616-658F-195CB8BE6715}"/>
              </a:ext>
            </a:extLst>
          </p:cNvPr>
          <p:cNvPicPr>
            <a:picLocks noGrp="1" noChangeAspect="1"/>
          </p:cNvPicPr>
          <p:nvPr>
            <p:ph idx="1"/>
          </p:nvPr>
        </p:nvPicPr>
        <p:blipFill>
          <a:blip r:embed="rId2"/>
          <a:stretch>
            <a:fillRect/>
          </a:stretch>
        </p:blipFill>
        <p:spPr>
          <a:xfrm>
            <a:off x="485" y="1255307"/>
            <a:ext cx="9757130" cy="5491327"/>
          </a:xfrm>
        </p:spPr>
      </p:pic>
    </p:spTree>
    <p:extLst>
      <p:ext uri="{BB962C8B-B14F-4D97-AF65-F5344CB8AC3E}">
        <p14:creationId xmlns:p14="http://schemas.microsoft.com/office/powerpoint/2010/main" val="135149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10;&#10;Description automatically generated">
            <a:extLst>
              <a:ext uri="{FF2B5EF4-FFF2-40B4-BE49-F238E27FC236}">
                <a16:creationId xmlns:a16="http://schemas.microsoft.com/office/drawing/2014/main" id="{D1A80552-F6DC-D5B4-04AA-72169B06DFA6}"/>
              </a:ext>
            </a:extLst>
          </p:cNvPr>
          <p:cNvPicPr>
            <a:picLocks noGrp="1" noChangeAspect="1"/>
          </p:cNvPicPr>
          <p:nvPr>
            <p:ph idx="1"/>
          </p:nvPr>
        </p:nvPicPr>
        <p:blipFill>
          <a:blip r:embed="rId2"/>
          <a:stretch>
            <a:fillRect/>
          </a:stretch>
        </p:blipFill>
        <p:spPr>
          <a:xfrm>
            <a:off x="485" y="1245892"/>
            <a:ext cx="9757130" cy="5500742"/>
          </a:xfrm>
        </p:spPr>
      </p:pic>
    </p:spTree>
    <p:extLst>
      <p:ext uri="{BB962C8B-B14F-4D97-AF65-F5344CB8AC3E}">
        <p14:creationId xmlns:p14="http://schemas.microsoft.com/office/powerpoint/2010/main" val="418164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10;&#10;Description automatically generated">
            <a:extLst>
              <a:ext uri="{FF2B5EF4-FFF2-40B4-BE49-F238E27FC236}">
                <a16:creationId xmlns:a16="http://schemas.microsoft.com/office/drawing/2014/main" id="{DBB2C856-0C84-249D-01CB-85D3A23F9EF7}"/>
              </a:ext>
            </a:extLst>
          </p:cNvPr>
          <p:cNvPicPr>
            <a:picLocks noGrp="1" noChangeAspect="1"/>
          </p:cNvPicPr>
          <p:nvPr>
            <p:ph idx="1"/>
          </p:nvPr>
        </p:nvPicPr>
        <p:blipFill>
          <a:blip r:embed="rId2"/>
          <a:stretch>
            <a:fillRect/>
          </a:stretch>
        </p:blipFill>
        <p:spPr>
          <a:xfrm>
            <a:off x="485" y="1255307"/>
            <a:ext cx="9757130" cy="5491327"/>
          </a:xfrm>
        </p:spPr>
      </p:pic>
    </p:spTree>
    <p:extLst>
      <p:ext uri="{BB962C8B-B14F-4D97-AF65-F5344CB8AC3E}">
        <p14:creationId xmlns:p14="http://schemas.microsoft.com/office/powerpoint/2010/main" val="591234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FDD7-70CE-4AFD-915F-2E4F089749F9}"/>
              </a:ext>
            </a:extLst>
          </p:cNvPr>
          <p:cNvSpPr>
            <a:spLocks noGrp="1"/>
          </p:cNvSpPr>
          <p:nvPr>
            <p:ph type="title"/>
          </p:nvPr>
        </p:nvSpPr>
        <p:spPr/>
        <p:txBody>
          <a:bodyPr/>
          <a:lstStyle/>
          <a:p>
            <a:r>
              <a:rPr lang="en-US" dirty="0"/>
              <a:t>Dr. Martin Luther King Jr.</a:t>
            </a:r>
          </a:p>
        </p:txBody>
      </p:sp>
      <p:sp>
        <p:nvSpPr>
          <p:cNvPr id="3" name="Content Placeholder 2">
            <a:extLst>
              <a:ext uri="{FF2B5EF4-FFF2-40B4-BE49-F238E27FC236}">
                <a16:creationId xmlns:a16="http://schemas.microsoft.com/office/drawing/2014/main" id="{89C440D8-3D32-4515-8139-9ABE2C3C1B3E}"/>
              </a:ext>
            </a:extLst>
          </p:cNvPr>
          <p:cNvSpPr>
            <a:spLocks noGrp="1"/>
          </p:cNvSpPr>
          <p:nvPr>
            <p:ph idx="1"/>
          </p:nvPr>
        </p:nvSpPr>
        <p:spPr>
          <a:xfrm>
            <a:off x="1035320" y="2377107"/>
            <a:ext cx="7682961" cy="3475625"/>
          </a:xfrm>
        </p:spPr>
        <p:txBody>
          <a:bodyPr>
            <a:normAutofit/>
          </a:bodyPr>
          <a:lstStyle/>
          <a:p>
            <a:pPr marL="0" indent="0" algn="ctr">
              <a:spcBef>
                <a:spcPts val="1920"/>
              </a:spcBef>
              <a:buNone/>
            </a:pPr>
            <a:r>
              <a:rPr lang="en-US" sz="3841" dirty="0">
                <a:solidFill>
                  <a:srgbClr val="C00000"/>
                </a:solidFill>
                <a:latin typeface="Bremen Bd BT" panose="04040807060D02020704" pitchFamily="82" charset="0"/>
              </a:rPr>
              <a:t>We must accept</a:t>
            </a:r>
            <a:br>
              <a:rPr lang="en-US" sz="3841" dirty="0">
                <a:latin typeface="Bremen Bd BT" panose="04040807060D02020704" pitchFamily="82" charset="0"/>
              </a:rPr>
            </a:br>
            <a:r>
              <a:rPr lang="en-US" sz="3841" dirty="0">
                <a:solidFill>
                  <a:schemeClr val="accent1">
                    <a:lumMod val="60000"/>
                    <a:lumOff val="40000"/>
                  </a:schemeClr>
                </a:solidFill>
                <a:latin typeface="Bremen Bd BT" panose="04040807060D02020704" pitchFamily="82" charset="0"/>
              </a:rPr>
              <a:t>finite</a:t>
            </a:r>
            <a:br>
              <a:rPr lang="en-US" sz="3841" dirty="0">
                <a:latin typeface="Bremen Bd BT" panose="04040807060D02020704" pitchFamily="82" charset="0"/>
              </a:rPr>
            </a:br>
            <a:r>
              <a:rPr lang="en-US" sz="3841" dirty="0">
                <a:solidFill>
                  <a:schemeClr val="accent1"/>
                </a:solidFill>
                <a:latin typeface="Bremen Bd BT" panose="04040807060D02020704" pitchFamily="82" charset="0"/>
              </a:rPr>
              <a:t>disappointment,</a:t>
            </a:r>
            <a:br>
              <a:rPr lang="en-US" sz="3841" dirty="0">
                <a:latin typeface="Bremen Bd BT" panose="04040807060D02020704" pitchFamily="82" charset="0"/>
              </a:rPr>
            </a:br>
            <a:r>
              <a:rPr lang="en-US" sz="3841" dirty="0">
                <a:solidFill>
                  <a:srgbClr val="7030A0"/>
                </a:solidFill>
                <a:latin typeface="Bremen Bd BT" panose="04040807060D02020704" pitchFamily="82" charset="0"/>
              </a:rPr>
              <a:t>but never lose</a:t>
            </a:r>
            <a:br>
              <a:rPr lang="en-US" sz="3841" dirty="0">
                <a:latin typeface="Bremen Bd BT" panose="04040807060D02020704" pitchFamily="82" charset="0"/>
              </a:rPr>
            </a:br>
            <a:r>
              <a:rPr lang="en-US" sz="3841" dirty="0">
                <a:solidFill>
                  <a:srgbClr val="002060"/>
                </a:solidFill>
                <a:latin typeface="Bremen Bd BT" panose="04040807060D02020704" pitchFamily="82" charset="0"/>
              </a:rPr>
              <a:t>infinite</a:t>
            </a:r>
            <a:br>
              <a:rPr lang="en-US" sz="3841" dirty="0">
                <a:latin typeface="Bremen Bd BT" panose="04040807060D02020704" pitchFamily="82" charset="0"/>
              </a:rPr>
            </a:br>
            <a:r>
              <a:rPr lang="en-US" sz="3841" dirty="0">
                <a:solidFill>
                  <a:srgbClr val="0070C0"/>
                </a:solidFill>
                <a:latin typeface="Bremen Bd BT" panose="04040807060D02020704" pitchFamily="82" charset="0"/>
              </a:rPr>
              <a:t>hope.</a:t>
            </a:r>
          </a:p>
        </p:txBody>
      </p:sp>
    </p:spTree>
    <p:extLst>
      <p:ext uri="{BB962C8B-B14F-4D97-AF65-F5344CB8AC3E}">
        <p14:creationId xmlns:p14="http://schemas.microsoft.com/office/powerpoint/2010/main" val="54900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10;&#10;Description automatically generated">
            <a:extLst>
              <a:ext uri="{FF2B5EF4-FFF2-40B4-BE49-F238E27FC236}">
                <a16:creationId xmlns:a16="http://schemas.microsoft.com/office/drawing/2014/main" id="{C1282ABC-B27F-C880-E71B-07879C31ED92}"/>
              </a:ext>
            </a:extLst>
          </p:cNvPr>
          <p:cNvPicPr>
            <a:picLocks noGrp="1" noChangeAspect="1"/>
          </p:cNvPicPr>
          <p:nvPr>
            <p:ph idx="1"/>
          </p:nvPr>
        </p:nvPicPr>
        <p:blipFill>
          <a:blip r:embed="rId2"/>
          <a:stretch>
            <a:fillRect/>
          </a:stretch>
        </p:blipFill>
        <p:spPr>
          <a:xfrm>
            <a:off x="485" y="1255307"/>
            <a:ext cx="9757130" cy="5491327"/>
          </a:xfrm>
        </p:spPr>
      </p:pic>
    </p:spTree>
    <p:extLst>
      <p:ext uri="{BB962C8B-B14F-4D97-AF65-F5344CB8AC3E}">
        <p14:creationId xmlns:p14="http://schemas.microsoft.com/office/powerpoint/2010/main" val="184309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10;&#10;Description automatically generated">
            <a:extLst>
              <a:ext uri="{FF2B5EF4-FFF2-40B4-BE49-F238E27FC236}">
                <a16:creationId xmlns:a16="http://schemas.microsoft.com/office/drawing/2014/main" id="{72CA61BD-B5EA-AAA5-5D41-D79BF4D6C13B}"/>
              </a:ext>
            </a:extLst>
          </p:cNvPr>
          <p:cNvPicPr>
            <a:picLocks noGrp="1" noChangeAspect="1"/>
          </p:cNvPicPr>
          <p:nvPr>
            <p:ph idx="1"/>
          </p:nvPr>
        </p:nvPicPr>
        <p:blipFill>
          <a:blip r:embed="rId2"/>
          <a:stretch>
            <a:fillRect/>
          </a:stretch>
        </p:blipFill>
        <p:spPr>
          <a:xfrm>
            <a:off x="485" y="1255294"/>
            <a:ext cx="9757130" cy="5500742"/>
          </a:xfrm>
        </p:spPr>
      </p:pic>
    </p:spTree>
    <p:extLst>
      <p:ext uri="{BB962C8B-B14F-4D97-AF65-F5344CB8AC3E}">
        <p14:creationId xmlns:p14="http://schemas.microsoft.com/office/powerpoint/2010/main" val="2983576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E48C64-5364-4060-8928-FC052E77C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 y="6827520"/>
            <a:ext cx="9751060" cy="487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39F791B-8515-4F50-9D32-45DD7676C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756603"/>
            <a:ext cx="9751060" cy="6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966A6F95-73C3-44EC-9D80-3131D2D868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6126" y="4632960"/>
            <a:ext cx="790041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DC0CDD34-455E-4188-B6E6-C57A40E43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675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C199F-ABA7-FAAC-3390-81428B2B3282}"/>
              </a:ext>
            </a:extLst>
          </p:cNvPr>
          <p:cNvSpPr>
            <a:spLocks noGrp="1"/>
          </p:cNvSpPr>
          <p:nvPr>
            <p:ph type="title"/>
          </p:nvPr>
        </p:nvSpPr>
        <p:spPr>
          <a:xfrm>
            <a:off x="7100623" y="944085"/>
            <a:ext cx="2721568" cy="3931749"/>
          </a:xfrm>
        </p:spPr>
        <p:txBody>
          <a:bodyPr vert="horz" lIns="91440" tIns="45720" rIns="91440" bIns="45720" rtlCol="0" anchor="b">
            <a:normAutofit/>
          </a:bodyPr>
          <a:lstStyle/>
          <a:p>
            <a:r>
              <a:rPr lang="en-US" dirty="0">
                <a:solidFill>
                  <a:schemeClr val="tx1">
                    <a:lumMod val="85000"/>
                    <a:lumOff val="15000"/>
                  </a:schemeClr>
                </a:solidFill>
              </a:rPr>
              <a:t>Self Reflection</a:t>
            </a:r>
            <a:endParaRPr lang="en-US" dirty="0">
              <a:solidFill>
                <a:schemeClr val="tx1">
                  <a:lumMod val="85000"/>
                  <a:lumOff val="15000"/>
                </a:schemeClr>
              </a:solidFill>
              <a:cs typeface="Calibri Light"/>
            </a:endParaRPr>
          </a:p>
        </p:txBody>
      </p:sp>
      <p:pic>
        <p:nvPicPr>
          <p:cNvPr id="5" name="Content Placeholder 4" descr="A white sheet with black text&#10;&#10;Description automatically generated">
            <a:extLst>
              <a:ext uri="{FF2B5EF4-FFF2-40B4-BE49-F238E27FC236}">
                <a16:creationId xmlns:a16="http://schemas.microsoft.com/office/drawing/2014/main" id="{D9D92242-7F50-4BC4-F87D-7A62314799DE}"/>
              </a:ext>
            </a:extLst>
          </p:cNvPr>
          <p:cNvPicPr>
            <a:picLocks noGrp="1" noChangeAspect="1"/>
          </p:cNvPicPr>
          <p:nvPr>
            <p:ph sz="half" idx="1"/>
          </p:nvPr>
        </p:nvPicPr>
        <p:blipFill>
          <a:blip r:embed="rId2"/>
          <a:stretch>
            <a:fillRect/>
          </a:stretch>
        </p:blipFill>
        <p:spPr>
          <a:xfrm>
            <a:off x="192341" y="948814"/>
            <a:ext cx="6917138" cy="5406297"/>
          </a:xfrm>
          <a:prstGeom prst="rect">
            <a:avLst/>
          </a:prstGeom>
        </p:spPr>
      </p:pic>
      <p:cxnSp>
        <p:nvCxnSpPr>
          <p:cNvPr id="18" name="Straight Connector 17">
            <a:extLst>
              <a:ext uri="{FF2B5EF4-FFF2-40B4-BE49-F238E27FC236}">
                <a16:creationId xmlns:a16="http://schemas.microsoft.com/office/drawing/2014/main" id="{381C2058-47F2-4937-AFC4-04B58EC1A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67444" y="4632960"/>
            <a:ext cx="25603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B0E089E-E773-40BF-B966-E1B54156C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756603"/>
            <a:ext cx="9753588" cy="70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16A56A1B-DB74-41DA-B78B-0C762EE7B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27520"/>
            <a:ext cx="9753600" cy="487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29205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7824" y="305709"/>
            <a:ext cx="8046720" cy="1547475"/>
          </a:xfrm>
        </p:spPr>
        <p:txBody>
          <a:bodyPr vert="horz" lIns="91440" tIns="45720" rIns="91440" bIns="45720" rtlCol="0" anchor="b">
            <a:normAutofit/>
          </a:bodyPr>
          <a:lstStyle/>
          <a:p>
            <a:r>
              <a:rPr lang="en-US" dirty="0"/>
              <a:t>Confused? Use Your Resources</a:t>
            </a:r>
            <a:endParaRPr lang="en-US" dirty="0">
              <a:ea typeface="Calibri Light"/>
              <a:cs typeface="Calibri Light"/>
            </a:endParaRPr>
          </a:p>
        </p:txBody>
      </p:sp>
      <p:graphicFrame>
        <p:nvGraphicFramePr>
          <p:cNvPr id="5" name="Content Placeholder 2">
            <a:extLst>
              <a:ext uri="{FF2B5EF4-FFF2-40B4-BE49-F238E27FC236}">
                <a16:creationId xmlns:a16="http://schemas.microsoft.com/office/drawing/2014/main" id="{BB3E086C-29F0-EB60-B5CF-A9FB7F7B2274}"/>
              </a:ext>
            </a:extLst>
          </p:cNvPr>
          <p:cNvGraphicFramePr>
            <a:graphicFrameLocks noGrp="1"/>
          </p:cNvGraphicFramePr>
          <p:nvPr>
            <p:ph sz="half" idx="1"/>
          </p:nvPr>
        </p:nvGraphicFramePr>
        <p:xfrm>
          <a:off x="877570" y="2238416"/>
          <a:ext cx="8046720" cy="4038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7800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ED70-DA8B-4C30-B3E1-24B7E7940146}"/>
              </a:ext>
            </a:extLst>
          </p:cNvPr>
          <p:cNvSpPr>
            <a:spLocks noGrp="1"/>
          </p:cNvSpPr>
          <p:nvPr>
            <p:ph type="title"/>
          </p:nvPr>
        </p:nvSpPr>
        <p:spPr>
          <a:xfrm>
            <a:off x="239192" y="304801"/>
            <a:ext cx="8936403" cy="838199"/>
          </a:xfrm>
        </p:spPr>
        <p:txBody>
          <a:bodyPr/>
          <a:lstStyle/>
          <a:p>
            <a:pPr algn="ctr"/>
            <a:r>
              <a:rPr lang="en-US" dirty="0">
                <a:solidFill>
                  <a:schemeClr val="tx1"/>
                </a:solidFill>
              </a:rPr>
              <a:t>Exit Ticket</a:t>
            </a:r>
            <a:endParaRPr lang="en-US" dirty="0">
              <a:solidFill>
                <a:schemeClr val="tx1"/>
              </a:solidFill>
              <a:cs typeface="Calibri Light"/>
            </a:endParaRPr>
          </a:p>
        </p:txBody>
      </p:sp>
      <p:pic>
        <p:nvPicPr>
          <p:cNvPr id="3" name="Picture 2" descr="A black and white drawing of a ticket&#10;&#10;Description automatically generated">
            <a:extLst>
              <a:ext uri="{FF2B5EF4-FFF2-40B4-BE49-F238E27FC236}">
                <a16:creationId xmlns:a16="http://schemas.microsoft.com/office/drawing/2014/main" id="{32185637-335D-5E86-6B2E-72F15390E3D7}"/>
              </a:ext>
            </a:extLst>
          </p:cNvPr>
          <p:cNvPicPr>
            <a:picLocks noChangeAspect="1"/>
          </p:cNvPicPr>
          <p:nvPr/>
        </p:nvPicPr>
        <p:blipFill>
          <a:blip r:embed="rId2"/>
          <a:stretch>
            <a:fillRect/>
          </a:stretch>
        </p:blipFill>
        <p:spPr>
          <a:xfrm>
            <a:off x="614055" y="1145112"/>
            <a:ext cx="8520277" cy="5593803"/>
          </a:xfrm>
          <a:prstGeom prst="rect">
            <a:avLst/>
          </a:prstGeom>
        </p:spPr>
      </p:pic>
    </p:spTree>
    <p:extLst>
      <p:ext uri="{BB962C8B-B14F-4D97-AF65-F5344CB8AC3E}">
        <p14:creationId xmlns:p14="http://schemas.microsoft.com/office/powerpoint/2010/main" val="144022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5" y="0"/>
            <a:ext cx="9753600"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E9786-2DD3-4D85-8A2B-B34B56F4742C}"/>
              </a:ext>
            </a:extLst>
          </p:cNvPr>
          <p:cNvSpPr>
            <a:spLocks noGrp="1"/>
          </p:cNvSpPr>
          <p:nvPr>
            <p:ph type="ctrTitle"/>
          </p:nvPr>
        </p:nvSpPr>
        <p:spPr>
          <a:xfrm>
            <a:off x="877824" y="809548"/>
            <a:ext cx="8046720" cy="4151646"/>
          </a:xfrm>
        </p:spPr>
        <p:txBody>
          <a:bodyPr>
            <a:normAutofit/>
          </a:bodyPr>
          <a:lstStyle/>
          <a:p>
            <a:r>
              <a:rPr lang="en-US" sz="10650"/>
              <a:t>Otterbein READY</a:t>
            </a:r>
            <a:endParaRPr lang="en-US" sz="10650">
              <a:cs typeface="Calibri Light"/>
            </a:endParaRPr>
          </a:p>
        </p:txBody>
      </p:sp>
      <p:sp>
        <p:nvSpPr>
          <p:cNvPr id="19" name="Rectangle 1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05" y="5283200"/>
            <a:ext cx="9751162"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4B0ABA5B-E611-4E84-94D7-868B33CF0048}"/>
              </a:ext>
            </a:extLst>
          </p:cNvPr>
          <p:cNvSpPr>
            <a:spLocks noGrp="1"/>
          </p:cNvSpPr>
          <p:nvPr>
            <p:ph type="subTitle" idx="1"/>
          </p:nvPr>
        </p:nvSpPr>
        <p:spPr>
          <a:xfrm>
            <a:off x="880040" y="5573589"/>
            <a:ext cx="8425798" cy="1219200"/>
          </a:xfrm>
        </p:spPr>
        <p:txBody>
          <a:bodyPr vert="horz" lIns="91440" tIns="45720" rIns="91440" bIns="45720" rtlCol="0" anchor="t">
            <a:normAutofit/>
          </a:bodyPr>
          <a:lstStyle/>
          <a:p>
            <a:r>
              <a:rPr lang="en-US" sz="2700" dirty="0">
                <a:solidFill>
                  <a:srgbClr val="FFFFFF"/>
                </a:solidFill>
              </a:rPr>
              <a:t>Week #2: Introductions, time management, and study tips</a:t>
            </a:r>
            <a:endParaRPr lang="en-US" sz="2700" dirty="0">
              <a:solidFill>
                <a:srgbClr val="FFFFFF"/>
              </a:solidFill>
              <a:ea typeface="Calibri Light"/>
              <a:cs typeface="Calibri Light"/>
            </a:endParaRPr>
          </a:p>
        </p:txBody>
      </p:sp>
      <p:sp>
        <p:nvSpPr>
          <p:cNvPr id="21" name="Rectangle 20">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5" y="5233254"/>
            <a:ext cx="9751162" cy="6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4638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ABCC-54C5-DB74-7CD6-0D078A1702AF}"/>
              </a:ext>
            </a:extLst>
          </p:cNvPr>
          <p:cNvSpPr>
            <a:spLocks noGrp="1"/>
          </p:cNvSpPr>
          <p:nvPr>
            <p:ph type="title"/>
          </p:nvPr>
        </p:nvSpPr>
        <p:spPr/>
        <p:txBody>
          <a:bodyPr/>
          <a:lstStyle/>
          <a:p>
            <a:r>
              <a:rPr lang="en-US">
                <a:ea typeface="Calibri Light"/>
                <a:cs typeface="Calibri Light"/>
              </a:rPr>
              <a:t>Focus for Today:</a:t>
            </a:r>
            <a:endParaRPr lang="en-US"/>
          </a:p>
        </p:txBody>
      </p:sp>
      <p:sp>
        <p:nvSpPr>
          <p:cNvPr id="3" name="Content Placeholder 2">
            <a:extLst>
              <a:ext uri="{FF2B5EF4-FFF2-40B4-BE49-F238E27FC236}">
                <a16:creationId xmlns:a16="http://schemas.microsoft.com/office/drawing/2014/main" id="{596F07F5-9C9C-9AA4-4A2E-C538184C4EC9}"/>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200">
                <a:ea typeface="Calibri"/>
                <a:cs typeface="Calibri"/>
              </a:rPr>
              <a:t> Who are you?</a:t>
            </a:r>
            <a:endParaRPr lang="en-US"/>
          </a:p>
          <a:p>
            <a:pPr>
              <a:buFont typeface="Arial" panose="020F0502020204030204" pitchFamily="34" charset="0"/>
              <a:buChar char="•"/>
            </a:pPr>
            <a:r>
              <a:rPr lang="en-US" sz="3200" dirty="0">
                <a:ea typeface="Calibri"/>
                <a:cs typeface="Calibri"/>
              </a:rPr>
              <a:t> How do you manage your time?</a:t>
            </a:r>
          </a:p>
          <a:p>
            <a:pPr>
              <a:buFont typeface="Arial" panose="020F0502020204030204" pitchFamily="34" charset="0"/>
              <a:buChar char="•"/>
            </a:pPr>
            <a:r>
              <a:rPr lang="en-US" sz="3200" dirty="0">
                <a:ea typeface="Calibri"/>
                <a:cs typeface="Calibri"/>
              </a:rPr>
              <a:t> How do you study best?</a:t>
            </a:r>
          </a:p>
          <a:p>
            <a:pPr marL="0" indent="0">
              <a:buNone/>
            </a:pPr>
            <a:endParaRPr lang="en-US">
              <a:ea typeface="Calibri"/>
              <a:cs typeface="Calibri"/>
            </a:endParaRPr>
          </a:p>
        </p:txBody>
      </p:sp>
    </p:spTree>
    <p:extLst>
      <p:ext uri="{BB962C8B-B14F-4D97-AF65-F5344CB8AC3E}">
        <p14:creationId xmlns:p14="http://schemas.microsoft.com/office/powerpoint/2010/main" val="125002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E48C64-5364-4060-8928-FC052E77C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 y="6827520"/>
            <a:ext cx="9751060" cy="487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139F791B-8515-4F50-9D32-45DD7676C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756603"/>
            <a:ext cx="9751060" cy="6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966A6F95-73C3-44EC-9D80-3131D2D868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6126" y="4632960"/>
            <a:ext cx="790041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9A04B113-9C71-4645-B2B0-6C6E7B17C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73152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15AD00-405D-4A85-8201-260CF683D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090788" y="0"/>
            <a:ext cx="3667788" cy="7315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960FBE7-1793-6376-6ED4-F77C0A197354}"/>
              </a:ext>
            </a:extLst>
          </p:cNvPr>
          <p:cNvSpPr>
            <a:spLocks noGrp="1"/>
          </p:cNvSpPr>
          <p:nvPr>
            <p:ph type="title"/>
          </p:nvPr>
        </p:nvSpPr>
        <p:spPr>
          <a:xfrm>
            <a:off x="6204631" y="682752"/>
            <a:ext cx="3421382" cy="3121152"/>
          </a:xfrm>
        </p:spPr>
        <p:txBody>
          <a:bodyPr vert="horz" lIns="91440" tIns="45720" rIns="91440" bIns="45720" rtlCol="0" anchor="b">
            <a:normAutofit/>
          </a:bodyPr>
          <a:lstStyle/>
          <a:p>
            <a:r>
              <a:rPr lang="en-US" dirty="0">
                <a:solidFill>
                  <a:srgbClr val="FFFFFF"/>
                </a:solidFill>
              </a:rPr>
              <a:t>FYS Pre-Test</a:t>
            </a:r>
            <a:endParaRPr lang="en-US" dirty="0">
              <a:solidFill>
                <a:srgbClr val="FFFFFF"/>
              </a:solidFill>
              <a:cs typeface="Calibri Light"/>
            </a:endParaRPr>
          </a:p>
        </p:txBody>
      </p:sp>
      <p:sp>
        <p:nvSpPr>
          <p:cNvPr id="19" name="Rectangle 18">
            <a:extLst>
              <a:ext uri="{FF2B5EF4-FFF2-40B4-BE49-F238E27FC236}">
                <a16:creationId xmlns:a16="http://schemas.microsoft.com/office/drawing/2014/main" id="{2929C476-8F84-427E-8917-CE08130A0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5524" y="0"/>
            <a:ext cx="51207"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Content Placeholder 2" descr="A qr code on a white background&#10;&#10;Description automatically generated">
            <a:extLst>
              <a:ext uri="{FF2B5EF4-FFF2-40B4-BE49-F238E27FC236}">
                <a16:creationId xmlns:a16="http://schemas.microsoft.com/office/drawing/2014/main" id="{6072E728-DF29-034A-51ED-57E9FFFCD5E8}"/>
              </a:ext>
            </a:extLst>
          </p:cNvPr>
          <p:cNvPicPr>
            <a:picLocks noGrp="1" noChangeAspect="1"/>
          </p:cNvPicPr>
          <p:nvPr>
            <p:ph idx="1"/>
          </p:nvPr>
        </p:nvPicPr>
        <p:blipFill>
          <a:blip r:embed="rId2"/>
          <a:stretch>
            <a:fillRect/>
          </a:stretch>
        </p:blipFill>
        <p:spPr>
          <a:xfrm>
            <a:off x="1433423" y="1824887"/>
            <a:ext cx="3231680" cy="3285667"/>
          </a:xfrm>
        </p:spPr>
      </p:pic>
    </p:spTree>
    <p:extLst>
      <p:ext uri="{BB962C8B-B14F-4D97-AF65-F5344CB8AC3E}">
        <p14:creationId xmlns:p14="http://schemas.microsoft.com/office/powerpoint/2010/main" val="405093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753600" cy="7315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675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598C1-6716-4242-8061-F7E9DD03A9FB}"/>
              </a:ext>
            </a:extLst>
          </p:cNvPr>
          <p:cNvSpPr>
            <a:spLocks noGrp="1"/>
          </p:cNvSpPr>
          <p:nvPr>
            <p:ph type="title"/>
          </p:nvPr>
        </p:nvSpPr>
        <p:spPr>
          <a:xfrm>
            <a:off x="4145280" y="677275"/>
            <a:ext cx="5094514" cy="1547474"/>
          </a:xfrm>
        </p:spPr>
        <p:txBody>
          <a:bodyPr>
            <a:normAutofit/>
          </a:bodyPr>
          <a:lstStyle/>
          <a:p>
            <a:r>
              <a:rPr lang="en-US" dirty="0"/>
              <a:t>Introduction – </a:t>
            </a:r>
            <a:br>
              <a:rPr lang="en-US" dirty="0"/>
            </a:br>
            <a:r>
              <a:rPr lang="en-US" dirty="0"/>
              <a:t>Staff Mentor</a:t>
            </a:r>
          </a:p>
        </p:txBody>
      </p:sp>
      <p:pic>
        <p:nvPicPr>
          <p:cNvPr id="5" name="Picture 4" descr="Wood human figure">
            <a:extLst>
              <a:ext uri="{FF2B5EF4-FFF2-40B4-BE49-F238E27FC236}">
                <a16:creationId xmlns:a16="http://schemas.microsoft.com/office/drawing/2014/main" id="{DBDE5013-92C4-3F1D-B0AB-3973531347B2}"/>
              </a:ext>
            </a:extLst>
          </p:cNvPr>
          <p:cNvPicPr>
            <a:picLocks noChangeAspect="1"/>
          </p:cNvPicPr>
          <p:nvPr/>
        </p:nvPicPr>
        <p:blipFill rotWithShape="1">
          <a:blip r:embed="rId3"/>
          <a:srcRect l="7764" r="58373" b="8"/>
          <a:stretch/>
        </p:blipFill>
        <p:spPr>
          <a:xfrm>
            <a:off x="20" y="-12936"/>
            <a:ext cx="3723416" cy="7328134"/>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30093" y="2224749"/>
            <a:ext cx="493654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2C5043-B277-417E-B873-33FBC17193C9}"/>
              </a:ext>
            </a:extLst>
          </p:cNvPr>
          <p:cNvSpPr>
            <a:spLocks noGrp="1"/>
          </p:cNvSpPr>
          <p:nvPr>
            <p:ph sz="quarter" idx="13"/>
          </p:nvPr>
        </p:nvSpPr>
        <p:spPr>
          <a:xfrm>
            <a:off x="4145280" y="2345508"/>
            <a:ext cx="5094514" cy="3914858"/>
          </a:xfrm>
        </p:spPr>
        <p:txBody>
          <a:bodyPr vert="horz" lIns="0" tIns="45720" rIns="0" bIns="45720" rtlCol="0" anchor="t">
            <a:normAutofit/>
          </a:bodyPr>
          <a:lstStyle/>
          <a:p>
            <a:pPr>
              <a:buFont typeface="Arial" panose="020F0502020204030204" pitchFamily="34" charset="0"/>
              <a:buChar char="•"/>
            </a:pPr>
            <a:r>
              <a:rPr lang="en-US" sz="2800" dirty="0"/>
              <a:t> A little Information about me</a:t>
            </a:r>
            <a:endParaRPr lang="en-US" sz="2800" dirty="0">
              <a:ea typeface="Calibri"/>
              <a:cs typeface="Calibri"/>
            </a:endParaRPr>
          </a:p>
          <a:p>
            <a:pPr>
              <a:buFont typeface="Arial" panose="020F0502020204030204" pitchFamily="34" charset="0"/>
              <a:buChar char="•"/>
            </a:pPr>
            <a:r>
              <a:rPr lang="en-US" sz="2800" dirty="0"/>
              <a:t> Serve as support person for all of you </a:t>
            </a:r>
            <a:endParaRPr lang="en-US" sz="2800">
              <a:ea typeface="Calibri"/>
              <a:cs typeface="Calibri"/>
            </a:endParaRPr>
          </a:p>
          <a:p>
            <a:pPr>
              <a:buFont typeface="Arial" panose="020F0502020204030204" pitchFamily="34" charset="0"/>
              <a:buChar char="•"/>
            </a:pPr>
            <a:r>
              <a:rPr lang="en-US" sz="2800" dirty="0"/>
              <a:t> Share information about academic resources &amp; support </a:t>
            </a:r>
            <a:endParaRPr lang="en-US" sz="2800" dirty="0">
              <a:ea typeface="Calibri"/>
              <a:cs typeface="Calibri"/>
            </a:endParaRPr>
          </a:p>
          <a:p>
            <a:pPr>
              <a:buFont typeface="Arial" panose="020F0502020204030204" pitchFamily="34" charset="0"/>
              <a:buChar char="•"/>
            </a:pPr>
            <a:r>
              <a:rPr lang="en-US" sz="2800" dirty="0"/>
              <a:t> Provide information about Otterbein READY program </a:t>
            </a:r>
            <a:endParaRPr lang="en-US" sz="2400" dirty="0">
              <a:ea typeface="Calibri"/>
              <a:cs typeface="Calibri"/>
            </a:endParaRPr>
          </a:p>
          <a:p>
            <a:pPr marL="0" indent="0">
              <a:buNone/>
            </a:pPr>
            <a:endParaRPr lang="en-US"/>
          </a:p>
        </p:txBody>
      </p:sp>
    </p:spTree>
    <p:extLst>
      <p:ext uri="{BB962C8B-B14F-4D97-AF65-F5344CB8AC3E}">
        <p14:creationId xmlns:p14="http://schemas.microsoft.com/office/powerpoint/2010/main" val="170613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9A08B-1F32-4BF4-91CB-1836814B2C70}"/>
              </a:ext>
            </a:extLst>
          </p:cNvPr>
          <p:cNvSpPr txBox="1"/>
          <p:nvPr/>
        </p:nvSpPr>
        <p:spPr>
          <a:xfrm>
            <a:off x="427348" y="197963"/>
            <a:ext cx="8898903" cy="707886"/>
          </a:xfrm>
          <a:prstGeom prst="rect">
            <a:avLst/>
          </a:prstGeom>
          <a:noFill/>
        </p:spPr>
        <p:txBody>
          <a:bodyPr wrap="square" rtlCol="0">
            <a:spAutoFit/>
          </a:bodyPr>
          <a:lstStyle/>
          <a:p>
            <a:r>
              <a:rPr lang="en-US" sz="4000" dirty="0"/>
              <a:t>Katie Albright      albright2@Otterbein.edu </a:t>
            </a:r>
          </a:p>
        </p:txBody>
      </p:sp>
      <p:pic>
        <p:nvPicPr>
          <p:cNvPr id="4" name="Picture 3">
            <a:extLst>
              <a:ext uri="{FF2B5EF4-FFF2-40B4-BE49-F238E27FC236}">
                <a16:creationId xmlns:a16="http://schemas.microsoft.com/office/drawing/2014/main" id="{CDEFE46E-3886-4A56-904B-2B06F05A04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348" y="1008668"/>
            <a:ext cx="2555511" cy="3386904"/>
          </a:xfrm>
          <a:prstGeom prst="rect">
            <a:avLst/>
          </a:prstGeom>
        </p:spPr>
      </p:pic>
      <p:pic>
        <p:nvPicPr>
          <p:cNvPr id="8" name="Picture 7">
            <a:extLst>
              <a:ext uri="{FF2B5EF4-FFF2-40B4-BE49-F238E27FC236}">
                <a16:creationId xmlns:a16="http://schemas.microsoft.com/office/drawing/2014/main" id="{3C2AE234-0365-4989-84A9-8F0CB815F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962" y="1162870"/>
            <a:ext cx="3827521" cy="2837469"/>
          </a:xfrm>
          <a:prstGeom prst="rect">
            <a:avLst/>
          </a:prstGeom>
        </p:spPr>
      </p:pic>
      <p:pic>
        <p:nvPicPr>
          <p:cNvPr id="6" name="Picture 5">
            <a:extLst>
              <a:ext uri="{FF2B5EF4-FFF2-40B4-BE49-F238E27FC236}">
                <a16:creationId xmlns:a16="http://schemas.microsoft.com/office/drawing/2014/main" id="{2C1FC805-6E45-458F-869E-49EBC3B15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739" y="4154540"/>
            <a:ext cx="4299194" cy="2837468"/>
          </a:xfrm>
          <a:prstGeom prst="rect">
            <a:avLst/>
          </a:prstGeom>
        </p:spPr>
      </p:pic>
      <p:pic>
        <p:nvPicPr>
          <p:cNvPr id="10" name="Picture 9">
            <a:extLst>
              <a:ext uri="{FF2B5EF4-FFF2-40B4-BE49-F238E27FC236}">
                <a16:creationId xmlns:a16="http://schemas.microsoft.com/office/drawing/2014/main" id="{D8407F57-99B6-4175-82FA-3B10928B6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743" y="2581604"/>
            <a:ext cx="2697616" cy="3714750"/>
          </a:xfrm>
          <a:prstGeom prst="rect">
            <a:avLst/>
          </a:prstGeom>
        </p:spPr>
      </p:pic>
    </p:spTree>
    <p:extLst>
      <p:ext uri="{BB962C8B-B14F-4D97-AF65-F5344CB8AC3E}">
        <p14:creationId xmlns:p14="http://schemas.microsoft.com/office/powerpoint/2010/main" val="138196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745FFBC-2EFD-4B7F-9C23-408D2009A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6038303" cy="7315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034330E-2AE2-42C3-A616-57F01F82BDED}"/>
              </a:ext>
            </a:extLst>
          </p:cNvPr>
          <p:cNvSpPr>
            <a:spLocks noGrp="1"/>
          </p:cNvSpPr>
          <p:nvPr>
            <p:ph type="title"/>
          </p:nvPr>
        </p:nvSpPr>
        <p:spPr>
          <a:xfrm>
            <a:off x="877824" y="551290"/>
            <a:ext cx="4782349" cy="1777601"/>
          </a:xfrm>
        </p:spPr>
        <p:txBody>
          <a:bodyPr>
            <a:normAutofit/>
          </a:bodyPr>
          <a:lstStyle/>
          <a:p>
            <a:r>
              <a:rPr lang="en-US" dirty="0">
                <a:solidFill>
                  <a:srgbClr val="FFFFFF"/>
                </a:solidFill>
              </a:rPr>
              <a:t>Otterbein READY  </a:t>
            </a:r>
            <a:br>
              <a:rPr lang="en-US" dirty="0">
                <a:ea typeface="Calibri Light"/>
                <a:cs typeface="Calibri Light"/>
              </a:rPr>
            </a:br>
            <a:r>
              <a:rPr lang="en-US" dirty="0">
                <a:solidFill>
                  <a:srgbClr val="FFFFFF"/>
                </a:solidFill>
              </a:rPr>
              <a:t>Class Topics</a:t>
            </a:r>
          </a:p>
        </p:txBody>
      </p:sp>
      <p:sp>
        <p:nvSpPr>
          <p:cNvPr id="3" name="Content Placeholder 2">
            <a:extLst>
              <a:ext uri="{FF2B5EF4-FFF2-40B4-BE49-F238E27FC236}">
                <a16:creationId xmlns:a16="http://schemas.microsoft.com/office/drawing/2014/main" id="{700194ED-4284-4BFE-85E0-BE12D49B8E03}"/>
              </a:ext>
            </a:extLst>
          </p:cNvPr>
          <p:cNvSpPr>
            <a:spLocks noGrp="1"/>
          </p:cNvSpPr>
          <p:nvPr>
            <p:ph sz="quarter" idx="13"/>
          </p:nvPr>
        </p:nvSpPr>
        <p:spPr>
          <a:xfrm>
            <a:off x="877823" y="2546268"/>
            <a:ext cx="4782350" cy="3896179"/>
          </a:xfrm>
        </p:spPr>
        <p:txBody>
          <a:bodyPr vert="horz" lIns="0" tIns="45720" rIns="0" bIns="45720" rtlCol="0" anchor="t">
            <a:normAutofit/>
          </a:bodyPr>
          <a:lstStyle/>
          <a:p>
            <a:pPr>
              <a:buFont typeface="Arial" panose="020F0502020204030204" pitchFamily="34" charset="0"/>
              <a:buChar char="•"/>
            </a:pPr>
            <a:r>
              <a:rPr lang="en-US" sz="2400" dirty="0">
                <a:solidFill>
                  <a:srgbClr val="FFFFFF"/>
                </a:solidFill>
              </a:rPr>
              <a:t> Time Management &amp; Study Tips </a:t>
            </a:r>
            <a:endParaRPr lang="en-US" sz="2400" dirty="0">
              <a:ea typeface="Calibri" panose="020F0502020204030204"/>
              <a:cs typeface="Calibri" panose="020F0502020204030204"/>
            </a:endParaRPr>
          </a:p>
          <a:p>
            <a:pPr>
              <a:buFont typeface="Arial" panose="020F0502020204030204" pitchFamily="34" charset="0"/>
              <a:buChar char="•"/>
            </a:pPr>
            <a:r>
              <a:rPr lang="en-US" sz="2400" dirty="0">
                <a:solidFill>
                  <a:srgbClr val="FFFFFF"/>
                </a:solidFill>
              </a:rPr>
              <a:t> Otterbein READY</a:t>
            </a:r>
            <a:endParaRPr lang="en-US" sz="2400" dirty="0">
              <a:solidFill>
                <a:srgbClr val="FFFFFF"/>
              </a:solidFill>
              <a:ea typeface="Calibri"/>
              <a:cs typeface="Calibri"/>
            </a:endParaRPr>
          </a:p>
          <a:p>
            <a:pPr>
              <a:buFont typeface="Arial" panose="020F0502020204030204" pitchFamily="34" charset="0"/>
              <a:buChar char="•"/>
            </a:pPr>
            <a:r>
              <a:rPr lang="en-US" sz="2400">
                <a:solidFill>
                  <a:srgbClr val="FFFFFF"/>
                </a:solidFill>
              </a:rPr>
              <a:t> Registration, Degree Audits, and </a:t>
            </a:r>
            <a:r>
              <a:rPr lang="en-US" sz="2400" dirty="0">
                <a:solidFill>
                  <a:srgbClr val="FFFFFF"/>
                </a:solidFill>
              </a:rPr>
              <a:t>Course Catalogs</a:t>
            </a:r>
            <a:endParaRPr lang="en-US" sz="2400" dirty="0">
              <a:solidFill>
                <a:srgbClr val="FFFFFF"/>
              </a:solidFill>
              <a:ea typeface="Calibri" panose="020F0502020204030204"/>
              <a:cs typeface="Calibri"/>
            </a:endParaRPr>
          </a:p>
          <a:p>
            <a:pPr>
              <a:buFont typeface="Arial" panose="020F0502020204030204" pitchFamily="34" charset="0"/>
              <a:buChar char="•"/>
            </a:pPr>
            <a:r>
              <a:rPr lang="en-US" sz="2400" dirty="0">
                <a:solidFill>
                  <a:srgbClr val="FFFFFF"/>
                </a:solidFill>
                <a:cs typeface="Calibri"/>
              </a:rPr>
              <a:t> READY Plan</a:t>
            </a:r>
            <a:endParaRPr lang="en-US" sz="2400" dirty="0">
              <a:solidFill>
                <a:srgbClr val="FFFFFF"/>
              </a:solidFill>
              <a:ea typeface="Calibri"/>
              <a:cs typeface="Calibri"/>
            </a:endParaRPr>
          </a:p>
          <a:p>
            <a:pPr>
              <a:buFont typeface="Arial" panose="020F0502020204030204" pitchFamily="34" charset="0"/>
              <a:buChar char="•"/>
            </a:pPr>
            <a:r>
              <a:rPr lang="en-US" sz="2400" dirty="0">
                <a:solidFill>
                  <a:srgbClr val="FFFFFF"/>
                </a:solidFill>
              </a:rPr>
              <a:t> Exam Prep</a:t>
            </a:r>
            <a:endParaRPr lang="en-US" sz="2400" dirty="0">
              <a:solidFill>
                <a:srgbClr val="FFFFFF"/>
              </a:solidFill>
              <a:ea typeface="Calibri"/>
              <a:cs typeface="Calibri"/>
            </a:endParaRPr>
          </a:p>
        </p:txBody>
      </p:sp>
      <p:sp>
        <p:nvSpPr>
          <p:cNvPr id="20" name="Rectangle 19">
            <a:extLst>
              <a:ext uri="{FF2B5EF4-FFF2-40B4-BE49-F238E27FC236}">
                <a16:creationId xmlns:a16="http://schemas.microsoft.com/office/drawing/2014/main" id="{FACF8B35-527B-417F-8673-90F569E74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8315" y="0"/>
            <a:ext cx="51206"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Desks in empty classroom">
            <a:extLst>
              <a:ext uri="{FF2B5EF4-FFF2-40B4-BE49-F238E27FC236}">
                <a16:creationId xmlns:a16="http://schemas.microsoft.com/office/drawing/2014/main" id="{C9441862-1925-9049-523B-601379ABF9FF}"/>
              </a:ext>
            </a:extLst>
          </p:cNvPr>
          <p:cNvPicPr>
            <a:picLocks noChangeAspect="1"/>
          </p:cNvPicPr>
          <p:nvPr/>
        </p:nvPicPr>
        <p:blipFill rotWithShape="1">
          <a:blip r:embed="rId3"/>
          <a:srcRect l="33063" r="29371"/>
          <a:stretch/>
        </p:blipFill>
        <p:spPr>
          <a:xfrm>
            <a:off x="6089521" y="10"/>
            <a:ext cx="3664078" cy="7315190"/>
          </a:xfrm>
          <a:prstGeom prst="rect">
            <a:avLst/>
          </a:prstGeom>
        </p:spPr>
      </p:pic>
    </p:spTree>
    <p:extLst>
      <p:ext uri="{BB962C8B-B14F-4D97-AF65-F5344CB8AC3E}">
        <p14:creationId xmlns:p14="http://schemas.microsoft.com/office/powerpoint/2010/main" val="263771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AE37-5A4B-43F3-A30D-235BCEFE7DB2}"/>
              </a:ext>
            </a:extLst>
          </p:cNvPr>
          <p:cNvSpPr>
            <a:spLocks noGrp="1"/>
          </p:cNvSpPr>
          <p:nvPr>
            <p:ph type="title"/>
          </p:nvPr>
        </p:nvSpPr>
        <p:spPr>
          <a:xfrm>
            <a:off x="4115743" y="623802"/>
            <a:ext cx="5124050" cy="1205242"/>
          </a:xfrm>
        </p:spPr>
        <p:txBody>
          <a:bodyPr>
            <a:normAutofit/>
          </a:bodyPr>
          <a:lstStyle/>
          <a:p>
            <a:r>
              <a:rPr lang="en-US" dirty="0"/>
              <a:t>Using a Planner </a:t>
            </a:r>
            <a:endParaRPr lang="en-US">
              <a:ea typeface="Calibri Light"/>
              <a:cs typeface="Calibri Light"/>
            </a:endParaRPr>
          </a:p>
        </p:txBody>
      </p:sp>
      <p:pic>
        <p:nvPicPr>
          <p:cNvPr id="7" name="Picture 6" descr="Student writing in a planner">
            <a:extLst>
              <a:ext uri="{FF2B5EF4-FFF2-40B4-BE49-F238E27FC236}">
                <a16:creationId xmlns:a16="http://schemas.microsoft.com/office/drawing/2014/main" id="{B521966B-34D8-4810-9E9E-0352359090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4" r="15552" b="-2"/>
          <a:stretch/>
        </p:blipFill>
        <p:spPr>
          <a:xfrm>
            <a:off x="507199" y="619837"/>
            <a:ext cx="3216237" cy="2641212"/>
          </a:xfrm>
          <a:prstGeom prst="rect">
            <a:avLst/>
          </a:prstGeom>
        </p:spPr>
      </p:pic>
      <p:pic>
        <p:nvPicPr>
          <p:cNvPr id="9" name="Picture 8" descr="thoroughly written in planner">
            <a:extLst>
              <a:ext uri="{FF2B5EF4-FFF2-40B4-BE49-F238E27FC236}">
                <a16:creationId xmlns:a16="http://schemas.microsoft.com/office/drawing/2014/main" id="{1E0E71B9-DAF0-4891-8ECA-8C2F11D840C9}"/>
              </a:ext>
            </a:extLst>
          </p:cNvPr>
          <p:cNvPicPr>
            <a:picLocks noChangeAspect="1"/>
          </p:cNvPicPr>
          <p:nvPr/>
        </p:nvPicPr>
        <p:blipFill rotWithShape="1">
          <a:blip r:embed="rId4">
            <a:extLst>
              <a:ext uri="{28A0092B-C50C-407E-A947-70E740481C1C}">
                <a14:useLocalDpi xmlns:a14="http://schemas.microsoft.com/office/drawing/2010/main" val="0"/>
              </a:ext>
            </a:extLst>
          </a:blip>
          <a:srcRect l="12977" r="5991" b="1"/>
          <a:stretch/>
        </p:blipFill>
        <p:spPr>
          <a:xfrm>
            <a:off x="507199" y="3432641"/>
            <a:ext cx="3216237" cy="2641211"/>
          </a:xfrm>
          <a:prstGeom prst="rect">
            <a:avLst/>
          </a:prstGeom>
        </p:spPr>
      </p:pic>
      <p:sp>
        <p:nvSpPr>
          <p:cNvPr id="3" name="Content Placeholder 2">
            <a:extLst>
              <a:ext uri="{FF2B5EF4-FFF2-40B4-BE49-F238E27FC236}">
                <a16:creationId xmlns:a16="http://schemas.microsoft.com/office/drawing/2014/main" id="{4BDFBB19-008D-4191-8BDD-CC93D2BEC0D9}"/>
              </a:ext>
            </a:extLst>
          </p:cNvPr>
          <p:cNvSpPr>
            <a:spLocks noGrp="1"/>
          </p:cNvSpPr>
          <p:nvPr>
            <p:ph idx="1"/>
          </p:nvPr>
        </p:nvSpPr>
        <p:spPr>
          <a:xfrm>
            <a:off x="4115743" y="2345508"/>
            <a:ext cx="5124050" cy="3914858"/>
          </a:xfrm>
        </p:spPr>
        <p:txBody>
          <a:bodyPr vert="horz" lIns="0" tIns="45720" rIns="0" bIns="45720" rtlCol="0" anchor="t">
            <a:normAutofit/>
          </a:bodyPr>
          <a:lstStyle/>
          <a:p>
            <a:pPr>
              <a:buFont typeface="Arial" panose="020F0502020204030204" pitchFamily="34" charset="0"/>
              <a:buChar char="•"/>
            </a:pPr>
            <a:r>
              <a:rPr lang="en-US" sz="2400" dirty="0"/>
              <a:t> Biggest issue – Time Management</a:t>
            </a:r>
            <a:endParaRPr lang="en-US" sz="2400">
              <a:ea typeface="Calibri" panose="020F0502020204030204"/>
              <a:cs typeface="Calibri"/>
            </a:endParaRPr>
          </a:p>
          <a:p>
            <a:pPr>
              <a:buFont typeface="Arial" panose="020F0502020204030204" pitchFamily="34" charset="0"/>
              <a:buChar char="•"/>
            </a:pPr>
            <a:r>
              <a:rPr lang="en-US" sz="2400"/>
              <a:t> Map out your class schedule and plan in </a:t>
            </a:r>
            <a:r>
              <a:rPr lang="en-US" sz="2400" dirty="0"/>
              <a:t>study time</a:t>
            </a:r>
            <a:endParaRPr lang="en-US" sz="2400" dirty="0">
              <a:ea typeface="Calibri" panose="020F0502020204030204"/>
              <a:cs typeface="Calibri" panose="020F0502020204030204"/>
            </a:endParaRPr>
          </a:p>
          <a:p>
            <a:pPr>
              <a:buFont typeface="Arial" panose="020F0502020204030204" pitchFamily="34" charset="0"/>
              <a:buChar char="•"/>
            </a:pPr>
            <a:r>
              <a:rPr lang="en-US" sz="2400" dirty="0"/>
              <a:t> Use the calendar every day – Take it to class &amp; update every day</a:t>
            </a:r>
            <a:endParaRPr lang="en-US" sz="2400" dirty="0">
              <a:ea typeface="Calibri" panose="020F0502020204030204"/>
              <a:cs typeface="Calibri" panose="020F0502020204030204"/>
            </a:endParaRPr>
          </a:p>
          <a:p>
            <a:pPr>
              <a:buFont typeface="Arial" panose="020F0502020204030204" pitchFamily="34" charset="0"/>
              <a:buChar char="•"/>
            </a:pPr>
            <a:r>
              <a:rPr lang="en-US" sz="2400" dirty="0">
                <a:cs typeface="Calibri" panose="020F0502020204030204"/>
              </a:rPr>
              <a:t>What kind of planning tool have you used in the past or plan to use?</a:t>
            </a:r>
            <a:endParaRPr lang="en-US" sz="2400" dirty="0">
              <a:ea typeface="Calibri" panose="020F0502020204030204"/>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351760069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Hexagonal desig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4"/>
        </a:lnRef>
        <a:fillRef idx="3">
          <a:schemeClr val="accent4"/>
        </a:fillRef>
        <a:effectRef idx="2">
          <a:schemeClr val="accent4"/>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4"/>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Hexagonal design slides.potx" id="{12658BD0-7259-4A0F-91D4-55B50BBE9BFD}" vid="{57622FE6-AF39-47E3-8976-1D25291C34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4FED8835916A4BA1D7BD1C640E7D6E" ma:contentTypeVersion="4" ma:contentTypeDescription="Create a new document." ma:contentTypeScope="" ma:versionID="29cbd96d6a7a20e09e411eff1977b834">
  <xsd:schema xmlns:xsd="http://www.w3.org/2001/XMLSchema" xmlns:xs="http://www.w3.org/2001/XMLSchema" xmlns:p="http://schemas.microsoft.com/office/2006/metadata/properties" xmlns:ns2="00548dfb-b0e5-4428-b462-39a9b80c1a74" targetNamespace="http://schemas.microsoft.com/office/2006/metadata/properties" ma:root="true" ma:fieldsID="07c707125277c669b48e523989926c34" ns2:_="">
    <xsd:import namespace="00548dfb-b0e5-4428-b462-39a9b80c1a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48dfb-b0e5-4428-b462-39a9b80c1a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E99753-748A-4598-9970-204FE6DD7781}">
  <ds:schemaRefs>
    <ds:schemaRef ds:uri="http://purl.org/dc/elements/1.1/"/>
    <ds:schemaRef ds:uri="http://purl.org/dc/terms/"/>
    <ds:schemaRef ds:uri="http://purl.org/dc/dcmitype/"/>
    <ds:schemaRef ds:uri="00548dfb-b0e5-4428-b462-39a9b80c1a7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B270819-FCB7-4BAC-A03B-51704F726A7C}">
  <ds:schemaRefs>
    <ds:schemaRef ds:uri="http://schemas.microsoft.com/sharepoint/v3/contenttype/forms"/>
  </ds:schemaRefs>
</ds:datastoreItem>
</file>

<file path=customXml/itemProps3.xml><?xml version="1.0" encoding="utf-8"?>
<ds:datastoreItem xmlns:ds="http://schemas.openxmlformats.org/officeDocument/2006/customXml" ds:itemID="{FCB48B28-5842-4A25-8C45-A979675D6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48dfb-b0e5-4428-b462-39a9b80c1a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158</TotalTime>
  <Words>846</Words>
  <Application>Microsoft Office PowerPoint</Application>
  <PresentationFormat>Custom</PresentationFormat>
  <Paragraphs>66</Paragraphs>
  <Slides>24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Calibri Light</vt:lpstr>
      <vt:lpstr>Palatino Linotype</vt:lpstr>
      <vt:lpstr>Arial</vt:lpstr>
      <vt:lpstr>Calibri</vt:lpstr>
      <vt:lpstr>Century Gothic</vt:lpstr>
      <vt:lpstr>Euphemia</vt:lpstr>
      <vt:lpstr>Bremen Bd BT</vt:lpstr>
      <vt:lpstr>Retrospect</vt:lpstr>
      <vt:lpstr>Hexagonal design template</vt:lpstr>
      <vt:lpstr>To</vt:lpstr>
      <vt:lpstr>Dr. Martin Luther King Jr.</vt:lpstr>
      <vt:lpstr>Otterbein READY</vt:lpstr>
      <vt:lpstr>Focus for Today:</vt:lpstr>
      <vt:lpstr>FYS Pre-Test</vt:lpstr>
      <vt:lpstr>Introduction –  Staff Mentor</vt:lpstr>
      <vt:lpstr>PowerPoint Presentation</vt:lpstr>
      <vt:lpstr>Otterbein READY   Class Topics</vt:lpstr>
      <vt:lpstr>Using a Planner </vt:lpstr>
      <vt:lpstr>Steps for Planning Ahead </vt:lpstr>
      <vt:lpstr>Planning Your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 Reflection</vt:lpstr>
      <vt:lpstr>Confused? Use Your Resources</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Candy Icebreaker</dc:title>
  <dc:creator>Newell, Paul</dc:creator>
  <cp:lastModifiedBy>David Stucki</cp:lastModifiedBy>
  <cp:revision>154</cp:revision>
  <dcterms:created xsi:type="dcterms:W3CDTF">2006-08-16T00:00:00Z</dcterms:created>
  <dcterms:modified xsi:type="dcterms:W3CDTF">2024-09-09T01:35:11Z</dcterms:modified>
  <dc:identifier>DAFC25LvljY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0x0101009B4FED8835916A4BA1D7BD1C640E7D6E</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