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4"/>
  </p:sldMasterIdLst>
  <p:notesMasterIdLst>
    <p:notesMasterId r:id="rId26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80" r:id="rId21"/>
    <p:sldId id="277" r:id="rId22"/>
    <p:sldId id="278" r:id="rId23"/>
    <p:sldId id="27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1DC34-DCB5-4CB2-8F79-7280240E53EE}" v="1035" dt="2021-03-24T02:33:57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" userId="081af0d5-ebad-42eb-952e-3eb91fdd4430" providerId="ADAL" clId="{C2A1DC34-DCB5-4CB2-8F79-7280240E53EE}"/>
    <pc:docChg chg="undo redo custSel addSld delSld modSld sldOrd">
      <pc:chgData name="Kevin" userId="081af0d5-ebad-42eb-952e-3eb91fdd4430" providerId="ADAL" clId="{C2A1DC34-DCB5-4CB2-8F79-7280240E53EE}" dt="2021-03-24T02:34:40.516" v="7395" actId="20577"/>
      <pc:docMkLst>
        <pc:docMk/>
      </pc:docMkLst>
      <pc:sldChg chg="modSp mod">
        <pc:chgData name="Kevin" userId="081af0d5-ebad-42eb-952e-3eb91fdd4430" providerId="ADAL" clId="{C2A1DC34-DCB5-4CB2-8F79-7280240E53EE}" dt="2021-03-24T02:26:20.461" v="6894" actId="1036"/>
        <pc:sldMkLst>
          <pc:docMk/>
          <pc:sldMk cId="3181445735" sldId="256"/>
        </pc:sldMkLst>
        <pc:spChg chg="mod">
          <ac:chgData name="Kevin" userId="081af0d5-ebad-42eb-952e-3eb91fdd4430" providerId="ADAL" clId="{C2A1DC34-DCB5-4CB2-8F79-7280240E53EE}" dt="2021-03-24T02:26:20.461" v="6894" actId="1036"/>
          <ac:spMkLst>
            <pc:docMk/>
            <pc:sldMk cId="3181445735" sldId="256"/>
            <ac:spMk id="2" creationId="{08B08787-E5DA-4544-8D51-D6DD5F353A60}"/>
          </ac:spMkLst>
        </pc:spChg>
      </pc:sldChg>
      <pc:sldChg chg="modSp mod modAnim modNotesTx">
        <pc:chgData name="Kevin" userId="081af0d5-ebad-42eb-952e-3eb91fdd4430" providerId="ADAL" clId="{C2A1DC34-DCB5-4CB2-8F79-7280240E53EE}" dt="2021-03-23T22:16:13.552" v="2191"/>
        <pc:sldMkLst>
          <pc:docMk/>
          <pc:sldMk cId="464943989" sldId="258"/>
        </pc:sldMkLst>
        <pc:spChg chg="mod">
          <ac:chgData name="Kevin" userId="081af0d5-ebad-42eb-952e-3eb91fdd4430" providerId="ADAL" clId="{C2A1DC34-DCB5-4CB2-8F79-7280240E53EE}" dt="2021-03-22T04:36:41.893" v="550" actId="20577"/>
          <ac:spMkLst>
            <pc:docMk/>
            <pc:sldMk cId="464943989" sldId="258"/>
            <ac:spMk id="3" creationId="{012A8F33-8797-409D-996E-30BF13A2270D}"/>
          </ac:spMkLst>
        </pc:spChg>
      </pc:sldChg>
      <pc:sldChg chg="modSp add del mod modNotesTx">
        <pc:chgData name="Kevin" userId="081af0d5-ebad-42eb-952e-3eb91fdd4430" providerId="ADAL" clId="{C2A1DC34-DCB5-4CB2-8F79-7280240E53EE}" dt="2021-03-24T01:35:20.853" v="4584" actId="47"/>
        <pc:sldMkLst>
          <pc:docMk/>
          <pc:sldMk cId="3912070504" sldId="259"/>
        </pc:sldMkLst>
        <pc:spChg chg="mod">
          <ac:chgData name="Kevin" userId="081af0d5-ebad-42eb-952e-3eb91fdd4430" providerId="ADAL" clId="{C2A1DC34-DCB5-4CB2-8F79-7280240E53EE}" dt="2021-03-22T04:37:13.389" v="575" actId="20577"/>
          <ac:spMkLst>
            <pc:docMk/>
            <pc:sldMk cId="3912070504" sldId="259"/>
            <ac:spMk id="2" creationId="{95AD149C-06B2-44BB-93F9-F11B1EFCFA9B}"/>
          </ac:spMkLst>
        </pc:spChg>
        <pc:spChg chg="mod">
          <ac:chgData name="Kevin" userId="081af0d5-ebad-42eb-952e-3eb91fdd4430" providerId="ADAL" clId="{C2A1DC34-DCB5-4CB2-8F79-7280240E53EE}" dt="2021-03-23T23:06:03.429" v="2841" actId="27636"/>
          <ac:spMkLst>
            <pc:docMk/>
            <pc:sldMk cId="3912070504" sldId="259"/>
            <ac:spMk id="3" creationId="{012A8F33-8797-409D-996E-30BF13A2270D}"/>
          </ac:spMkLst>
        </pc:spChg>
      </pc:sldChg>
      <pc:sldChg chg="modSp add mod modNotesTx">
        <pc:chgData name="Kevin" userId="081af0d5-ebad-42eb-952e-3eb91fdd4430" providerId="ADAL" clId="{C2A1DC34-DCB5-4CB2-8F79-7280240E53EE}" dt="2021-03-23T22:08:07.622" v="2105" actId="20577"/>
        <pc:sldMkLst>
          <pc:docMk/>
          <pc:sldMk cId="1983058173" sldId="260"/>
        </pc:sldMkLst>
        <pc:spChg chg="mod">
          <ac:chgData name="Kevin" userId="081af0d5-ebad-42eb-952e-3eb91fdd4430" providerId="ADAL" clId="{C2A1DC34-DCB5-4CB2-8F79-7280240E53EE}" dt="2021-03-23T21:36:06.101" v="1003" actId="20577"/>
          <ac:spMkLst>
            <pc:docMk/>
            <pc:sldMk cId="1983058173" sldId="260"/>
            <ac:spMk id="2" creationId="{95AD149C-06B2-44BB-93F9-F11B1EFCFA9B}"/>
          </ac:spMkLst>
        </pc:spChg>
        <pc:spChg chg="mod">
          <ac:chgData name="Kevin" userId="081af0d5-ebad-42eb-952e-3eb91fdd4430" providerId="ADAL" clId="{C2A1DC34-DCB5-4CB2-8F79-7280240E53EE}" dt="2021-03-23T21:44:54.877" v="1267" actId="5793"/>
          <ac:spMkLst>
            <pc:docMk/>
            <pc:sldMk cId="1983058173" sldId="260"/>
            <ac:spMk id="3" creationId="{012A8F33-8797-409D-996E-30BF13A2270D}"/>
          </ac:spMkLst>
        </pc:spChg>
      </pc:sldChg>
      <pc:sldChg chg="addSp delSp modSp add mod modAnim modNotesTx">
        <pc:chgData name="Kevin" userId="081af0d5-ebad-42eb-952e-3eb91fdd4430" providerId="ADAL" clId="{C2A1DC34-DCB5-4CB2-8F79-7280240E53EE}" dt="2021-03-23T23:15:48.513" v="3056" actId="166"/>
        <pc:sldMkLst>
          <pc:docMk/>
          <pc:sldMk cId="384134650" sldId="261"/>
        </pc:sldMkLst>
        <pc:spChg chg="mod">
          <ac:chgData name="Kevin" userId="081af0d5-ebad-42eb-952e-3eb91fdd4430" providerId="ADAL" clId="{C2A1DC34-DCB5-4CB2-8F79-7280240E53EE}" dt="2021-03-23T21:45:15.270" v="1302" actId="20577"/>
          <ac:spMkLst>
            <pc:docMk/>
            <pc:sldMk cId="384134650" sldId="261"/>
            <ac:spMk id="2" creationId="{95AD149C-06B2-44BB-93F9-F11B1EFCFA9B}"/>
          </ac:spMkLst>
        </pc:spChg>
        <pc:spChg chg="mod">
          <ac:chgData name="Kevin" userId="081af0d5-ebad-42eb-952e-3eb91fdd4430" providerId="ADAL" clId="{C2A1DC34-DCB5-4CB2-8F79-7280240E53EE}" dt="2021-03-23T21:49:34.027" v="1483" actId="113"/>
          <ac:spMkLst>
            <pc:docMk/>
            <pc:sldMk cId="384134650" sldId="261"/>
            <ac:spMk id="3" creationId="{012A8F33-8797-409D-996E-30BF13A2270D}"/>
          </ac:spMkLst>
        </pc:spChg>
        <pc:spChg chg="add del mod">
          <ac:chgData name="Kevin" userId="081af0d5-ebad-42eb-952e-3eb91fdd4430" providerId="ADAL" clId="{C2A1DC34-DCB5-4CB2-8F79-7280240E53EE}" dt="2021-03-23T22:00:04.224" v="1877" actId="21"/>
          <ac:spMkLst>
            <pc:docMk/>
            <pc:sldMk cId="384134650" sldId="261"/>
            <ac:spMk id="4" creationId="{5DF92877-2703-498E-9566-490166B6CCA2}"/>
          </ac:spMkLst>
        </pc:spChg>
        <pc:spChg chg="add mod ord">
          <ac:chgData name="Kevin" userId="081af0d5-ebad-42eb-952e-3eb91fdd4430" providerId="ADAL" clId="{C2A1DC34-DCB5-4CB2-8F79-7280240E53EE}" dt="2021-03-23T23:15:48.513" v="3056" actId="166"/>
          <ac:spMkLst>
            <pc:docMk/>
            <pc:sldMk cId="384134650" sldId="261"/>
            <ac:spMk id="5" creationId="{2E0E4765-2B01-4E67-A8C3-3A219512E73A}"/>
          </ac:spMkLst>
        </pc:spChg>
      </pc:sldChg>
      <pc:sldChg chg="addSp delSp modSp add mod modAnim modNotesTx">
        <pc:chgData name="Kevin" userId="081af0d5-ebad-42eb-952e-3eb91fdd4430" providerId="ADAL" clId="{C2A1DC34-DCB5-4CB2-8F79-7280240E53EE}" dt="2021-03-23T22:15:13.464" v="2186"/>
        <pc:sldMkLst>
          <pc:docMk/>
          <pc:sldMk cId="2894008762" sldId="262"/>
        </pc:sldMkLst>
        <pc:spChg chg="mod">
          <ac:chgData name="Kevin" userId="081af0d5-ebad-42eb-952e-3eb91fdd4430" providerId="ADAL" clId="{C2A1DC34-DCB5-4CB2-8F79-7280240E53EE}" dt="2021-03-23T22:00:35.169" v="1912" actId="313"/>
          <ac:spMkLst>
            <pc:docMk/>
            <pc:sldMk cId="2894008762" sldId="262"/>
            <ac:spMk id="2" creationId="{95AD149C-06B2-44BB-93F9-F11B1EFCFA9B}"/>
          </ac:spMkLst>
        </pc:spChg>
        <pc:spChg chg="mod">
          <ac:chgData name="Kevin" userId="081af0d5-ebad-42eb-952e-3eb91fdd4430" providerId="ADAL" clId="{C2A1DC34-DCB5-4CB2-8F79-7280240E53EE}" dt="2021-03-23T22:01:37.905" v="1916" actId="20577"/>
          <ac:spMkLst>
            <pc:docMk/>
            <pc:sldMk cId="2894008762" sldId="262"/>
            <ac:spMk id="3" creationId="{012A8F33-8797-409D-996E-30BF13A2270D}"/>
          </ac:spMkLst>
        </pc:spChg>
        <pc:spChg chg="del">
          <ac:chgData name="Kevin" userId="081af0d5-ebad-42eb-952e-3eb91fdd4430" providerId="ADAL" clId="{C2A1DC34-DCB5-4CB2-8F79-7280240E53EE}" dt="2021-03-23T22:00:42.733" v="1913" actId="478"/>
          <ac:spMkLst>
            <pc:docMk/>
            <pc:sldMk cId="2894008762" sldId="262"/>
            <ac:spMk id="5" creationId="{2E0E4765-2B01-4E67-A8C3-3A219512E73A}"/>
          </ac:spMkLst>
        </pc:spChg>
        <pc:spChg chg="add mod">
          <ac:chgData name="Kevin" userId="081af0d5-ebad-42eb-952e-3eb91fdd4430" providerId="ADAL" clId="{C2A1DC34-DCB5-4CB2-8F79-7280240E53EE}" dt="2021-03-23T22:12:56.828" v="2169" actId="20577"/>
          <ac:spMkLst>
            <pc:docMk/>
            <pc:sldMk cId="2894008762" sldId="262"/>
            <ac:spMk id="6" creationId="{7E585130-79B1-4255-A14A-4FE1B34E2789}"/>
          </ac:spMkLst>
        </pc:spChg>
      </pc:sldChg>
      <pc:sldChg chg="addSp delSp modSp add mod modNotesTx">
        <pc:chgData name="Kevin" userId="081af0d5-ebad-42eb-952e-3eb91fdd4430" providerId="ADAL" clId="{C2A1DC34-DCB5-4CB2-8F79-7280240E53EE}" dt="2021-03-23T22:21:52.799" v="2296" actId="1076"/>
        <pc:sldMkLst>
          <pc:docMk/>
          <pc:sldMk cId="1620849283" sldId="263"/>
        </pc:sldMkLst>
        <pc:spChg chg="mod">
          <ac:chgData name="Kevin" userId="081af0d5-ebad-42eb-952e-3eb91fdd4430" providerId="ADAL" clId="{C2A1DC34-DCB5-4CB2-8F79-7280240E53EE}" dt="2021-03-23T22:18:01.845" v="2256" actId="20577"/>
          <ac:spMkLst>
            <pc:docMk/>
            <pc:sldMk cId="1620849283" sldId="263"/>
            <ac:spMk id="2" creationId="{95AD149C-06B2-44BB-93F9-F11B1EFCFA9B}"/>
          </ac:spMkLst>
        </pc:spChg>
        <pc:spChg chg="del">
          <ac:chgData name="Kevin" userId="081af0d5-ebad-42eb-952e-3eb91fdd4430" providerId="ADAL" clId="{C2A1DC34-DCB5-4CB2-8F79-7280240E53EE}" dt="2021-03-23T22:07:26.804" v="2095" actId="478"/>
          <ac:spMkLst>
            <pc:docMk/>
            <pc:sldMk cId="1620849283" sldId="263"/>
            <ac:spMk id="6" creationId="{7E585130-79B1-4255-A14A-4FE1B34E2789}"/>
          </ac:spMkLst>
        </pc:spChg>
        <pc:picChg chg="add mod">
          <ac:chgData name="Kevin" userId="081af0d5-ebad-42eb-952e-3eb91fdd4430" providerId="ADAL" clId="{C2A1DC34-DCB5-4CB2-8F79-7280240E53EE}" dt="2021-03-23T22:21:52.799" v="2296" actId="1076"/>
          <ac:picMkLst>
            <pc:docMk/>
            <pc:sldMk cId="1620849283" sldId="263"/>
            <ac:picMk id="5" creationId="{4B3C8FCB-C2CA-40B1-9C76-65405841BDE6}"/>
          </ac:picMkLst>
        </pc:picChg>
      </pc:sldChg>
      <pc:sldChg chg="addSp delSp modSp add del mod">
        <pc:chgData name="Kevin" userId="081af0d5-ebad-42eb-952e-3eb91fdd4430" providerId="ADAL" clId="{C2A1DC34-DCB5-4CB2-8F79-7280240E53EE}" dt="2021-03-23T22:50:27.403" v="2430" actId="47"/>
        <pc:sldMkLst>
          <pc:docMk/>
          <pc:sldMk cId="735615472" sldId="264"/>
        </pc:sldMkLst>
        <pc:spChg chg="mod">
          <ac:chgData name="Kevin" userId="081af0d5-ebad-42eb-952e-3eb91fdd4430" providerId="ADAL" clId="{C2A1DC34-DCB5-4CB2-8F79-7280240E53EE}" dt="2021-03-23T22:50:20.443" v="2428" actId="21"/>
          <ac:spMkLst>
            <pc:docMk/>
            <pc:sldMk cId="735615472" sldId="264"/>
            <ac:spMk id="2" creationId="{95AD149C-06B2-44BB-93F9-F11B1EFCFA9B}"/>
          </ac:spMkLst>
        </pc:spChg>
        <pc:spChg chg="del mod">
          <ac:chgData name="Kevin" userId="081af0d5-ebad-42eb-952e-3eb91fdd4430" providerId="ADAL" clId="{C2A1DC34-DCB5-4CB2-8F79-7280240E53EE}" dt="2021-03-23T22:44:42.693" v="2397" actId="931"/>
          <ac:spMkLst>
            <pc:docMk/>
            <pc:sldMk cId="735615472" sldId="264"/>
            <ac:spMk id="3" creationId="{012A8F33-8797-409D-996E-30BF13A2270D}"/>
          </ac:spMkLst>
        </pc:spChg>
        <pc:spChg chg="add mod">
          <ac:chgData name="Kevin" userId="081af0d5-ebad-42eb-952e-3eb91fdd4430" providerId="ADAL" clId="{C2A1DC34-DCB5-4CB2-8F79-7280240E53EE}" dt="2021-03-23T22:46:54.092" v="2422" actId="403"/>
          <ac:spMkLst>
            <pc:docMk/>
            <pc:sldMk cId="735615472" sldId="264"/>
            <ac:spMk id="9" creationId="{969AE535-42B1-443E-A41C-57965845416C}"/>
          </ac:spMkLst>
        </pc:spChg>
        <pc:picChg chg="add del">
          <ac:chgData name="Kevin" userId="081af0d5-ebad-42eb-952e-3eb91fdd4430" providerId="ADAL" clId="{C2A1DC34-DCB5-4CB2-8F79-7280240E53EE}" dt="2021-03-23T22:32:20.994" v="2370" actId="478"/>
          <ac:picMkLst>
            <pc:docMk/>
            <pc:sldMk cId="735615472" sldId="264"/>
            <ac:picMk id="5" creationId="{4B3C8FCB-C2CA-40B1-9C76-65405841BDE6}"/>
          </ac:picMkLst>
        </pc:picChg>
        <pc:picChg chg="add del mod modCrop">
          <ac:chgData name="Kevin" userId="081af0d5-ebad-42eb-952e-3eb91fdd4430" providerId="ADAL" clId="{C2A1DC34-DCB5-4CB2-8F79-7280240E53EE}" dt="2021-03-23T22:44:34.162" v="2396" actId="478"/>
          <ac:picMkLst>
            <pc:docMk/>
            <pc:sldMk cId="735615472" sldId="264"/>
            <ac:picMk id="6" creationId="{5CF1000F-8370-435E-9CF7-804906E24643}"/>
          </ac:picMkLst>
        </pc:picChg>
        <pc:picChg chg="add del mod">
          <ac:chgData name="Kevin" userId="081af0d5-ebad-42eb-952e-3eb91fdd4430" providerId="ADAL" clId="{C2A1DC34-DCB5-4CB2-8F79-7280240E53EE}" dt="2021-03-23T22:44:59.203" v="2402" actId="21"/>
          <ac:picMkLst>
            <pc:docMk/>
            <pc:sldMk cId="735615472" sldId="264"/>
            <ac:picMk id="7" creationId="{DF9D3A8F-82F7-41A0-A960-BA26CE6FCE2B}"/>
          </ac:picMkLst>
        </pc:picChg>
        <pc:picChg chg="add del mod">
          <ac:chgData name="Kevin" userId="081af0d5-ebad-42eb-952e-3eb91fdd4430" providerId="ADAL" clId="{C2A1DC34-DCB5-4CB2-8F79-7280240E53EE}" dt="2021-03-23T22:49:59.351" v="2424" actId="21"/>
          <ac:picMkLst>
            <pc:docMk/>
            <pc:sldMk cId="735615472" sldId="264"/>
            <ac:picMk id="11" creationId="{D730B72D-3060-4427-85BC-87E35A89CA1A}"/>
          </ac:picMkLst>
        </pc:picChg>
      </pc:sldChg>
      <pc:sldChg chg="delSp modSp add del mod">
        <pc:chgData name="Kevin" userId="081af0d5-ebad-42eb-952e-3eb91fdd4430" providerId="ADAL" clId="{C2A1DC34-DCB5-4CB2-8F79-7280240E53EE}" dt="2021-03-23T23:34:22.413" v="3299" actId="47"/>
        <pc:sldMkLst>
          <pc:docMk/>
          <pc:sldMk cId="2854164379" sldId="265"/>
        </pc:sldMkLst>
        <pc:spChg chg="mod">
          <ac:chgData name="Kevin" userId="081af0d5-ebad-42eb-952e-3eb91fdd4430" providerId="ADAL" clId="{C2A1DC34-DCB5-4CB2-8F79-7280240E53EE}" dt="2021-03-23T22:33:22.459" v="2386" actId="20577"/>
          <ac:spMkLst>
            <pc:docMk/>
            <pc:sldMk cId="2854164379" sldId="265"/>
            <ac:spMk id="2" creationId="{95AD149C-06B2-44BB-93F9-F11B1EFCFA9B}"/>
          </ac:spMkLst>
        </pc:spChg>
        <pc:spChg chg="mod">
          <ac:chgData name="Kevin" userId="081af0d5-ebad-42eb-952e-3eb91fdd4430" providerId="ADAL" clId="{C2A1DC34-DCB5-4CB2-8F79-7280240E53EE}" dt="2021-03-23T22:47:05.869" v="2423" actId="113"/>
          <ac:spMkLst>
            <pc:docMk/>
            <pc:sldMk cId="2854164379" sldId="265"/>
            <ac:spMk id="3" creationId="{012A8F33-8797-409D-996E-30BF13A2270D}"/>
          </ac:spMkLst>
        </pc:spChg>
        <pc:picChg chg="del">
          <ac:chgData name="Kevin" userId="081af0d5-ebad-42eb-952e-3eb91fdd4430" providerId="ADAL" clId="{C2A1DC34-DCB5-4CB2-8F79-7280240E53EE}" dt="2021-03-23T22:33:25.329" v="2387" actId="478"/>
          <ac:picMkLst>
            <pc:docMk/>
            <pc:sldMk cId="2854164379" sldId="265"/>
            <ac:picMk id="5" creationId="{4B3C8FCB-C2CA-40B1-9C76-65405841BDE6}"/>
          </ac:picMkLst>
        </pc:picChg>
      </pc:sldChg>
      <pc:sldChg chg="addSp delSp modSp add mod">
        <pc:chgData name="Kevin" userId="081af0d5-ebad-42eb-952e-3eb91fdd4430" providerId="ADAL" clId="{C2A1DC34-DCB5-4CB2-8F79-7280240E53EE}" dt="2021-03-23T23:29:07.568" v="3193" actId="1035"/>
        <pc:sldMkLst>
          <pc:docMk/>
          <pc:sldMk cId="1419844067" sldId="266"/>
        </pc:sldMkLst>
        <pc:spChg chg="mod">
          <ac:chgData name="Kevin" userId="081af0d5-ebad-42eb-952e-3eb91fdd4430" providerId="ADAL" clId="{C2A1DC34-DCB5-4CB2-8F79-7280240E53EE}" dt="2021-03-23T23:14:50.043" v="3049" actId="20577"/>
          <ac:spMkLst>
            <pc:docMk/>
            <pc:sldMk cId="1419844067" sldId="266"/>
            <ac:spMk id="2" creationId="{95AD149C-06B2-44BB-93F9-F11B1EFCFA9B}"/>
          </ac:spMkLst>
        </pc:spChg>
        <pc:spChg chg="mod">
          <ac:chgData name="Kevin" userId="081af0d5-ebad-42eb-952e-3eb91fdd4430" providerId="ADAL" clId="{C2A1DC34-DCB5-4CB2-8F79-7280240E53EE}" dt="2021-03-23T22:56:55.978" v="2615" actId="20577"/>
          <ac:spMkLst>
            <pc:docMk/>
            <pc:sldMk cId="1419844067" sldId="266"/>
            <ac:spMk id="3" creationId="{012A8F33-8797-409D-996E-30BF13A2270D}"/>
          </ac:spMkLst>
        </pc:spChg>
        <pc:picChg chg="add del mod">
          <ac:chgData name="Kevin" userId="081af0d5-ebad-42eb-952e-3eb91fdd4430" providerId="ADAL" clId="{C2A1DC34-DCB5-4CB2-8F79-7280240E53EE}" dt="2021-03-23T23:29:01.071" v="3182" actId="478"/>
          <ac:picMkLst>
            <pc:docMk/>
            <pc:sldMk cId="1419844067" sldId="266"/>
            <ac:picMk id="4" creationId="{7518CF6C-86C5-4F68-AF03-BF966585389B}"/>
          </ac:picMkLst>
        </pc:picChg>
        <pc:picChg chg="add del mod">
          <ac:chgData name="Kevin" userId="081af0d5-ebad-42eb-952e-3eb91fdd4430" providerId="ADAL" clId="{C2A1DC34-DCB5-4CB2-8F79-7280240E53EE}" dt="2021-03-23T23:28:16.007" v="3171" actId="478"/>
          <ac:picMkLst>
            <pc:docMk/>
            <pc:sldMk cId="1419844067" sldId="266"/>
            <ac:picMk id="6" creationId="{95F68737-4938-450B-8E97-6992ED51EC9D}"/>
          </ac:picMkLst>
        </pc:picChg>
        <pc:picChg chg="add mod modCrop">
          <ac:chgData name="Kevin" userId="081af0d5-ebad-42eb-952e-3eb91fdd4430" providerId="ADAL" clId="{C2A1DC34-DCB5-4CB2-8F79-7280240E53EE}" dt="2021-03-23T23:29:07.568" v="3193" actId="1035"/>
          <ac:picMkLst>
            <pc:docMk/>
            <pc:sldMk cId="1419844067" sldId="266"/>
            <ac:picMk id="8" creationId="{25B15FF2-FEA4-40D5-8C02-6FD6D25D1AF4}"/>
          </ac:picMkLst>
        </pc:picChg>
      </pc:sldChg>
      <pc:sldChg chg="delSp add del mod ord">
        <pc:chgData name="Kevin" userId="081af0d5-ebad-42eb-952e-3eb91fdd4430" providerId="ADAL" clId="{C2A1DC34-DCB5-4CB2-8F79-7280240E53EE}" dt="2021-03-23T22:33:38.612" v="2392" actId="47"/>
        <pc:sldMkLst>
          <pc:docMk/>
          <pc:sldMk cId="2359330263" sldId="266"/>
        </pc:sldMkLst>
        <pc:picChg chg="del">
          <ac:chgData name="Kevin" userId="081af0d5-ebad-42eb-952e-3eb91fdd4430" providerId="ADAL" clId="{C2A1DC34-DCB5-4CB2-8F79-7280240E53EE}" dt="2021-03-23T22:33:36.913" v="2391" actId="21"/>
          <ac:picMkLst>
            <pc:docMk/>
            <pc:sldMk cId="2359330263" sldId="266"/>
            <ac:picMk id="5" creationId="{4B3C8FCB-C2CA-40B1-9C76-65405841BDE6}"/>
          </ac:picMkLst>
        </pc:picChg>
      </pc:sldChg>
      <pc:sldChg chg="delSp modSp add mod modAnim">
        <pc:chgData name="Kevin" userId="081af0d5-ebad-42eb-952e-3eb91fdd4430" providerId="ADAL" clId="{C2A1DC34-DCB5-4CB2-8F79-7280240E53EE}" dt="2021-03-23T23:14:55.033" v="3055" actId="20577"/>
        <pc:sldMkLst>
          <pc:docMk/>
          <pc:sldMk cId="3561264046" sldId="267"/>
        </pc:sldMkLst>
        <pc:spChg chg="mod">
          <ac:chgData name="Kevin" userId="081af0d5-ebad-42eb-952e-3eb91fdd4430" providerId="ADAL" clId="{C2A1DC34-DCB5-4CB2-8F79-7280240E53EE}" dt="2021-03-23T23:14:55.033" v="3055" actId="20577"/>
          <ac:spMkLst>
            <pc:docMk/>
            <pc:sldMk cId="3561264046" sldId="267"/>
            <ac:spMk id="2" creationId="{95AD149C-06B2-44BB-93F9-F11B1EFCFA9B}"/>
          </ac:spMkLst>
        </pc:spChg>
        <pc:spChg chg="mod">
          <ac:chgData name="Kevin" userId="081af0d5-ebad-42eb-952e-3eb91fdd4430" providerId="ADAL" clId="{C2A1DC34-DCB5-4CB2-8F79-7280240E53EE}" dt="2021-03-23T23:13:28.659" v="3040" actId="255"/>
          <ac:spMkLst>
            <pc:docMk/>
            <pc:sldMk cId="3561264046" sldId="267"/>
            <ac:spMk id="3" creationId="{012A8F33-8797-409D-996E-30BF13A2270D}"/>
          </ac:spMkLst>
        </pc:spChg>
        <pc:picChg chg="del mod">
          <ac:chgData name="Kevin" userId="081af0d5-ebad-42eb-952e-3eb91fdd4430" providerId="ADAL" clId="{C2A1DC34-DCB5-4CB2-8F79-7280240E53EE}" dt="2021-03-23T23:02:57.497" v="2725" actId="478"/>
          <ac:picMkLst>
            <pc:docMk/>
            <pc:sldMk cId="3561264046" sldId="267"/>
            <ac:picMk id="4" creationId="{7518CF6C-86C5-4F68-AF03-BF966585389B}"/>
          </ac:picMkLst>
        </pc:picChg>
      </pc:sldChg>
      <pc:sldChg chg="addSp modSp add mod modAnim">
        <pc:chgData name="Kevin" userId="081af0d5-ebad-42eb-952e-3eb91fdd4430" providerId="ADAL" clId="{C2A1DC34-DCB5-4CB2-8F79-7280240E53EE}" dt="2021-03-23T23:34:09.877" v="3298" actId="2711"/>
        <pc:sldMkLst>
          <pc:docMk/>
          <pc:sldMk cId="2621374430" sldId="268"/>
        </pc:sldMkLst>
        <pc:spChg chg="mod">
          <ac:chgData name="Kevin" userId="081af0d5-ebad-42eb-952e-3eb91fdd4430" providerId="ADAL" clId="{C2A1DC34-DCB5-4CB2-8F79-7280240E53EE}" dt="2021-03-23T23:34:09.877" v="3298" actId="2711"/>
          <ac:spMkLst>
            <pc:docMk/>
            <pc:sldMk cId="2621374430" sldId="268"/>
            <ac:spMk id="3" creationId="{012A8F33-8797-409D-996E-30BF13A2270D}"/>
          </ac:spMkLst>
        </pc:spChg>
        <pc:spChg chg="add mod">
          <ac:chgData name="Kevin" userId="081af0d5-ebad-42eb-952e-3eb91fdd4430" providerId="ADAL" clId="{C2A1DC34-DCB5-4CB2-8F79-7280240E53EE}" dt="2021-03-23T23:33:39.087" v="3294" actId="2711"/>
          <ac:spMkLst>
            <pc:docMk/>
            <pc:sldMk cId="2621374430" sldId="268"/>
            <ac:spMk id="4" creationId="{05D412E4-69E6-4938-8527-E5698F60492D}"/>
          </ac:spMkLst>
        </pc:spChg>
      </pc:sldChg>
      <pc:sldChg chg="modSp add mod ord modNotesTx">
        <pc:chgData name="Kevin" userId="081af0d5-ebad-42eb-952e-3eb91fdd4430" providerId="ADAL" clId="{C2A1DC34-DCB5-4CB2-8F79-7280240E53EE}" dt="2021-03-24T01:30:36.084" v="4582" actId="20577"/>
        <pc:sldMkLst>
          <pc:docMk/>
          <pc:sldMk cId="1805908973" sldId="269"/>
        </pc:sldMkLst>
        <pc:spChg chg="mod">
          <ac:chgData name="Kevin" userId="081af0d5-ebad-42eb-952e-3eb91fdd4430" providerId="ADAL" clId="{C2A1DC34-DCB5-4CB2-8F79-7280240E53EE}" dt="2021-03-24T00:00:05.639" v="3355" actId="20577"/>
          <ac:spMkLst>
            <pc:docMk/>
            <pc:sldMk cId="1805908973" sldId="269"/>
            <ac:spMk id="2" creationId="{95AD149C-06B2-44BB-93F9-F11B1EFCFA9B}"/>
          </ac:spMkLst>
        </pc:spChg>
        <pc:spChg chg="mod">
          <ac:chgData name="Kevin" userId="081af0d5-ebad-42eb-952e-3eb91fdd4430" providerId="ADAL" clId="{C2A1DC34-DCB5-4CB2-8F79-7280240E53EE}" dt="2021-03-24T00:11:13.159" v="3936" actId="20577"/>
          <ac:spMkLst>
            <pc:docMk/>
            <pc:sldMk cId="1805908973" sldId="269"/>
            <ac:spMk id="3" creationId="{012A8F33-8797-409D-996E-30BF13A2270D}"/>
          </ac:spMkLst>
        </pc:spChg>
      </pc:sldChg>
      <pc:sldChg chg="addSp modSp add mod modAnim modNotesTx">
        <pc:chgData name="Kevin" userId="081af0d5-ebad-42eb-952e-3eb91fdd4430" providerId="ADAL" clId="{C2A1DC34-DCB5-4CB2-8F79-7280240E53EE}" dt="2021-03-24T01:30:31.324" v="4581" actId="20577"/>
        <pc:sldMkLst>
          <pc:docMk/>
          <pc:sldMk cId="1950864665" sldId="270"/>
        </pc:sldMkLst>
        <pc:spChg chg="mod">
          <ac:chgData name="Kevin" userId="081af0d5-ebad-42eb-952e-3eb91fdd4430" providerId="ADAL" clId="{C2A1DC34-DCB5-4CB2-8F79-7280240E53EE}" dt="2021-03-24T00:06:07.352" v="3659" actId="20577"/>
          <ac:spMkLst>
            <pc:docMk/>
            <pc:sldMk cId="1950864665" sldId="270"/>
            <ac:spMk id="3" creationId="{012A8F33-8797-409D-996E-30BF13A2270D}"/>
          </ac:spMkLst>
        </pc:spChg>
        <pc:spChg chg="add mod">
          <ac:chgData name="Kevin" userId="081af0d5-ebad-42eb-952e-3eb91fdd4430" providerId="ADAL" clId="{C2A1DC34-DCB5-4CB2-8F79-7280240E53EE}" dt="2021-03-24T00:09:53.336" v="3932" actId="255"/>
          <ac:spMkLst>
            <pc:docMk/>
            <pc:sldMk cId="1950864665" sldId="270"/>
            <ac:spMk id="4" creationId="{6733C322-CF39-4B32-A6CA-29D1B3FC5544}"/>
          </ac:spMkLst>
        </pc:spChg>
      </pc:sldChg>
      <pc:sldChg chg="modSp add mod modAnim">
        <pc:chgData name="Kevin" userId="081af0d5-ebad-42eb-952e-3eb91fdd4430" providerId="ADAL" clId="{C2A1DC34-DCB5-4CB2-8F79-7280240E53EE}" dt="2021-03-24T00:14:05.783" v="4144" actId="20577"/>
        <pc:sldMkLst>
          <pc:docMk/>
          <pc:sldMk cId="2450865583" sldId="271"/>
        </pc:sldMkLst>
        <pc:spChg chg="mod">
          <ac:chgData name="Kevin" userId="081af0d5-ebad-42eb-952e-3eb91fdd4430" providerId="ADAL" clId="{C2A1DC34-DCB5-4CB2-8F79-7280240E53EE}" dt="2021-03-24T00:14:05.783" v="4144" actId="20577"/>
          <ac:spMkLst>
            <pc:docMk/>
            <pc:sldMk cId="2450865583" sldId="271"/>
            <ac:spMk id="3" creationId="{012A8F33-8797-409D-996E-30BF13A2270D}"/>
          </ac:spMkLst>
        </pc:spChg>
        <pc:spChg chg="mod">
          <ac:chgData name="Kevin" userId="081af0d5-ebad-42eb-952e-3eb91fdd4430" providerId="ADAL" clId="{C2A1DC34-DCB5-4CB2-8F79-7280240E53EE}" dt="2021-03-24T00:12:51.119" v="4091" actId="20577"/>
          <ac:spMkLst>
            <pc:docMk/>
            <pc:sldMk cId="2450865583" sldId="271"/>
            <ac:spMk id="4" creationId="{6733C322-CF39-4B32-A6CA-29D1B3FC5544}"/>
          </ac:spMkLst>
        </pc:spChg>
      </pc:sldChg>
      <pc:sldChg chg="modSp add mod modAnim modNotesTx">
        <pc:chgData name="Kevin" userId="081af0d5-ebad-42eb-952e-3eb91fdd4430" providerId="ADAL" clId="{C2A1DC34-DCB5-4CB2-8F79-7280240E53EE}" dt="2021-03-24T02:34:40.516" v="7395" actId="20577"/>
        <pc:sldMkLst>
          <pc:docMk/>
          <pc:sldMk cId="1864437333" sldId="272"/>
        </pc:sldMkLst>
        <pc:spChg chg="mod">
          <ac:chgData name="Kevin" userId="081af0d5-ebad-42eb-952e-3eb91fdd4430" providerId="ADAL" clId="{C2A1DC34-DCB5-4CB2-8F79-7280240E53EE}" dt="2021-03-24T02:34:40.516" v="7395" actId="20577"/>
          <ac:spMkLst>
            <pc:docMk/>
            <pc:sldMk cId="1864437333" sldId="272"/>
            <ac:spMk id="3" creationId="{012A8F33-8797-409D-996E-30BF13A2270D}"/>
          </ac:spMkLst>
        </pc:spChg>
        <pc:spChg chg="mod">
          <ac:chgData name="Kevin" userId="081af0d5-ebad-42eb-952e-3eb91fdd4430" providerId="ADAL" clId="{C2A1DC34-DCB5-4CB2-8F79-7280240E53EE}" dt="2021-03-24T02:33:57.438" v="7324" actId="2711"/>
          <ac:spMkLst>
            <pc:docMk/>
            <pc:sldMk cId="1864437333" sldId="272"/>
            <ac:spMk id="4" creationId="{6733C322-CF39-4B32-A6CA-29D1B3FC5544}"/>
          </ac:spMkLst>
        </pc:spChg>
      </pc:sldChg>
      <pc:sldChg chg="delSp modSp add mod delAnim modNotesTx">
        <pc:chgData name="Kevin" userId="081af0d5-ebad-42eb-952e-3eb91fdd4430" providerId="ADAL" clId="{C2A1DC34-DCB5-4CB2-8F79-7280240E53EE}" dt="2021-03-24T01:30:24.013" v="4579" actId="20577"/>
        <pc:sldMkLst>
          <pc:docMk/>
          <pc:sldMk cId="2812822247" sldId="273"/>
        </pc:sldMkLst>
        <pc:spChg chg="mod">
          <ac:chgData name="Kevin" userId="081af0d5-ebad-42eb-952e-3eb91fdd4430" providerId="ADAL" clId="{C2A1DC34-DCB5-4CB2-8F79-7280240E53EE}" dt="2021-03-24T01:02:20.505" v="4244" actId="20577"/>
          <ac:spMkLst>
            <pc:docMk/>
            <pc:sldMk cId="2812822247" sldId="273"/>
            <ac:spMk id="2" creationId="{95AD149C-06B2-44BB-93F9-F11B1EFCFA9B}"/>
          </ac:spMkLst>
        </pc:spChg>
        <pc:spChg chg="mod">
          <ac:chgData name="Kevin" userId="081af0d5-ebad-42eb-952e-3eb91fdd4430" providerId="ADAL" clId="{C2A1DC34-DCB5-4CB2-8F79-7280240E53EE}" dt="2021-03-24T01:13:51.596" v="4532" actId="207"/>
          <ac:spMkLst>
            <pc:docMk/>
            <pc:sldMk cId="2812822247" sldId="273"/>
            <ac:spMk id="3" creationId="{012A8F33-8797-409D-996E-30BF13A2270D}"/>
          </ac:spMkLst>
        </pc:spChg>
        <pc:spChg chg="del mod">
          <ac:chgData name="Kevin" userId="081af0d5-ebad-42eb-952e-3eb91fdd4430" providerId="ADAL" clId="{C2A1DC34-DCB5-4CB2-8F79-7280240E53EE}" dt="2021-03-24T01:08:31.481" v="4246" actId="478"/>
          <ac:spMkLst>
            <pc:docMk/>
            <pc:sldMk cId="2812822247" sldId="273"/>
            <ac:spMk id="4" creationId="{6733C322-CF39-4B32-A6CA-29D1B3FC5544}"/>
          </ac:spMkLst>
        </pc:spChg>
      </pc:sldChg>
      <pc:sldChg chg="modSp add del mod modNotesTx">
        <pc:chgData name="Kevin" userId="081af0d5-ebad-42eb-952e-3eb91fdd4430" providerId="ADAL" clId="{C2A1DC34-DCB5-4CB2-8F79-7280240E53EE}" dt="2021-03-24T01:54:41.255" v="5252" actId="47"/>
        <pc:sldMkLst>
          <pc:docMk/>
          <pc:sldMk cId="2286917705" sldId="274"/>
        </pc:sldMkLst>
        <pc:spChg chg="mod">
          <ac:chgData name="Kevin" userId="081af0d5-ebad-42eb-952e-3eb91fdd4430" providerId="ADAL" clId="{C2A1DC34-DCB5-4CB2-8F79-7280240E53EE}" dt="2021-03-24T01:30:10.968" v="4559" actId="20577"/>
          <ac:spMkLst>
            <pc:docMk/>
            <pc:sldMk cId="2286917705" sldId="274"/>
            <ac:spMk id="2" creationId="{95AD149C-06B2-44BB-93F9-F11B1EFCFA9B}"/>
          </ac:spMkLst>
        </pc:spChg>
        <pc:spChg chg="mod">
          <ac:chgData name="Kevin" userId="081af0d5-ebad-42eb-952e-3eb91fdd4430" providerId="ADAL" clId="{C2A1DC34-DCB5-4CB2-8F79-7280240E53EE}" dt="2021-03-24T01:50:13.040" v="4963" actId="20577"/>
          <ac:spMkLst>
            <pc:docMk/>
            <pc:sldMk cId="2286917705" sldId="274"/>
            <ac:spMk id="3" creationId="{012A8F33-8797-409D-996E-30BF13A2270D}"/>
          </ac:spMkLst>
        </pc:spChg>
      </pc:sldChg>
      <pc:sldChg chg="modSp add mod">
        <pc:chgData name="Kevin" userId="081af0d5-ebad-42eb-952e-3eb91fdd4430" providerId="ADAL" clId="{C2A1DC34-DCB5-4CB2-8F79-7280240E53EE}" dt="2021-03-24T02:09:00.760" v="6083" actId="27636"/>
        <pc:sldMkLst>
          <pc:docMk/>
          <pc:sldMk cId="1707505711" sldId="275"/>
        </pc:sldMkLst>
        <pc:spChg chg="mod">
          <ac:chgData name="Kevin" userId="081af0d5-ebad-42eb-952e-3eb91fdd4430" providerId="ADAL" clId="{C2A1DC34-DCB5-4CB2-8F79-7280240E53EE}" dt="2021-03-24T02:09:00.760" v="6083" actId="27636"/>
          <ac:spMkLst>
            <pc:docMk/>
            <pc:sldMk cId="1707505711" sldId="275"/>
            <ac:spMk id="3" creationId="{012A8F33-8797-409D-996E-30BF13A2270D}"/>
          </ac:spMkLst>
        </pc:spChg>
      </pc:sldChg>
      <pc:sldChg chg="modSp add del mod">
        <pc:chgData name="Kevin" userId="081af0d5-ebad-42eb-952e-3eb91fdd4430" providerId="ADAL" clId="{C2A1DC34-DCB5-4CB2-8F79-7280240E53EE}" dt="2021-03-24T02:25:37.310" v="6865" actId="47"/>
        <pc:sldMkLst>
          <pc:docMk/>
          <pc:sldMk cId="3060550379" sldId="276"/>
        </pc:sldMkLst>
        <pc:spChg chg="mod">
          <ac:chgData name="Kevin" userId="081af0d5-ebad-42eb-952e-3eb91fdd4430" providerId="ADAL" clId="{C2A1DC34-DCB5-4CB2-8F79-7280240E53EE}" dt="2021-03-24T02:24:10.411" v="6862" actId="313"/>
          <ac:spMkLst>
            <pc:docMk/>
            <pc:sldMk cId="3060550379" sldId="276"/>
            <ac:spMk id="3" creationId="{012A8F33-8797-409D-996E-30BF13A2270D}"/>
          </ac:spMkLst>
        </pc:spChg>
      </pc:sldChg>
      <pc:sldChg chg="modSp add mod">
        <pc:chgData name="Kevin" userId="081af0d5-ebad-42eb-952e-3eb91fdd4430" providerId="ADAL" clId="{C2A1DC34-DCB5-4CB2-8F79-7280240E53EE}" dt="2021-03-24T02:12:44.302" v="6248" actId="255"/>
        <pc:sldMkLst>
          <pc:docMk/>
          <pc:sldMk cId="457907076" sldId="277"/>
        </pc:sldMkLst>
        <pc:spChg chg="mod">
          <ac:chgData name="Kevin" userId="081af0d5-ebad-42eb-952e-3eb91fdd4430" providerId="ADAL" clId="{C2A1DC34-DCB5-4CB2-8F79-7280240E53EE}" dt="2021-03-24T02:12:44.302" v="6248" actId="255"/>
          <ac:spMkLst>
            <pc:docMk/>
            <pc:sldMk cId="457907076" sldId="277"/>
            <ac:spMk id="3" creationId="{012A8F33-8797-409D-996E-30BF13A2270D}"/>
          </ac:spMkLst>
        </pc:spChg>
      </pc:sldChg>
      <pc:sldChg chg="modSp add mod">
        <pc:chgData name="Kevin" userId="081af0d5-ebad-42eb-952e-3eb91fdd4430" providerId="ADAL" clId="{C2A1DC34-DCB5-4CB2-8F79-7280240E53EE}" dt="2021-03-24T02:12:50.806" v="6249" actId="255"/>
        <pc:sldMkLst>
          <pc:docMk/>
          <pc:sldMk cId="2866451547" sldId="278"/>
        </pc:sldMkLst>
        <pc:spChg chg="mod">
          <ac:chgData name="Kevin" userId="081af0d5-ebad-42eb-952e-3eb91fdd4430" providerId="ADAL" clId="{C2A1DC34-DCB5-4CB2-8F79-7280240E53EE}" dt="2021-03-24T02:12:50.806" v="6249" actId="255"/>
          <ac:spMkLst>
            <pc:docMk/>
            <pc:sldMk cId="2866451547" sldId="278"/>
            <ac:spMk id="3" creationId="{012A8F33-8797-409D-996E-30BF13A2270D}"/>
          </ac:spMkLst>
        </pc:spChg>
      </pc:sldChg>
      <pc:sldChg chg="modSp add mod ord">
        <pc:chgData name="Kevin" userId="081af0d5-ebad-42eb-952e-3eb91fdd4430" providerId="ADAL" clId="{C2A1DC34-DCB5-4CB2-8F79-7280240E53EE}" dt="2021-03-24T02:19:07.082" v="6633"/>
        <pc:sldMkLst>
          <pc:docMk/>
          <pc:sldMk cId="2900242755" sldId="279"/>
        </pc:sldMkLst>
        <pc:spChg chg="mod">
          <ac:chgData name="Kevin" userId="081af0d5-ebad-42eb-952e-3eb91fdd4430" providerId="ADAL" clId="{C2A1DC34-DCB5-4CB2-8F79-7280240E53EE}" dt="2021-03-24T02:19:03.359" v="6631" actId="20577"/>
          <ac:spMkLst>
            <pc:docMk/>
            <pc:sldMk cId="2900242755" sldId="279"/>
            <ac:spMk id="3" creationId="{012A8F33-8797-409D-996E-30BF13A2270D}"/>
          </ac:spMkLst>
        </pc:spChg>
      </pc:sldChg>
      <pc:sldChg chg="add">
        <pc:chgData name="Kevin" userId="081af0d5-ebad-42eb-952e-3eb91fdd4430" providerId="ADAL" clId="{C2A1DC34-DCB5-4CB2-8F79-7280240E53EE}" dt="2021-03-24T02:20:17.465" v="6643" actId="2890"/>
        <pc:sldMkLst>
          <pc:docMk/>
          <pc:sldMk cId="3781924343" sldId="280"/>
        </pc:sldMkLst>
      </pc:sldChg>
      <pc:sldChg chg="new del">
        <pc:chgData name="Kevin" userId="081af0d5-ebad-42eb-952e-3eb91fdd4430" providerId="ADAL" clId="{C2A1DC34-DCB5-4CB2-8F79-7280240E53EE}" dt="2021-03-24T02:25:34.137" v="6864" actId="47"/>
        <pc:sldMkLst>
          <pc:docMk/>
          <pc:sldMk cId="133754476" sldId="281"/>
        </pc:sldMkLst>
      </pc:sldChg>
      <pc:sldChg chg="new del">
        <pc:chgData name="Kevin" userId="081af0d5-ebad-42eb-952e-3eb91fdd4430" providerId="ADAL" clId="{C2A1DC34-DCB5-4CB2-8F79-7280240E53EE}" dt="2021-03-24T02:26:27.098" v="6895" actId="47"/>
        <pc:sldMkLst>
          <pc:docMk/>
          <pc:sldMk cId="1388874827" sldId="281"/>
        </pc:sldMkLst>
      </pc:sldChg>
      <pc:sldChg chg="delSp modSp new mod">
        <pc:chgData name="Kevin" userId="081af0d5-ebad-42eb-952e-3eb91fdd4430" providerId="ADAL" clId="{C2A1DC34-DCB5-4CB2-8F79-7280240E53EE}" dt="2021-03-24T02:26:07.245" v="6889" actId="1035"/>
        <pc:sldMkLst>
          <pc:docMk/>
          <pc:sldMk cId="3143196970" sldId="282"/>
        </pc:sldMkLst>
        <pc:spChg chg="mod">
          <ac:chgData name="Kevin" userId="081af0d5-ebad-42eb-952e-3eb91fdd4430" providerId="ADAL" clId="{C2A1DC34-DCB5-4CB2-8F79-7280240E53EE}" dt="2021-03-24T02:26:07.245" v="6889" actId="1035"/>
          <ac:spMkLst>
            <pc:docMk/>
            <pc:sldMk cId="3143196970" sldId="282"/>
            <ac:spMk id="2" creationId="{5F9CD6A6-720C-418F-B003-B2ACBED86409}"/>
          </ac:spMkLst>
        </pc:spChg>
        <pc:spChg chg="del">
          <ac:chgData name="Kevin" userId="081af0d5-ebad-42eb-952e-3eb91fdd4430" providerId="ADAL" clId="{C2A1DC34-DCB5-4CB2-8F79-7280240E53EE}" dt="2021-03-24T02:26:01.020" v="6878" actId="478"/>
          <ac:spMkLst>
            <pc:docMk/>
            <pc:sldMk cId="3143196970" sldId="282"/>
            <ac:spMk id="3" creationId="{5AF56CBD-3CC9-4C34-A8E7-6B06B3CFFA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0ED9D-0DCA-4298-A561-A90C253FE3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CC1A-E2FB-4006-9FC2-06A83348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filter List[Int] to List[Int]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map on List[Int] to List[String]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List[A] vs Map[K,V]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map on Map, Map if result is K/V pair, else </a:t>
            </a:r>
            <a:r>
              <a:rPr lang="en-US" dirty="0" err="1"/>
              <a:t>Iterable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map </a:t>
            </a:r>
            <a:r>
              <a:rPr lang="en-US" dirty="0" err="1"/>
              <a:t>SortedSet</a:t>
            </a:r>
            <a:r>
              <a:rPr lang="en-US" dirty="0"/>
              <a:t> requires Ordering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Elements evaluated at creation, verses when collection is traversed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74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7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Normal collections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1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48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4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5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52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57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55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Normal collections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4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6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5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0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4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CC1A-E2FB-4006-9FC2-06A8334875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3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4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9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7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6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3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7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7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0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58E7-EFAD-49AF-9133-0257832A50E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B637-4A06-40C6-B155-FEFC6802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87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ala-lang.org/api/current/scala/collection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8787-E5DA-4544-8D51-D6DD5F353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846092"/>
            <a:ext cx="8144134" cy="1377864"/>
          </a:xfrm>
        </p:spPr>
        <p:txBody>
          <a:bodyPr/>
          <a:lstStyle/>
          <a:p>
            <a:r>
              <a:rPr lang="en-US" dirty="0"/>
              <a:t>The Architecture of </a:t>
            </a:r>
            <a:br>
              <a:rPr lang="en-US" dirty="0"/>
            </a:br>
            <a:r>
              <a:rPr lang="en-US" dirty="0"/>
              <a:t>Scala Collections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2E916-A413-4034-9C21-A34AE9B26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Kevin Collins</a:t>
            </a:r>
          </a:p>
        </p:txBody>
      </p:sp>
    </p:spTree>
    <p:extLst>
      <p:ext uri="{BB962C8B-B14F-4D97-AF65-F5344CB8AC3E}">
        <p14:creationId xmlns:p14="http://schemas.microsoft.com/office/powerpoint/2010/main" val="318144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Map in Collections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304" y="2636210"/>
            <a:ext cx="10483392" cy="34685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+mj-lt"/>
                <a:cs typeface="Courier New" panose="02070309020205020404" pitchFamily="49" charset="0"/>
              </a:rPr>
              <a:t>IterableOps</a:t>
            </a:r>
            <a:r>
              <a:rPr lang="en-US" sz="2200" dirty="0">
                <a:latin typeface="+mj-lt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def filter(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(A) =&gt; Boolean: C</a:t>
            </a:r>
          </a:p>
          <a:p>
            <a:pPr marL="0" indent="0">
              <a:buNone/>
            </a:pPr>
            <a:r>
              <a:rPr lang="en-US" sz="2200" dirty="0" err="1">
                <a:latin typeface="+mj-lt"/>
                <a:cs typeface="Courier New" panose="02070309020205020404" pitchFamily="49" charset="0"/>
              </a:rPr>
              <a:t>Iterable</a:t>
            </a:r>
            <a:r>
              <a:rPr lang="en-US" sz="2200" dirty="0">
                <a:latin typeface="+mj-lt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def filter(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(A) =&gt; Boolean: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[A]</a:t>
            </a:r>
          </a:p>
          <a:p>
            <a:pPr marL="0" indent="0">
              <a:buNone/>
            </a:pPr>
            <a:r>
              <a:rPr lang="en-US" sz="2200" dirty="0" err="1">
                <a:latin typeface="+mj-lt"/>
                <a:cs typeface="Courier New" panose="02070309020205020404" pitchFamily="49" charset="0"/>
              </a:rPr>
              <a:t>MapOps</a:t>
            </a:r>
            <a:r>
              <a:rPr lang="en-US" sz="2200" dirty="0">
                <a:latin typeface="+mj-lt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def filter(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((K, V)) =&gt; Boolean: C</a:t>
            </a:r>
          </a:p>
          <a:p>
            <a:pPr marL="0" indent="0">
              <a:buNone/>
            </a:pPr>
            <a:r>
              <a:rPr lang="en-US" sz="2200" dirty="0">
                <a:latin typeface="+mj-lt"/>
                <a:cs typeface="Courier New" panose="02070309020205020404" pitchFamily="49" charset="0"/>
              </a:rPr>
              <a:t>Map: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def filter(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((K, V)) =&gt; Boolean: Map[K,V]</a:t>
            </a: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D412E4-69E6-4938-8527-E5698F60492D}"/>
              </a:ext>
            </a:extLst>
          </p:cNvPr>
          <p:cNvSpPr txBox="1">
            <a:spLocks/>
          </p:cNvSpPr>
          <p:nvPr/>
        </p:nvSpPr>
        <p:spPr>
          <a:xfrm>
            <a:off x="878779" y="2092070"/>
            <a:ext cx="9216944" cy="3468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2800" dirty="0"/>
              <a:t> operation</a:t>
            </a:r>
          </a:p>
        </p:txBody>
      </p:sp>
    </p:spTree>
    <p:extLst>
      <p:ext uri="{BB962C8B-B14F-4D97-AF65-F5344CB8AC3E}">
        <p14:creationId xmlns:p14="http://schemas.microsoft.com/office/powerpoint/2010/main" val="26213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Strict and Non-strict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9869436" cy="34685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fromSpecific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(source: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[A]): C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def from[E](source: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[E]): CC[E]</a:t>
            </a:r>
          </a:p>
          <a:p>
            <a:r>
              <a:rPr lang="en-US" sz="2800" dirty="0"/>
              <a:t>Companion objects</a:t>
            </a:r>
          </a:p>
        </p:txBody>
      </p:sp>
    </p:spTree>
    <p:extLst>
      <p:ext uri="{BB962C8B-B14F-4D97-AF65-F5344CB8AC3E}">
        <p14:creationId xmlns:p14="http://schemas.microsoft.com/office/powerpoint/2010/main" val="180590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Strict and Non-strict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9216944" cy="34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Non-strict implementation by default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33C322-CF39-4B32-A6CA-29D1B3FC5544}"/>
              </a:ext>
            </a:extLst>
          </p:cNvPr>
          <p:cNvSpPr txBox="1">
            <a:spLocks/>
          </p:cNvSpPr>
          <p:nvPr/>
        </p:nvSpPr>
        <p:spPr>
          <a:xfrm>
            <a:off x="867367" y="3073709"/>
            <a:ext cx="10483392" cy="34685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trait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IterableOps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[+A, +CC[_], +C] {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def filter(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A =&gt; Boolean): C =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fromSpecific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View.Filter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this.pred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def map[B](f: A +&gt; B): CC[B] =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from(new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View.Map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(this, f))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Strict and Non-strict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9216944" cy="34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List implementation of from method (strict)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33C322-CF39-4B32-A6CA-29D1B3FC5544}"/>
              </a:ext>
            </a:extLst>
          </p:cNvPr>
          <p:cNvSpPr txBox="1">
            <a:spLocks/>
          </p:cNvSpPr>
          <p:nvPr/>
        </p:nvSpPr>
        <p:spPr>
          <a:xfrm>
            <a:off x="867367" y="3073709"/>
            <a:ext cx="10483392" cy="34685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def from[E](source: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IterableOnce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[E]): List[E] =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(new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ListBuffer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[E] ++= source).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toList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Strict and Non-strict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9216944" cy="34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Factory and Companion operations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33C322-CF39-4B32-A6CA-29D1B3FC5544}"/>
              </a:ext>
            </a:extLst>
          </p:cNvPr>
          <p:cNvSpPr txBox="1">
            <a:spLocks/>
          </p:cNvSpPr>
          <p:nvPr/>
        </p:nvSpPr>
        <p:spPr>
          <a:xfrm>
            <a:off x="867367" y="3073709"/>
            <a:ext cx="10483392" cy="34685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trait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IterableOps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[+A, +CC[_], +C] {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map[B](f: A =&gt; B): CC[B]= 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iterableFactory.from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View.Map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(this, f))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iterableFactory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IterableFactory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[CC]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cs typeface="Courier New" panose="02070309020205020404" pitchFamily="49" charset="0"/>
              </a:rPr>
              <a:t>From Companion Object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trait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IterableFactory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[+CC[_]] {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from[A](source: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IterableOnce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[A]): CC[A]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44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New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9216944" cy="34685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Mutable or Immutable?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Pick base Traits.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Choose Template Trait to inherit most operations.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Overload operations to return most Specific collections.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Collection Library: </a:t>
            </a:r>
            <a:r>
              <a:rPr lang="en-US" sz="1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https://www.scala-lang.org/api/current/scala/collection/index.html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2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Capped Sequences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7" y="2467627"/>
            <a:ext cx="10431139" cy="3468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final class Capped[A] private (val capacity: Int, val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length: Int, offset: Int,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Array[Any])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extends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immutable.iterable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[A, Capped, Capped[A]]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StrictOptimizedIterableOps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[A, Capped, Capped[A]]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this(capacity: Int) = this(capacity, length=0,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offset=0,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Array.ofDim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(capacity))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0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Capped Sequences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7" y="2467627"/>
            <a:ext cx="10431139" cy="34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  <a:cs typeface="Courier New" panose="02070309020205020404" pitchFamily="49" charset="0"/>
              </a:rPr>
              <a:t>IterableFactory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 from </a:t>
            </a:r>
            <a:r>
              <a:rPr lang="en-US" dirty="0" err="1">
                <a:latin typeface="+mj-lt"/>
                <a:cs typeface="Courier New" panose="02070309020205020404" pitchFamily="49" charset="0"/>
              </a:rPr>
              <a:t>IterableOps</a:t>
            </a:r>
            <a:endParaRPr lang="en-US" dirty="0"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override val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IterableFactory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IterableFactory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[Capped] =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CappedFactory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(capacity)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24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Capped Sequences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467626"/>
            <a:ext cx="10828055" cy="3854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CappedFactory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(capacity: Int)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	extends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IterableFactory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[Capped]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from[A](source: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IterableOnce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[A]): Capped[A] = source match {</a:t>
            </a:r>
          </a:p>
          <a:p>
            <a:pPr marL="9144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case capped: Capped[A] 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capped.capacity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capacity =&gt; capped</a:t>
            </a:r>
          </a:p>
          <a:p>
            <a:pPr marL="9144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Case _ =&gt;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newBuilder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[A] ++=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source.result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empty[A]: Capped[A] = new Capped[A](capacity)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5790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Capped Sequences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467626"/>
            <a:ext cx="10828055" cy="385479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newBuilder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mutable.Builder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[A, Capped[A]] = </a:t>
            </a:r>
          </a:p>
          <a:p>
            <a:pPr marL="9144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mutable.ImmutableBuilder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[A, Capped[A]](empty) {</a:t>
            </a:r>
          </a:p>
          <a:p>
            <a:pPr marL="1371600" lvl="3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addOne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A):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</a:p>
          <a:p>
            <a:pPr marL="1828800" lvl="4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:+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828800" lvl="4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</a:p>
          <a:p>
            <a:pPr marL="1371600" lvl="3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9144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914400" lvl="2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5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the Collection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9216944" cy="3468562"/>
          </a:xfrm>
        </p:spPr>
        <p:txBody>
          <a:bodyPr>
            <a:normAutofit/>
          </a:bodyPr>
          <a:lstStyle/>
          <a:p>
            <a:r>
              <a:rPr lang="en-US" sz="2800" dirty="0"/>
              <a:t>Achieve design requirements of natural collection types</a:t>
            </a:r>
          </a:p>
          <a:p>
            <a:r>
              <a:rPr lang="en-US" sz="2800" dirty="0"/>
              <a:t>Define operations and functions to apply to these functions</a:t>
            </a:r>
          </a:p>
          <a:p>
            <a:r>
              <a:rPr lang="en-US" sz="2800" dirty="0"/>
              <a:t>Reduce duplicate code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344058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Capped Sequences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467626"/>
            <a:ext cx="10828055" cy="3854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override protected def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fromSpecific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IterableOnce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[A]): Capped[A]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iterableFactory.from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override protected def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newSpecificBuilder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mutable.Builder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[A, Capped[A]]=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iterableFactory.newBuilder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override def empty: Capped[A]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iterableFactory.empty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4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6A6-720C-418F-B003-B2ACBED86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590016"/>
            <a:ext cx="8144134" cy="137307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4319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Design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9216944" cy="3468562"/>
          </a:xfrm>
        </p:spPr>
        <p:txBody>
          <a:bodyPr>
            <a:normAutofit/>
          </a:bodyPr>
          <a:lstStyle/>
          <a:p>
            <a:r>
              <a:rPr lang="en-US" sz="2800" dirty="0"/>
              <a:t>Returning same concrete collection</a:t>
            </a:r>
          </a:p>
          <a:p>
            <a:r>
              <a:rPr lang="en-US" sz="2800" dirty="0"/>
              <a:t>Returning same collection with variable element types</a:t>
            </a:r>
          </a:p>
          <a:p>
            <a:r>
              <a:rPr lang="en-US" sz="2800" dirty="0"/>
              <a:t>Varying numbers of parameters</a:t>
            </a:r>
          </a:p>
          <a:p>
            <a:r>
              <a:rPr lang="en-US" sz="2800" dirty="0"/>
              <a:t>Returning different collections based on element type</a:t>
            </a:r>
          </a:p>
          <a:p>
            <a:r>
              <a:rPr lang="en-US" sz="2800" dirty="0"/>
              <a:t>Additional implicit parameters when required</a:t>
            </a:r>
          </a:p>
          <a:p>
            <a:r>
              <a:rPr lang="en-US" sz="2800" dirty="0"/>
              <a:t>Strict verses non-strict collections</a:t>
            </a:r>
          </a:p>
        </p:txBody>
      </p:sp>
    </p:spTree>
    <p:extLst>
      <p:ext uri="{BB962C8B-B14F-4D97-AF65-F5344CB8AC3E}">
        <p14:creationId xmlns:p14="http://schemas.microsoft.com/office/powerpoint/2010/main" val="46494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vs Non-strict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9216944" cy="34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Strict</a:t>
            </a:r>
          </a:p>
          <a:p>
            <a:r>
              <a:rPr lang="en-US" sz="2800" dirty="0"/>
              <a:t>Elements added and computed when added</a:t>
            </a:r>
          </a:p>
          <a:p>
            <a:pPr marL="0" indent="0">
              <a:buNone/>
            </a:pPr>
            <a:r>
              <a:rPr lang="en-US" sz="2800" dirty="0"/>
              <a:t>Non-strict or Lazy Collections</a:t>
            </a:r>
          </a:p>
          <a:p>
            <a:r>
              <a:rPr lang="en-US" sz="2800" dirty="0"/>
              <a:t>Only requested elements are computed</a:t>
            </a:r>
          </a:p>
          <a:p>
            <a:r>
              <a:rPr lang="en-US" sz="2800" dirty="0"/>
              <a:t>Can be infinite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05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Non-strict Example: LazyList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9216944" cy="34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Constructed with #:: operator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E4765-2B01-4E67-A8C3-3A219512E73A}"/>
              </a:ext>
            </a:extLst>
          </p:cNvPr>
          <p:cNvSpPr txBox="1"/>
          <p:nvPr/>
        </p:nvSpPr>
        <p:spPr>
          <a:xfrm>
            <a:off x="718983" y="3057784"/>
            <a:ext cx="1075403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val lazyList = LazyList(1, 2, 3)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 lazyList: scala.collection.immutable.LazyList[Int] = LazyList(&lt;not computed&gt;)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val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4 #:: lazyList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scala.collection.immutable.LazyList[Int] = LazyList(&lt;not computed&gt;)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 res0: Int = 2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otherList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 res1: scala.collection.immutable.LazyList[Int] = LazyList(4, 1, 2, &lt;not computed&gt;)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as LazyList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9216944" cy="34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5130-79B1-4255-A14A-4FE1B34E2789}"/>
              </a:ext>
            </a:extLst>
          </p:cNvPr>
          <p:cNvSpPr txBox="1"/>
          <p:nvPr/>
        </p:nvSpPr>
        <p:spPr>
          <a:xfrm>
            <a:off x="793438" y="2242870"/>
            <a:ext cx="10605123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(a: Int, b: Int): LazyList[Int] =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|a #::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(a: Int, b: Int): LazyList[Int]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val fibs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(1,1).take(7)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Fibs: scala.collection.immutable.LazyList[Int] = LazyList(&lt;not computed&gt;)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scala&gt; fibs.toList</a:t>
            </a:r>
          </a:p>
          <a:p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val res8: List[Int] = List(1, 1, 2, 3, 5, 8, 13)</a:t>
            </a:r>
          </a:p>
          <a:p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val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allFibs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(1,1).take(7)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allFibs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scala.collection.immutable.LazyList[Int] = LazyList(&lt;not computed&gt;)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val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someFibs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allFibs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allFibs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alLFibs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(4212))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someFibs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(Int, Int, Int) = (8,987,691399513)</a:t>
            </a:r>
          </a:p>
        </p:txBody>
      </p:sp>
    </p:spTree>
    <p:extLst>
      <p:ext uri="{BB962C8B-B14F-4D97-AF65-F5344CB8AC3E}">
        <p14:creationId xmlns:p14="http://schemas.microsoft.com/office/powerpoint/2010/main" val="28940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9216944" cy="34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3C8FCB-C2CA-40B1-9C76-65405841B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23" y="2219013"/>
            <a:ext cx="7785553" cy="43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Map in Collections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5978882" cy="34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trait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IterableOps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[+A, +CC[_], +C]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A:	element type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CC:	type constructor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C:	complete type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B15FF2-FEA4-40D5-8C02-6FD6D25D1A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7" b="24444"/>
          <a:stretch/>
        </p:blipFill>
        <p:spPr>
          <a:xfrm>
            <a:off x="7056119" y="2467504"/>
            <a:ext cx="4643992" cy="39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4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149C-06B2-44BB-93F9-F11B1EF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Map in Collections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8F33-8797-409D-996E-30BF13A2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2467627"/>
            <a:ext cx="10483392" cy="34685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trait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IterableOps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[+A, +CC[_], +C]</a:t>
            </a: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trait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[+A] with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IterableOps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[A,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[A]]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trait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MapOps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[K, +V, +CC[_], +C]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extends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IterableOps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[(K, V),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C]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trait Map[K, +V] extends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[(K, V)]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with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MapOps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[K, V, Map, Map[K, V]]</a:t>
            </a: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FC478D409704DB161997ECC6C3E82" ma:contentTypeVersion="5" ma:contentTypeDescription="Create a new document." ma:contentTypeScope="" ma:versionID="4d04d1e66f90c5d1e080faca844fa238">
  <xsd:schema xmlns:xsd="http://www.w3.org/2001/XMLSchema" xmlns:xs="http://www.w3.org/2001/XMLSchema" xmlns:p="http://schemas.microsoft.com/office/2006/metadata/properties" xmlns:ns3="8eaa0049-0164-45ce-bac1-d1a4809df21e" xmlns:ns4="9e4393ee-09af-47fa-8bcc-ba8c31d29639" targetNamespace="http://schemas.microsoft.com/office/2006/metadata/properties" ma:root="true" ma:fieldsID="d806ee2ea705b24dc19bad73b24b47b3" ns3:_="" ns4:_="">
    <xsd:import namespace="8eaa0049-0164-45ce-bac1-d1a4809df21e"/>
    <xsd:import namespace="9e4393ee-09af-47fa-8bcc-ba8c31d296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a0049-0164-45ce-bac1-d1a4809df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393ee-09af-47fa-8bcc-ba8c31d296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6F5FE0-2751-4BAA-883A-73A36290F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aa0049-0164-45ce-bac1-d1a4809df21e"/>
    <ds:schemaRef ds:uri="9e4393ee-09af-47fa-8bcc-ba8c31d296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FC8FFE-FFF4-4CC2-984D-E0AC3D39D8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10F7D0-54A1-4AAC-A064-F9EACAC53002}">
  <ds:schemaRefs>
    <ds:schemaRef ds:uri="http://schemas.microsoft.com/office/2006/documentManagement/types"/>
    <ds:schemaRef ds:uri="http://schemas.microsoft.com/office/2006/metadata/properties"/>
    <ds:schemaRef ds:uri="9e4393ee-09af-47fa-8bcc-ba8c31d2963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eaa0049-0164-45ce-bac1-d1a4809df2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3728</TotalTime>
  <Words>1242</Words>
  <Application>Microsoft Office PowerPoint</Application>
  <PresentationFormat>Widescreen</PresentationFormat>
  <Paragraphs>179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Trebuchet MS</vt:lpstr>
      <vt:lpstr>Berlin</vt:lpstr>
      <vt:lpstr>The Architecture of  Scala Collections</vt:lpstr>
      <vt:lpstr>Design of the Collection Library</vt:lpstr>
      <vt:lpstr>Operation Design Requirements</vt:lpstr>
      <vt:lpstr>Strict vs Non-strict Collections</vt:lpstr>
      <vt:lpstr>Non-strict Example: LazyList</vt:lpstr>
      <vt:lpstr>Fibonacci as LazyList</vt:lpstr>
      <vt:lpstr>Trait Organization</vt:lpstr>
      <vt:lpstr>Tracing Map in Collections Framework</vt:lpstr>
      <vt:lpstr>Tracing Map in Collections Framework</vt:lpstr>
      <vt:lpstr>Tracing Map in Collections Framework</vt:lpstr>
      <vt:lpstr>Implementing Strict and Non-strict</vt:lpstr>
      <vt:lpstr>Implementing Strict and Non-strict</vt:lpstr>
      <vt:lpstr>Implementing Strict and Non-strict</vt:lpstr>
      <vt:lpstr>Implementing Strict and Non-strict</vt:lpstr>
      <vt:lpstr>Integrating New Collections</vt:lpstr>
      <vt:lpstr>Capped Sequences Example</vt:lpstr>
      <vt:lpstr>Capped Sequences Example</vt:lpstr>
      <vt:lpstr>Capped Sequences Example</vt:lpstr>
      <vt:lpstr>Capped Sequences Example</vt:lpstr>
      <vt:lpstr>Capped Sequences Example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Ravagnani, Dominic</dc:creator>
  <cp:lastModifiedBy>Kevin Collins</cp:lastModifiedBy>
  <cp:revision>4</cp:revision>
  <dcterms:created xsi:type="dcterms:W3CDTF">2021-02-20T19:33:54Z</dcterms:created>
  <dcterms:modified xsi:type="dcterms:W3CDTF">2021-03-24T02:34:51Z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0x0101008C9FC478D409704DB161997ECC6C3E82</vt:lpwstr>
  </property>
</Properties>
</file>