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C228C4-1FAD-028B-B9A7-99C8F9F2A0BD}" v="1083" dt="2026-02-24T04:48:20.9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2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8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4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84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4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63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0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3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9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9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>
            <a:normAutofit/>
          </a:bodyPr>
          <a:lstStyle/>
          <a:p>
            <a:pPr algn="l"/>
            <a:r>
              <a:rPr lang="en-US" sz="5400"/>
              <a:t>Iterators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/>
              <a:t>Kristin Nickerson</a:t>
            </a:r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4839F0-F1B1-4DF2-2B48-4068986CB31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064" r="6871" b="5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74CF-756E-3A53-D1F4-CC9FB7094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Iterator inside of Option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4C88C-C068-84E6-B87F-7BEC9EF1E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 err="1"/>
              <a:t>IntoIterator</a:t>
            </a:r>
            <a:r>
              <a:rPr lang="en-US" sz="2800" dirty="0"/>
              <a:t> is implemented inside of Option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Since it could contain zero or one element, for loops can be used to check if a value is present</a:t>
            </a:r>
          </a:p>
        </p:txBody>
      </p:sp>
    </p:spTree>
    <p:extLst>
      <p:ext uri="{BB962C8B-B14F-4D97-AF65-F5344CB8AC3E}">
        <p14:creationId xmlns:p14="http://schemas.microsoft.com/office/powerpoint/2010/main" val="845762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7A9C9-DE97-522C-D0AF-D9F3B0D1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that I didn't know where to put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2A0E6-38D4-68E9-4F6E-9856C22BE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Iterators can tak</a:t>
            </a:r>
            <a:r>
              <a:rPr lang="en-US" sz="2800"/>
              <a:t>e closures as arguments</a:t>
            </a:r>
            <a:endParaRPr lang="en-US" sz="2800" dirty="0"/>
          </a:p>
          <a:p>
            <a:r>
              <a:rPr lang="en-US" sz="2800" dirty="0"/>
              <a:t> </a:t>
            </a:r>
            <a:r>
              <a:rPr lang="en-US" sz="2800">
                <a:solidFill>
                  <a:schemeClr val="accent6">
                    <a:lumMod val="76000"/>
                  </a:schemeClr>
                </a:solidFill>
              </a:rPr>
              <a:t>Flatten</a:t>
            </a:r>
            <a:r>
              <a:rPr lang="en-US" sz="2800"/>
              <a:t> is a function that makes an iterator of iterators into a single iterator.</a:t>
            </a:r>
          </a:p>
        </p:txBody>
      </p:sp>
    </p:spTree>
    <p:extLst>
      <p:ext uri="{BB962C8B-B14F-4D97-AF65-F5344CB8AC3E}">
        <p14:creationId xmlns:p14="http://schemas.microsoft.com/office/powerpoint/2010/main" val="143100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F19EC-078E-2FB8-1D31-74A6D817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Iterators?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BF53C-F4BD-6B46-5FBE-1CDE1D8CEF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 </a:t>
            </a:r>
            <a:r>
              <a:rPr lang="en-US" sz="2800">
                <a:solidFill>
                  <a:schemeClr val="accent1">
                    <a:lumMod val="76000"/>
                  </a:schemeClr>
                </a:solidFill>
              </a:rPr>
              <a:t>Iterators</a:t>
            </a:r>
            <a:r>
              <a:rPr lang="en-US" sz="2800"/>
              <a:t> are a design pattern meant to process a series of elements.</a:t>
            </a:r>
            <a:endParaRPr lang="en-US" sz="28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It's a trait in the Rust standard library that any type can implement.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They are most often used with collections, such as vectors </a:t>
            </a:r>
            <a:r>
              <a:rPr lang="en-US" sz="2600"/>
              <a:t>and hash maps.</a:t>
            </a:r>
            <a:endParaRPr lang="en-US" sz="2600" dirty="0"/>
          </a:p>
          <a:p>
            <a:pPr lvl="1">
              <a:buFont typeface="Courier New" panose="020B0604020202020204" pitchFamily="34" charset="0"/>
              <a:buChar char="o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637452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25A53-D720-0DCE-0F17-8484A20B3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does one look like?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82FCB-67B8-7FAA-33A5-BB911F048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705094"/>
            <a:ext cx="10956292" cy="460426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>
                <a:solidFill>
                  <a:schemeClr val="accent1">
                    <a:lumMod val="76000"/>
                  </a:schemeClr>
                </a:solidFill>
              </a:rPr>
              <a:t>Item</a:t>
            </a:r>
            <a:r>
              <a:rPr lang="en-US" sz="2400" dirty="0">
                <a:solidFill>
                  <a:schemeClr val="accent6">
                    <a:lumMod val="76000"/>
                  </a:schemeClr>
                </a:solidFill>
              </a:rPr>
              <a:t> </a:t>
            </a:r>
            <a:r>
              <a:rPr lang="en-US" sz="2400" dirty="0"/>
              <a:t>is what's known as an </a:t>
            </a:r>
            <a:r>
              <a:rPr lang="en-US" sz="2400" dirty="0">
                <a:solidFill>
                  <a:schemeClr val="accent6">
                    <a:lumMod val="76000"/>
                  </a:schemeClr>
                </a:solidFill>
              </a:rPr>
              <a:t>associated type</a:t>
            </a:r>
            <a:r>
              <a:rPr lang="en-US" sz="2400" dirty="0"/>
              <a:t>, and the type it contains is what's returned from the iterator.</a:t>
            </a:r>
          </a:p>
          <a:p>
            <a:pPr lvl="1"/>
            <a:r>
              <a:rPr lang="en-US" sz="2200" dirty="0"/>
              <a:t> </a:t>
            </a:r>
            <a:r>
              <a:rPr lang="en-US" sz="2200" dirty="0">
                <a:solidFill>
                  <a:schemeClr val="accent1">
                    <a:lumMod val="76000"/>
                  </a:schemeClr>
                </a:solidFill>
              </a:rPr>
              <a:t>Associated types</a:t>
            </a:r>
            <a:r>
              <a:rPr lang="en-US" sz="2200" dirty="0">
                <a:solidFill>
                  <a:srgbClr val="000000"/>
                </a:solidFill>
              </a:rPr>
              <a:t> are a placeholder type that has to be specified by the implementor.</a:t>
            </a:r>
          </a:p>
          <a:p>
            <a:r>
              <a:rPr lang="en-US" sz="2400">
                <a:solidFill>
                  <a:srgbClr val="000000"/>
                </a:solidFill>
              </a:rPr>
              <a:t>Next method returns one item at a time wrapped in a Some, and once all items are iterated over returns None.</a:t>
            </a:r>
            <a:endParaRPr lang="en-US" sz="2400" dirty="0">
              <a:solidFill>
                <a:srgbClr val="000000"/>
              </a:solidFill>
            </a:endParaRPr>
          </a:p>
          <a:p>
            <a:pPr lvl="1"/>
            <a:endParaRPr lang="en-US" sz="2400" dirty="0">
              <a:solidFill>
                <a:srgbClr val="000000"/>
              </a:solidFill>
            </a:endParaRPr>
          </a:p>
        </p:txBody>
      </p:sp>
      <p:pic>
        <p:nvPicPr>
          <p:cNvPr id="4" name="Picture 3" descr="A black background with blue and green text&#10;&#10;AI-generated content may be incorrect.">
            <a:extLst>
              <a:ext uri="{FF2B5EF4-FFF2-40B4-BE49-F238E27FC236}">
                <a16:creationId xmlns:a16="http://schemas.microsoft.com/office/drawing/2014/main" id="{7B05FF09-76FC-9693-375A-F2156D5639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8412" y="4855271"/>
            <a:ext cx="5898845" cy="144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0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0C5E9-FC5D-5246-6F63-CFA83B44C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next method?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7F016-0AC9-5C7C-D595-EE61FD7EF0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An iterator must define its next method.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Each call to next consumes an item from the iterator. </a:t>
            </a:r>
          </a:p>
        </p:txBody>
      </p:sp>
      <p:pic>
        <p:nvPicPr>
          <p:cNvPr id="4" name="Picture 3" descr="A screen shot of a computer code&#10;&#10;AI-generated content may be incorrect.">
            <a:extLst>
              <a:ext uri="{FF2B5EF4-FFF2-40B4-BE49-F238E27FC236}">
                <a16:creationId xmlns:a16="http://schemas.microsoft.com/office/drawing/2014/main" id="{6BFABAE4-9249-09FE-4540-CCC73D065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207" y="3324877"/>
            <a:ext cx="6474520" cy="2870026"/>
          </a:xfrm>
          <a:prstGeom prst="rect">
            <a:avLst/>
          </a:prstGeom>
        </p:spPr>
      </p:pic>
      <p:pic>
        <p:nvPicPr>
          <p:cNvPr id="5" name="Picture 4" descr="A computer screen shot of code&#10;&#10;AI-generated content may be incorrect.">
            <a:extLst>
              <a:ext uri="{FF2B5EF4-FFF2-40B4-BE49-F238E27FC236}">
                <a16:creationId xmlns:a16="http://schemas.microsoft.com/office/drawing/2014/main" id="{6F63CC9D-11DF-9D58-B94F-841E22A12C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336" y="3327487"/>
            <a:ext cx="4791335" cy="273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17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F3FA3-E4A5-51F5-CBCF-9EDCA0BFD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</a:t>
            </a:r>
            <a:r>
              <a:rPr lang="en-US"/>
              <a:t>iterators?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78D56-0696-559C-0E2B-4628FFC92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Can be responsible for logical iterating over items and determining when a sequence is finished.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This is referred to as 'lazy', since there is no effect until a method is called to use up the iterator.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They are typically used inside of for loops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 dirty="0"/>
              <a:t>When they are used outside for loops, they need to be made mutable.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 dirty="0"/>
              <a:t>When they are inside for loops they are made mutable behind the scenes.</a:t>
            </a:r>
          </a:p>
        </p:txBody>
      </p:sp>
    </p:spTree>
    <p:extLst>
      <p:ext uri="{BB962C8B-B14F-4D97-AF65-F5344CB8AC3E}">
        <p14:creationId xmlns:p14="http://schemas.microsoft.com/office/powerpoint/2010/main" val="70735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8375-8A7B-0EF5-7142-ADB7538B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 implementing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97E26-6271-E76E-BF70-3A0212D57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There are methods in the Rust standard library that have default implementations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Some require a defined next while others do not.</a:t>
            </a:r>
          </a:p>
          <a:p>
            <a:pPr lvl="3"/>
            <a:r>
              <a:rPr lang="en-US" sz="2200" dirty="0"/>
              <a:t> </a:t>
            </a:r>
            <a:r>
              <a:rPr lang="en-US" sz="2200" dirty="0">
                <a:solidFill>
                  <a:schemeClr val="accent6">
                    <a:lumMod val="76000"/>
                  </a:schemeClr>
                </a:solidFill>
              </a:rPr>
              <a:t>Consuming adapters</a:t>
            </a:r>
            <a:r>
              <a:rPr lang="en-US" sz="2200" dirty="0"/>
              <a:t> require a defined next and consume the iterator once they are completed.</a:t>
            </a:r>
          </a:p>
          <a:p>
            <a:pPr lvl="3"/>
            <a:r>
              <a:rPr lang="en-US" sz="2200" dirty="0"/>
              <a:t> </a:t>
            </a:r>
            <a:r>
              <a:rPr lang="en-US" sz="2200" dirty="0">
                <a:solidFill>
                  <a:schemeClr val="accent6">
                    <a:lumMod val="76000"/>
                  </a:schemeClr>
                </a:solidFill>
              </a:rPr>
              <a:t>Iterator adapters</a:t>
            </a:r>
            <a:r>
              <a:rPr lang="en-US" sz="2200" dirty="0"/>
              <a:t> do not require a defined next and do not consume the iterator, instead they produce some different iterator based off the first one.</a:t>
            </a:r>
          </a:p>
        </p:txBody>
      </p:sp>
    </p:spTree>
    <p:extLst>
      <p:ext uri="{BB962C8B-B14F-4D97-AF65-F5344CB8AC3E}">
        <p14:creationId xmlns:p14="http://schemas.microsoft.com/office/powerpoint/2010/main" val="2092764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1D85A-B61E-7987-3847-CBDC355F8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Into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01404-3478-1DE6-DF07-5EA83C733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It takes a collection and a type and turns that into an iterator with a defined next.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/>
              <a:t>There is a value called self and a function called into-iter, which takes self and consumes it to return an iterator.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10135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12F2-85C4-088A-CD37-3C1BAACEE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Combinators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280CE-6A48-EBFE-EE8F-639B15575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/>
              <a:t> </a:t>
            </a:r>
            <a:r>
              <a:rPr lang="en-US" sz="2800">
                <a:solidFill>
                  <a:schemeClr val="accent6">
                    <a:lumMod val="76000"/>
                  </a:schemeClr>
                </a:solidFill>
              </a:rPr>
              <a:t>Combinators</a:t>
            </a:r>
            <a:r>
              <a:rPr lang="en-US" sz="2800"/>
              <a:t> are a type of iterator that allow a given iterator to be changed in some way.</a:t>
            </a:r>
            <a:endParaRPr lang="en-US" sz="28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 dirty="0"/>
              <a:t> Filters are combinators that use </a:t>
            </a:r>
            <a:r>
              <a:rPr lang="en-US" sz="2600"/>
              <a:t>conditionals</a:t>
            </a:r>
            <a:r>
              <a:rPr lang="en-US" sz="2600" dirty="0"/>
              <a:t> to remove some items from iterators.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/>
              <a:t> Map is a combinator that allows values inside an iterator to change from one form or type to another.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/>
              <a:t> Collect is a combinator that puts values into a collection, where the type is specified using Turbo Fish Syntax.</a:t>
            </a:r>
          </a:p>
        </p:txBody>
      </p:sp>
    </p:spTree>
    <p:extLst>
      <p:ext uri="{BB962C8B-B14F-4D97-AF65-F5344CB8AC3E}">
        <p14:creationId xmlns:p14="http://schemas.microsoft.com/office/powerpoint/2010/main" val="256621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F1719-95EE-F3AF-065E-204A5C9DA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Turbo Fish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884D1-843A-C8A7-D90C-6B3AC4396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/>
              <a:t>Turbo Fish Syntax is used with the collect combinator to define the type that the collection is going to be.</a:t>
            </a:r>
            <a:endParaRPr lang="en-US" sz="2800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/>
              <a:t>:: is supposed to be the fish body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600"/>
              <a:t>&lt;T&gt; is the fish's tail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2400" dirty="0"/>
              <a:t>T is a </a:t>
            </a:r>
            <a:r>
              <a:rPr lang="en-US" sz="2400"/>
              <a:t>substitute</a:t>
            </a:r>
            <a:r>
              <a:rPr lang="en-US" sz="2400" dirty="0"/>
              <a:t> for the type we are specifying</a:t>
            </a:r>
          </a:p>
        </p:txBody>
      </p:sp>
    </p:spTree>
    <p:extLst>
      <p:ext uri="{BB962C8B-B14F-4D97-AF65-F5344CB8AC3E}">
        <p14:creationId xmlns:p14="http://schemas.microsoft.com/office/powerpoint/2010/main" val="81092055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523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Courier New</vt:lpstr>
      <vt:lpstr>Neue Haas Grotesk Text Pro</vt:lpstr>
      <vt:lpstr>Wingdings</vt:lpstr>
      <vt:lpstr>VanillaVTI</vt:lpstr>
      <vt:lpstr>Iterators</vt:lpstr>
      <vt:lpstr>What are Iterators?</vt:lpstr>
      <vt:lpstr>What does one look like? </vt:lpstr>
      <vt:lpstr>What is the next method? </vt:lpstr>
      <vt:lpstr>Why use iterators?</vt:lpstr>
      <vt:lpstr>Methods implementing iterators</vt:lpstr>
      <vt:lpstr>Into Iterators</vt:lpstr>
      <vt:lpstr>Combinators </vt:lpstr>
      <vt:lpstr>Turbo Fish Syntax</vt:lpstr>
      <vt:lpstr>Iterator inside of Option</vt:lpstr>
      <vt:lpstr>Other that I didn't know where to put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Stucki, David</cp:lastModifiedBy>
  <cp:revision>233</cp:revision>
  <dcterms:created xsi:type="dcterms:W3CDTF">2026-02-24T03:38:20Z</dcterms:created>
  <dcterms:modified xsi:type="dcterms:W3CDTF">2026-02-25T13:52:48Z</dcterms:modified>
</cp:coreProperties>
</file>