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</p:sldMasterIdLst>
  <p:notesMasterIdLst>
    <p:notesMasterId r:id="rId17"/>
  </p:notesMasterIdLst>
  <p:handoutMasterIdLst>
    <p:handoutMasterId r:id="rId18"/>
  </p:handoutMasterIdLst>
  <p:sldIdLst>
    <p:sldId id="1497" r:id="rId5"/>
    <p:sldId id="1514" r:id="rId6"/>
    <p:sldId id="1499" r:id="rId7"/>
    <p:sldId id="1515" r:id="rId8"/>
    <p:sldId id="1516" r:id="rId9"/>
    <p:sldId id="1500" r:id="rId10"/>
    <p:sldId id="1517" r:id="rId11"/>
    <p:sldId id="1518" r:id="rId12"/>
    <p:sldId id="1519" r:id="rId13"/>
    <p:sldId id="1521" r:id="rId14"/>
    <p:sldId id="1520" r:id="rId15"/>
    <p:sldId id="15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E7ECE9-664D-42F9-973F-211FAC662B97}" v="64" dt="2026-02-22T00:48:20.948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0079" autoAdjust="0"/>
  </p:normalViewPr>
  <p:slideViewPr>
    <p:cSldViewPr snapToGrid="0">
      <p:cViewPr>
        <p:scale>
          <a:sx n="50" d="100"/>
          <a:sy n="50" d="100"/>
        </p:scale>
        <p:origin x="-120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espo, Olivia" userId="24201e8c-f439-48bb-addf-0864e7529408" providerId="ADAL" clId="{D50FC08B-4B32-4654-86F4-63943ABBBEFE}"/>
    <pc:docChg chg="undo custSel addSld delSld modSld sldOrd">
      <pc:chgData name="Crespo, Olivia" userId="24201e8c-f439-48bb-addf-0864e7529408" providerId="ADAL" clId="{D50FC08B-4B32-4654-86F4-63943ABBBEFE}" dt="2026-02-22T00:48:52.311" v="4152" actId="1076"/>
      <pc:docMkLst>
        <pc:docMk/>
      </pc:docMkLst>
      <pc:sldChg chg="addSp modSp mod ord">
        <pc:chgData name="Crespo, Olivia" userId="24201e8c-f439-48bb-addf-0864e7529408" providerId="ADAL" clId="{D50FC08B-4B32-4654-86F4-63943ABBBEFE}" dt="2026-02-22T00:36:37.269" v="3547" actId="255"/>
        <pc:sldMkLst>
          <pc:docMk/>
          <pc:sldMk cId="1751885377" sldId="1499"/>
        </pc:sldMkLst>
        <pc:spChg chg="mod">
          <ac:chgData name="Crespo, Olivia" userId="24201e8c-f439-48bb-addf-0864e7529408" providerId="ADAL" clId="{D50FC08B-4B32-4654-86F4-63943ABBBEFE}" dt="2026-02-22T00:35:16.310" v="3529"/>
          <ac:spMkLst>
            <pc:docMk/>
            <pc:sldMk cId="1751885377" sldId="1499"/>
            <ac:spMk id="5" creationId="{18516617-3F40-AC8C-9D79-A8A2BF626BEC}"/>
          </ac:spMkLst>
        </pc:spChg>
        <pc:spChg chg="add mod">
          <ac:chgData name="Crespo, Olivia" userId="24201e8c-f439-48bb-addf-0864e7529408" providerId="ADAL" clId="{D50FC08B-4B32-4654-86F4-63943ABBBEFE}" dt="2026-02-22T00:36:37.269" v="3547" actId="255"/>
          <ac:spMkLst>
            <pc:docMk/>
            <pc:sldMk cId="1751885377" sldId="1499"/>
            <ac:spMk id="9" creationId="{AE9EB209-5782-59AF-9D2B-A245191231F1}"/>
          </ac:spMkLst>
        </pc:spChg>
        <pc:picChg chg="mod">
          <ac:chgData name="Crespo, Olivia" userId="24201e8c-f439-48bb-addf-0864e7529408" providerId="ADAL" clId="{D50FC08B-4B32-4654-86F4-63943ABBBEFE}" dt="2026-02-22T00:36:19.690" v="3542" actId="1076"/>
          <ac:picMkLst>
            <pc:docMk/>
            <pc:sldMk cId="1751885377" sldId="1499"/>
            <ac:picMk id="7" creationId="{60391FD8-A177-77D4-77E2-5AB153D4EA61}"/>
          </ac:picMkLst>
        </pc:picChg>
      </pc:sldChg>
      <pc:sldChg chg="addSp delSp modSp mod">
        <pc:chgData name="Crespo, Olivia" userId="24201e8c-f439-48bb-addf-0864e7529408" providerId="ADAL" clId="{D50FC08B-4B32-4654-86F4-63943ABBBEFE}" dt="2026-02-22T00:24:37.120" v="3048" actId="20577"/>
        <pc:sldMkLst>
          <pc:docMk/>
          <pc:sldMk cId="948600294" sldId="1500"/>
        </pc:sldMkLst>
        <pc:spChg chg="mod">
          <ac:chgData name="Crespo, Olivia" userId="24201e8c-f439-48bb-addf-0864e7529408" providerId="ADAL" clId="{D50FC08B-4B32-4654-86F4-63943ABBBEFE}" dt="2026-02-22T00:24:37.120" v="3048" actId="20577"/>
          <ac:spMkLst>
            <pc:docMk/>
            <pc:sldMk cId="948600294" sldId="1500"/>
            <ac:spMk id="3" creationId="{017EDA3D-7A3B-89EE-20EE-3C585535263A}"/>
          </ac:spMkLst>
        </pc:spChg>
        <pc:spChg chg="add del mod">
          <ac:chgData name="Crespo, Olivia" userId="24201e8c-f439-48bb-addf-0864e7529408" providerId="ADAL" clId="{D50FC08B-4B32-4654-86F4-63943ABBBEFE}" dt="2026-02-22T00:22:48.286" v="2924"/>
          <ac:spMkLst>
            <pc:docMk/>
            <pc:sldMk cId="948600294" sldId="1500"/>
            <ac:spMk id="5" creationId="{A58BF30B-2719-E9BD-4FF1-7E021844EF34}"/>
          </ac:spMkLst>
        </pc:spChg>
        <pc:picChg chg="add mod">
          <ac:chgData name="Crespo, Olivia" userId="24201e8c-f439-48bb-addf-0864e7529408" providerId="ADAL" clId="{D50FC08B-4B32-4654-86F4-63943ABBBEFE}" dt="2026-02-22T00:22:58.486" v="2928" actId="1076"/>
          <ac:picMkLst>
            <pc:docMk/>
            <pc:sldMk cId="948600294" sldId="1500"/>
            <ac:picMk id="6" creationId="{670A6CD0-561C-6193-46CE-A53ED260D700}"/>
          </ac:picMkLst>
        </pc:picChg>
        <pc:picChg chg="del mod">
          <ac:chgData name="Crespo, Olivia" userId="24201e8c-f439-48bb-addf-0864e7529408" providerId="ADAL" clId="{D50FC08B-4B32-4654-86F4-63943ABBBEFE}" dt="2026-02-22T00:22:38.110" v="2923" actId="21"/>
          <ac:picMkLst>
            <pc:docMk/>
            <pc:sldMk cId="948600294" sldId="1500"/>
            <ac:picMk id="11" creationId="{75885EE0-9135-0E4E-6ED4-37F31FB81161}"/>
          </ac:picMkLst>
        </pc:picChg>
        <pc:picChg chg="add mod">
          <ac:chgData name="Crespo, Olivia" userId="24201e8c-f439-48bb-addf-0864e7529408" providerId="ADAL" clId="{D50FC08B-4B32-4654-86F4-63943ABBBEFE}" dt="2026-02-22T00:22:28.581" v="2921" actId="1076"/>
          <ac:picMkLst>
            <pc:docMk/>
            <pc:sldMk cId="948600294" sldId="1500"/>
            <ac:picMk id="1026" creationId="{3A65B1DD-7070-F33D-6D0E-2F05E1D123BE}"/>
          </ac:picMkLst>
        </pc:picChg>
        <pc:picChg chg="add del">
          <ac:chgData name="Crespo, Olivia" userId="24201e8c-f439-48bb-addf-0864e7529408" providerId="ADAL" clId="{D50FC08B-4B32-4654-86F4-63943ABBBEFE}" dt="2026-02-22T00:22:50.605" v="2925" actId="21"/>
          <ac:picMkLst>
            <pc:docMk/>
            <pc:sldMk cId="948600294" sldId="1500"/>
            <ac:picMk id="1028" creationId="{1C393E19-A105-50DE-6A0A-5E1B5803E0D4}"/>
          </ac:picMkLst>
        </pc:picChg>
      </pc:sldChg>
      <pc:sldChg chg="del">
        <pc:chgData name="Crespo, Olivia" userId="24201e8c-f439-48bb-addf-0864e7529408" providerId="ADAL" clId="{D50FC08B-4B32-4654-86F4-63943ABBBEFE}" dt="2026-02-22T00:20:00.118" v="2908" actId="2696"/>
        <pc:sldMkLst>
          <pc:docMk/>
          <pc:sldMk cId="1858387724" sldId="1502"/>
        </pc:sldMkLst>
      </pc:sldChg>
      <pc:sldChg chg="modSp mod chgLayout">
        <pc:chgData name="Crespo, Olivia" userId="24201e8c-f439-48bb-addf-0864e7529408" providerId="ADAL" clId="{D50FC08B-4B32-4654-86F4-63943ABBBEFE}" dt="2026-02-22T00:02:59.882" v="1580" actId="1076"/>
        <pc:sldMkLst>
          <pc:docMk/>
          <pc:sldMk cId="2236553916" sldId="1511"/>
        </pc:sldMkLst>
        <pc:spChg chg="mod ord">
          <ac:chgData name="Crespo, Olivia" userId="24201e8c-f439-48bb-addf-0864e7529408" providerId="ADAL" clId="{D50FC08B-4B32-4654-86F4-63943ABBBEFE}" dt="2026-02-22T00:02:59.882" v="1580" actId="1076"/>
          <ac:spMkLst>
            <pc:docMk/>
            <pc:sldMk cId="2236553916" sldId="1511"/>
            <ac:spMk id="2" creationId="{75676E2C-040E-4D92-F9F7-F61C47F4F152}"/>
          </ac:spMkLst>
        </pc:spChg>
        <pc:spChg chg="mod ord">
          <ac:chgData name="Crespo, Olivia" userId="24201e8c-f439-48bb-addf-0864e7529408" providerId="ADAL" clId="{D50FC08B-4B32-4654-86F4-63943ABBBEFE}" dt="2026-02-22T00:02:56.128" v="1579" actId="20577"/>
          <ac:spMkLst>
            <pc:docMk/>
            <pc:sldMk cId="2236553916" sldId="1511"/>
            <ac:spMk id="3" creationId="{3C6EE18F-CF72-C06C-3020-B9FA4DEAB729}"/>
          </ac:spMkLst>
        </pc:spChg>
      </pc:sldChg>
      <pc:sldChg chg="del">
        <pc:chgData name="Crespo, Olivia" userId="24201e8c-f439-48bb-addf-0864e7529408" providerId="ADAL" clId="{D50FC08B-4B32-4654-86F4-63943ABBBEFE}" dt="2026-02-22T00:03:07.287" v="1581" actId="2696"/>
        <pc:sldMkLst>
          <pc:docMk/>
          <pc:sldMk cId="3272732094" sldId="1512"/>
        </pc:sldMkLst>
      </pc:sldChg>
      <pc:sldChg chg="addSp modSp mod modAnim">
        <pc:chgData name="Crespo, Olivia" userId="24201e8c-f439-48bb-addf-0864e7529408" providerId="ADAL" clId="{D50FC08B-4B32-4654-86F4-63943ABBBEFE}" dt="2026-02-22T00:30:00.906" v="3319" actId="1076"/>
        <pc:sldMkLst>
          <pc:docMk/>
          <pc:sldMk cId="2002021855" sldId="1514"/>
        </pc:sldMkLst>
        <pc:spChg chg="mod">
          <ac:chgData name="Crespo, Olivia" userId="24201e8c-f439-48bb-addf-0864e7529408" providerId="ADAL" clId="{D50FC08B-4B32-4654-86F4-63943ABBBEFE}" dt="2026-02-22T00:29:46.506" v="3317" actId="20577"/>
          <ac:spMkLst>
            <pc:docMk/>
            <pc:sldMk cId="2002021855" sldId="1514"/>
            <ac:spMk id="8" creationId="{03E4187B-5B67-FA67-FE42-91DD1C8BDB3A}"/>
          </ac:spMkLst>
        </pc:spChg>
        <pc:picChg chg="mod">
          <ac:chgData name="Crespo, Olivia" userId="24201e8c-f439-48bb-addf-0864e7529408" providerId="ADAL" clId="{D50FC08B-4B32-4654-86F4-63943ABBBEFE}" dt="2026-02-21T23:06:24.414" v="693" actId="1076"/>
          <ac:picMkLst>
            <pc:docMk/>
            <pc:sldMk cId="2002021855" sldId="1514"/>
            <ac:picMk id="10" creationId="{A2AC8174-17E9-F594-FF06-644CED1F5230}"/>
          </ac:picMkLst>
        </pc:picChg>
        <pc:picChg chg="add mod">
          <ac:chgData name="Crespo, Olivia" userId="24201e8c-f439-48bb-addf-0864e7529408" providerId="ADAL" clId="{D50FC08B-4B32-4654-86F4-63943ABBBEFE}" dt="2026-02-22T00:30:00.906" v="3319" actId="1076"/>
          <ac:picMkLst>
            <pc:docMk/>
            <pc:sldMk cId="2002021855" sldId="1514"/>
            <ac:picMk id="11" creationId="{C9D44316-3C4A-A88B-A973-5B9F181AC501}"/>
          </ac:picMkLst>
        </pc:picChg>
      </pc:sldChg>
      <pc:sldChg chg="modSp mod">
        <pc:chgData name="Crespo, Olivia" userId="24201e8c-f439-48bb-addf-0864e7529408" providerId="ADAL" clId="{D50FC08B-4B32-4654-86F4-63943ABBBEFE}" dt="2026-02-22T00:38:25.647" v="3624" actId="1076"/>
        <pc:sldMkLst>
          <pc:docMk/>
          <pc:sldMk cId="3408536552" sldId="1515"/>
        </pc:sldMkLst>
        <pc:spChg chg="mod">
          <ac:chgData name="Crespo, Olivia" userId="24201e8c-f439-48bb-addf-0864e7529408" providerId="ADAL" clId="{D50FC08B-4B32-4654-86F4-63943ABBBEFE}" dt="2026-02-22T00:37:36.849" v="3602" actId="20577"/>
          <ac:spMkLst>
            <pc:docMk/>
            <pc:sldMk cId="3408536552" sldId="1515"/>
            <ac:spMk id="4" creationId="{459B365A-07AC-0D1A-5908-B026CC119843}"/>
          </ac:spMkLst>
        </pc:spChg>
        <pc:spChg chg="mod">
          <ac:chgData name="Crespo, Olivia" userId="24201e8c-f439-48bb-addf-0864e7529408" providerId="ADAL" clId="{D50FC08B-4B32-4654-86F4-63943ABBBEFE}" dt="2026-02-22T00:37:14.774" v="3550" actId="20577"/>
          <ac:spMkLst>
            <pc:docMk/>
            <pc:sldMk cId="3408536552" sldId="1515"/>
            <ac:spMk id="8" creationId="{F9ADB145-A23C-BB9B-DF8D-DA2D8AB6FBD0}"/>
          </ac:spMkLst>
        </pc:spChg>
        <pc:spChg chg="mod">
          <ac:chgData name="Crespo, Olivia" userId="24201e8c-f439-48bb-addf-0864e7529408" providerId="ADAL" clId="{D50FC08B-4B32-4654-86F4-63943ABBBEFE}" dt="2026-02-22T00:38:14.357" v="3623" actId="1076"/>
          <ac:spMkLst>
            <pc:docMk/>
            <pc:sldMk cId="3408536552" sldId="1515"/>
            <ac:spMk id="15" creationId="{F7D89A1E-2EF3-4A1D-59B2-5E378C371DBC}"/>
          </ac:spMkLst>
        </pc:spChg>
        <pc:spChg chg="mod">
          <ac:chgData name="Crespo, Olivia" userId="24201e8c-f439-48bb-addf-0864e7529408" providerId="ADAL" clId="{D50FC08B-4B32-4654-86F4-63943ABBBEFE}" dt="2026-02-22T00:38:25.647" v="3624" actId="1076"/>
          <ac:spMkLst>
            <pc:docMk/>
            <pc:sldMk cId="3408536552" sldId="1515"/>
            <ac:spMk id="18" creationId="{08752E56-E568-E9AA-44F9-434349A14DDF}"/>
          </ac:spMkLst>
        </pc:spChg>
      </pc:sldChg>
      <pc:sldChg chg="modSp mod">
        <pc:chgData name="Crespo, Olivia" userId="24201e8c-f439-48bb-addf-0864e7529408" providerId="ADAL" clId="{D50FC08B-4B32-4654-86F4-63943ABBBEFE}" dt="2026-02-22T00:38:43.098" v="3625" actId="20577"/>
        <pc:sldMkLst>
          <pc:docMk/>
          <pc:sldMk cId="2949280008" sldId="1516"/>
        </pc:sldMkLst>
        <pc:spChg chg="mod">
          <ac:chgData name="Crespo, Olivia" userId="24201e8c-f439-48bb-addf-0864e7529408" providerId="ADAL" clId="{D50FC08B-4B32-4654-86F4-63943ABBBEFE}" dt="2026-02-22T00:38:43.098" v="3625" actId="20577"/>
          <ac:spMkLst>
            <pc:docMk/>
            <pc:sldMk cId="2949280008" sldId="1516"/>
            <ac:spMk id="8" creationId="{E5669C9B-8CEC-9239-B57C-8D88BDB691F7}"/>
          </ac:spMkLst>
        </pc:spChg>
      </pc:sldChg>
      <pc:sldChg chg="addSp delSp modSp mod">
        <pc:chgData name="Crespo, Olivia" userId="24201e8c-f439-48bb-addf-0864e7529408" providerId="ADAL" clId="{D50FC08B-4B32-4654-86F4-63943ABBBEFE}" dt="2026-02-22T00:39:51.464" v="3664" actId="20577"/>
        <pc:sldMkLst>
          <pc:docMk/>
          <pc:sldMk cId="2123826751" sldId="1517"/>
        </pc:sldMkLst>
        <pc:spChg chg="mod">
          <ac:chgData name="Crespo, Olivia" userId="24201e8c-f439-48bb-addf-0864e7529408" providerId="ADAL" clId="{D50FC08B-4B32-4654-86F4-63943ABBBEFE}" dt="2026-02-22T00:39:35.424" v="3631" actId="1076"/>
          <ac:spMkLst>
            <pc:docMk/>
            <pc:sldMk cId="2123826751" sldId="1517"/>
            <ac:spMk id="2" creationId="{A3B66960-6EB7-5543-D7E2-21C56C333DC6}"/>
          </ac:spMkLst>
        </pc:spChg>
        <pc:spChg chg="mod">
          <ac:chgData name="Crespo, Olivia" userId="24201e8c-f439-48bb-addf-0864e7529408" providerId="ADAL" clId="{D50FC08B-4B32-4654-86F4-63943ABBBEFE}" dt="2026-02-22T00:39:33.431" v="3630" actId="1076"/>
          <ac:spMkLst>
            <pc:docMk/>
            <pc:sldMk cId="2123826751" sldId="1517"/>
            <ac:spMk id="3" creationId="{B3856A18-4E07-1AA2-40DF-CACC69DC005B}"/>
          </ac:spMkLst>
        </pc:spChg>
        <pc:spChg chg="add del mod">
          <ac:chgData name="Crespo, Olivia" userId="24201e8c-f439-48bb-addf-0864e7529408" providerId="ADAL" clId="{D50FC08B-4B32-4654-86F4-63943ABBBEFE}" dt="2026-02-21T23:05:00.655" v="688" actId="21"/>
          <ac:spMkLst>
            <pc:docMk/>
            <pc:sldMk cId="2123826751" sldId="1517"/>
            <ac:spMk id="4" creationId="{772EB574-5C37-F901-EC8C-77E771DF439B}"/>
          </ac:spMkLst>
        </pc:spChg>
        <pc:graphicFrameChg chg="mod modGraphic">
          <ac:chgData name="Crespo, Olivia" userId="24201e8c-f439-48bb-addf-0864e7529408" providerId="ADAL" clId="{D50FC08B-4B32-4654-86F4-63943ABBBEFE}" dt="2026-02-22T00:39:51.464" v="3664" actId="20577"/>
          <ac:graphicFrameMkLst>
            <pc:docMk/>
            <pc:sldMk cId="2123826751" sldId="1517"/>
            <ac:graphicFrameMk id="7" creationId="{068657C0-C197-A2A7-D920-9F6518417680}"/>
          </ac:graphicFrameMkLst>
        </pc:graphicFrameChg>
      </pc:sldChg>
      <pc:sldChg chg="addSp delSp modSp mod ord modClrScheme chgLayout modNotesTx">
        <pc:chgData name="Crespo, Olivia" userId="24201e8c-f439-48bb-addf-0864e7529408" providerId="ADAL" clId="{D50FC08B-4B32-4654-86F4-63943ABBBEFE}" dt="2026-02-22T00:42:03.187" v="3844" actId="20577"/>
        <pc:sldMkLst>
          <pc:docMk/>
          <pc:sldMk cId="272877688" sldId="1518"/>
        </pc:sldMkLst>
        <pc:spChg chg="del">
          <ac:chgData name="Crespo, Olivia" userId="24201e8c-f439-48bb-addf-0864e7529408" providerId="ADAL" clId="{D50FC08B-4B32-4654-86F4-63943ABBBEFE}" dt="2026-02-21T23:08:33.010" v="704" actId="21"/>
          <ac:spMkLst>
            <pc:docMk/>
            <pc:sldMk cId="272877688" sldId="1518"/>
            <ac:spMk id="2" creationId="{23B37C75-23C9-17A3-16B6-ECD423E57259}"/>
          </ac:spMkLst>
        </pc:spChg>
        <pc:spChg chg="del">
          <ac:chgData name="Crespo, Olivia" userId="24201e8c-f439-48bb-addf-0864e7529408" providerId="ADAL" clId="{D50FC08B-4B32-4654-86F4-63943ABBBEFE}" dt="2026-02-21T23:08:52.196" v="706" actId="21"/>
          <ac:spMkLst>
            <pc:docMk/>
            <pc:sldMk cId="272877688" sldId="1518"/>
            <ac:spMk id="3" creationId="{31FEB8CF-9E22-6779-27CB-25347B9558FE}"/>
          </ac:spMkLst>
        </pc:spChg>
        <pc:spChg chg="add del mod">
          <ac:chgData name="Crespo, Olivia" userId="24201e8c-f439-48bb-addf-0864e7529408" providerId="ADAL" clId="{D50FC08B-4B32-4654-86F4-63943ABBBEFE}" dt="2026-02-21T23:08:49.240" v="705" actId="21"/>
          <ac:spMkLst>
            <pc:docMk/>
            <pc:sldMk cId="272877688" sldId="1518"/>
            <ac:spMk id="5" creationId="{8F57BB0F-4BA1-2B2D-485F-697A81627188}"/>
          </ac:spMkLst>
        </pc:spChg>
        <pc:spChg chg="add del mod">
          <ac:chgData name="Crespo, Olivia" userId="24201e8c-f439-48bb-addf-0864e7529408" providerId="ADAL" clId="{D50FC08B-4B32-4654-86F4-63943ABBBEFE}" dt="2026-02-21T23:08:54.104" v="707" actId="21"/>
          <ac:spMkLst>
            <pc:docMk/>
            <pc:sldMk cId="272877688" sldId="1518"/>
            <ac:spMk id="7" creationId="{0A7F6791-1301-53D5-3BFD-40E630886CAE}"/>
          </ac:spMkLst>
        </pc:spChg>
        <pc:spChg chg="add del mod">
          <ac:chgData name="Crespo, Olivia" userId="24201e8c-f439-48bb-addf-0864e7529408" providerId="ADAL" clId="{D50FC08B-4B32-4654-86F4-63943ABBBEFE}" dt="2026-02-21T23:09:39.335" v="710"/>
          <ac:spMkLst>
            <pc:docMk/>
            <pc:sldMk cId="272877688" sldId="1518"/>
            <ac:spMk id="8" creationId="{D3EB9CFB-35DC-BB22-0837-1E1281501522}"/>
          </ac:spMkLst>
        </pc:spChg>
        <pc:spChg chg="add mod">
          <ac:chgData name="Crespo, Olivia" userId="24201e8c-f439-48bb-addf-0864e7529408" providerId="ADAL" clId="{D50FC08B-4B32-4654-86F4-63943ABBBEFE}" dt="2026-02-21T23:26:47.070" v="761" actId="1076"/>
          <ac:spMkLst>
            <pc:docMk/>
            <pc:sldMk cId="272877688" sldId="1518"/>
            <ac:spMk id="9" creationId="{DE622541-515B-CE6E-A751-96048A0552AD}"/>
          </ac:spMkLst>
        </pc:spChg>
        <pc:spChg chg="add del mod">
          <ac:chgData name="Crespo, Olivia" userId="24201e8c-f439-48bb-addf-0864e7529408" providerId="ADAL" clId="{D50FC08B-4B32-4654-86F4-63943ABBBEFE}" dt="2026-02-21T23:26:20.586" v="754" actId="21"/>
          <ac:spMkLst>
            <pc:docMk/>
            <pc:sldMk cId="272877688" sldId="1518"/>
            <ac:spMk id="10" creationId="{3F033411-4782-53BF-69BC-051279398C50}"/>
          </ac:spMkLst>
        </pc:spChg>
        <pc:spChg chg="add del mod">
          <ac:chgData name="Crespo, Olivia" userId="24201e8c-f439-48bb-addf-0864e7529408" providerId="ADAL" clId="{D50FC08B-4B32-4654-86F4-63943ABBBEFE}" dt="2026-02-21T23:26:22.906" v="755" actId="21"/>
          <ac:spMkLst>
            <pc:docMk/>
            <pc:sldMk cId="272877688" sldId="1518"/>
            <ac:spMk id="11" creationId="{DE7A6777-2FC5-01B4-6040-79D94C67FE2A}"/>
          </ac:spMkLst>
        </pc:spChg>
        <pc:spChg chg="add mod">
          <ac:chgData name="Crespo, Olivia" userId="24201e8c-f439-48bb-addf-0864e7529408" providerId="ADAL" clId="{D50FC08B-4B32-4654-86F4-63943ABBBEFE}" dt="2026-02-22T00:42:03.187" v="3844" actId="20577"/>
          <ac:spMkLst>
            <pc:docMk/>
            <pc:sldMk cId="272877688" sldId="1518"/>
            <ac:spMk id="14" creationId="{E9598290-94BC-4AF0-A9CA-2BBE5BE0B990}"/>
          </ac:spMkLst>
        </pc:spChg>
        <pc:picChg chg="add mod">
          <ac:chgData name="Crespo, Olivia" userId="24201e8c-f439-48bb-addf-0864e7529408" providerId="ADAL" clId="{D50FC08B-4B32-4654-86F4-63943ABBBEFE}" dt="2026-02-21T23:41:57.069" v="1450" actId="1076"/>
          <ac:picMkLst>
            <pc:docMk/>
            <pc:sldMk cId="272877688" sldId="1518"/>
            <ac:picMk id="13" creationId="{1D323E63-C3C8-B877-BBA7-93D1F7262105}"/>
          </ac:picMkLst>
        </pc:picChg>
      </pc:sldChg>
      <pc:sldChg chg="addSp delSp modSp new mod modNotesTx">
        <pc:chgData name="Crespo, Olivia" userId="24201e8c-f439-48bb-addf-0864e7529408" providerId="ADAL" clId="{D50FC08B-4B32-4654-86F4-63943ABBBEFE}" dt="2026-02-22T00:43:37.017" v="3889" actId="1076"/>
        <pc:sldMkLst>
          <pc:docMk/>
          <pc:sldMk cId="590999125" sldId="1519"/>
        </pc:sldMkLst>
        <pc:spChg chg="mod">
          <ac:chgData name="Crespo, Olivia" userId="24201e8c-f439-48bb-addf-0864e7529408" providerId="ADAL" clId="{D50FC08B-4B32-4654-86F4-63943ABBBEFE}" dt="2026-02-21T23:35:18.188" v="785" actId="1076"/>
          <ac:spMkLst>
            <pc:docMk/>
            <pc:sldMk cId="590999125" sldId="1519"/>
            <ac:spMk id="2" creationId="{55E323D3-EDAA-F0F0-FE4F-C8898C4B0295}"/>
          </ac:spMkLst>
        </pc:spChg>
        <pc:spChg chg="add mod">
          <ac:chgData name="Crespo, Olivia" userId="24201e8c-f439-48bb-addf-0864e7529408" providerId="ADAL" clId="{D50FC08B-4B32-4654-86F4-63943ABBBEFE}" dt="2026-02-22T00:43:37.017" v="3889" actId="1076"/>
          <ac:spMkLst>
            <pc:docMk/>
            <pc:sldMk cId="590999125" sldId="1519"/>
            <ac:spMk id="5" creationId="{AB7D17EE-F551-717B-652A-5D2C76AB22D2}"/>
          </ac:spMkLst>
        </pc:spChg>
        <pc:picChg chg="add mod">
          <ac:chgData name="Crespo, Olivia" userId="24201e8c-f439-48bb-addf-0864e7529408" providerId="ADAL" clId="{D50FC08B-4B32-4654-86F4-63943ABBBEFE}" dt="2026-02-21T23:35:20.952" v="786" actId="27614"/>
          <ac:picMkLst>
            <pc:docMk/>
            <pc:sldMk cId="590999125" sldId="1519"/>
            <ac:picMk id="4" creationId="{93DBFA57-AFD1-4B6D-6F34-B40195AB0277}"/>
          </ac:picMkLst>
        </pc:picChg>
        <pc:picChg chg="add del">
          <ac:chgData name="Crespo, Olivia" userId="24201e8c-f439-48bb-addf-0864e7529408" providerId="ADAL" clId="{D50FC08B-4B32-4654-86F4-63943ABBBEFE}" dt="2026-02-21T23:41:07.280" v="1323" actId="22"/>
          <ac:picMkLst>
            <pc:docMk/>
            <pc:sldMk cId="590999125" sldId="1519"/>
            <ac:picMk id="7" creationId="{6D741E52-6D7E-F2A6-C570-47133E05B7A9}"/>
          </ac:picMkLst>
        </pc:picChg>
      </pc:sldChg>
      <pc:sldChg chg="addSp modSp new mod">
        <pc:chgData name="Crespo, Olivia" userId="24201e8c-f439-48bb-addf-0864e7529408" providerId="ADAL" clId="{D50FC08B-4B32-4654-86F4-63943ABBBEFE}" dt="2026-02-22T00:17:28.466" v="2907" actId="1076"/>
        <pc:sldMkLst>
          <pc:docMk/>
          <pc:sldMk cId="141248124" sldId="1520"/>
        </pc:sldMkLst>
        <pc:spChg chg="mod">
          <ac:chgData name="Crespo, Olivia" userId="24201e8c-f439-48bb-addf-0864e7529408" providerId="ADAL" clId="{D50FC08B-4B32-4654-86F4-63943ABBBEFE}" dt="2026-02-22T00:03:32.938" v="1594" actId="1076"/>
          <ac:spMkLst>
            <pc:docMk/>
            <pc:sldMk cId="141248124" sldId="1520"/>
            <ac:spMk id="2" creationId="{C2B9DDE2-4464-BEB8-5850-23497B07CC70}"/>
          </ac:spMkLst>
        </pc:spChg>
        <pc:spChg chg="add mod">
          <ac:chgData name="Crespo, Olivia" userId="24201e8c-f439-48bb-addf-0864e7529408" providerId="ADAL" clId="{D50FC08B-4B32-4654-86F4-63943ABBBEFE}" dt="2026-02-22T00:17:28.466" v="2907" actId="1076"/>
          <ac:spMkLst>
            <pc:docMk/>
            <pc:sldMk cId="141248124" sldId="1520"/>
            <ac:spMk id="3" creationId="{3B93C525-43B1-D41A-F5F5-73F9FA738CCF}"/>
          </ac:spMkLst>
        </pc:spChg>
      </pc:sldChg>
      <pc:sldChg chg="addSp delSp modSp new del mod modClrScheme chgLayout">
        <pc:chgData name="Crespo, Olivia" userId="24201e8c-f439-48bb-addf-0864e7529408" providerId="ADAL" clId="{D50FC08B-4B32-4654-86F4-63943ABBBEFE}" dt="2026-02-22T00:36:16.330" v="3541" actId="2696"/>
        <pc:sldMkLst>
          <pc:docMk/>
          <pc:sldMk cId="1185509984" sldId="1521"/>
        </pc:sldMkLst>
        <pc:spChg chg="del">
          <ac:chgData name="Crespo, Olivia" userId="24201e8c-f439-48bb-addf-0864e7529408" providerId="ADAL" clId="{D50FC08B-4B32-4654-86F4-63943ABBBEFE}" dt="2026-02-22T00:30:28.671" v="3321" actId="700"/>
          <ac:spMkLst>
            <pc:docMk/>
            <pc:sldMk cId="1185509984" sldId="1521"/>
            <ac:spMk id="2" creationId="{87FAD19C-7E89-01B9-D02F-C3BFD07510AF}"/>
          </ac:spMkLst>
        </pc:spChg>
        <pc:spChg chg="del">
          <ac:chgData name="Crespo, Olivia" userId="24201e8c-f439-48bb-addf-0864e7529408" providerId="ADAL" clId="{D50FC08B-4B32-4654-86F4-63943ABBBEFE}" dt="2026-02-22T00:30:28.671" v="3321" actId="700"/>
          <ac:spMkLst>
            <pc:docMk/>
            <pc:sldMk cId="1185509984" sldId="1521"/>
            <ac:spMk id="3" creationId="{681554D8-1528-5FA1-9856-00B398D97E9A}"/>
          </ac:spMkLst>
        </pc:spChg>
        <pc:spChg chg="del">
          <ac:chgData name="Crespo, Olivia" userId="24201e8c-f439-48bb-addf-0864e7529408" providerId="ADAL" clId="{D50FC08B-4B32-4654-86F4-63943ABBBEFE}" dt="2026-02-22T00:30:28.671" v="3321" actId="700"/>
          <ac:spMkLst>
            <pc:docMk/>
            <pc:sldMk cId="1185509984" sldId="1521"/>
            <ac:spMk id="4" creationId="{3BBD59BE-6352-9DDA-02A1-3329F81F62A3}"/>
          </ac:spMkLst>
        </pc:spChg>
        <pc:spChg chg="add mod">
          <ac:chgData name="Crespo, Olivia" userId="24201e8c-f439-48bb-addf-0864e7529408" providerId="ADAL" clId="{D50FC08B-4B32-4654-86F4-63943ABBBEFE}" dt="2026-02-22T00:34:45.144" v="3526" actId="20577"/>
          <ac:spMkLst>
            <pc:docMk/>
            <pc:sldMk cId="1185509984" sldId="1521"/>
            <ac:spMk id="5" creationId="{FBC4F7B7-F976-31F5-B0B8-39FC2981FA01}"/>
          </ac:spMkLst>
        </pc:spChg>
        <pc:spChg chg="add mod">
          <ac:chgData name="Crespo, Olivia" userId="24201e8c-f439-48bb-addf-0864e7529408" providerId="ADAL" clId="{D50FC08B-4B32-4654-86F4-63943ABBBEFE}" dt="2026-02-22T00:35:39.456" v="3534" actId="1076"/>
          <ac:spMkLst>
            <pc:docMk/>
            <pc:sldMk cId="1185509984" sldId="1521"/>
            <ac:spMk id="6" creationId="{B4C993C1-7851-35DF-938B-9954F7B036D6}"/>
          </ac:spMkLst>
        </pc:spChg>
        <pc:spChg chg="add mod">
          <ac:chgData name="Crespo, Olivia" userId="24201e8c-f439-48bb-addf-0864e7529408" providerId="ADAL" clId="{D50FC08B-4B32-4654-86F4-63943ABBBEFE}" dt="2026-02-22T00:33:36.128" v="3440" actId="20577"/>
          <ac:spMkLst>
            <pc:docMk/>
            <pc:sldMk cId="1185509984" sldId="1521"/>
            <ac:spMk id="7" creationId="{E1389201-C4C8-D1FF-363A-9EDD4AC9BF6C}"/>
          </ac:spMkLst>
        </pc:spChg>
        <pc:spChg chg="add del mod">
          <ac:chgData name="Crespo, Olivia" userId="24201e8c-f439-48bb-addf-0864e7529408" providerId="ADAL" clId="{D50FC08B-4B32-4654-86F4-63943ABBBEFE}" dt="2026-02-22T00:36:13.913" v="3540"/>
          <ac:spMkLst>
            <pc:docMk/>
            <pc:sldMk cId="1185509984" sldId="1521"/>
            <ac:spMk id="9" creationId="{F8F2C0FA-9EC8-B1CF-08D7-21C49CDF90CD}"/>
          </ac:spMkLst>
        </pc:spChg>
      </pc:sldChg>
      <pc:sldChg chg="addSp modSp new mod">
        <pc:chgData name="Crespo, Olivia" userId="24201e8c-f439-48bb-addf-0864e7529408" providerId="ADAL" clId="{D50FC08B-4B32-4654-86F4-63943ABBBEFE}" dt="2026-02-22T00:48:52.311" v="4152" actId="1076"/>
        <pc:sldMkLst>
          <pc:docMk/>
          <pc:sldMk cId="1269082502" sldId="1521"/>
        </pc:sldMkLst>
        <pc:spChg chg="mod">
          <ac:chgData name="Crespo, Olivia" userId="24201e8c-f439-48bb-addf-0864e7529408" providerId="ADAL" clId="{D50FC08B-4B32-4654-86F4-63943ABBBEFE}" dt="2026-02-22T00:44:00.762" v="3908" actId="1076"/>
          <ac:spMkLst>
            <pc:docMk/>
            <pc:sldMk cId="1269082502" sldId="1521"/>
            <ac:spMk id="2" creationId="{5E43EF99-DB16-3DA4-2DC4-42B5CDEA2377}"/>
          </ac:spMkLst>
        </pc:spChg>
        <pc:spChg chg="add mod">
          <ac:chgData name="Crespo, Olivia" userId="24201e8c-f439-48bb-addf-0864e7529408" providerId="ADAL" clId="{D50FC08B-4B32-4654-86F4-63943ABBBEFE}" dt="2026-02-22T00:47:39.971" v="4071" actId="255"/>
          <ac:spMkLst>
            <pc:docMk/>
            <pc:sldMk cId="1269082502" sldId="1521"/>
            <ac:spMk id="5" creationId="{2D1E7ED8-5C7D-5F0E-4A36-13D76F250898}"/>
          </ac:spMkLst>
        </pc:spChg>
        <pc:spChg chg="add mod">
          <ac:chgData name="Crespo, Olivia" userId="24201e8c-f439-48bb-addf-0864e7529408" providerId="ADAL" clId="{D50FC08B-4B32-4654-86F4-63943ABBBEFE}" dt="2026-02-22T00:48:52.311" v="4152" actId="1076"/>
          <ac:spMkLst>
            <pc:docMk/>
            <pc:sldMk cId="1269082502" sldId="1521"/>
            <ac:spMk id="6" creationId="{3A50376A-34BE-DFD4-E9DB-194A7C4F8AB8}"/>
          </ac:spMkLst>
        </pc:spChg>
        <pc:picChg chg="add mod">
          <ac:chgData name="Crespo, Olivia" userId="24201e8c-f439-48bb-addf-0864e7529408" providerId="ADAL" clId="{D50FC08B-4B32-4654-86F4-63943ABBBEFE}" dt="2026-02-22T00:45:35.536" v="3916" actId="1076"/>
          <ac:picMkLst>
            <pc:docMk/>
            <pc:sldMk cId="1269082502" sldId="1521"/>
            <ac:picMk id="4" creationId="{173431FF-1922-8DBA-0020-D85EF5462B0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68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Closure is some float price times the tax rate plus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9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closure takes a variable P and returns false if </a:t>
            </a:r>
            <a:r>
              <a:rPr lang="en-US" dirty="0" err="1"/>
              <a:t>P.age</a:t>
            </a:r>
            <a:r>
              <a:rPr lang="en-US" dirty="0"/>
              <a:t> is less than 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95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C0FA77-D157-35E3-0B4D-11C0F67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</p:spPr>
        <p:txBody>
          <a:bodyPr/>
          <a:lstStyle/>
          <a:p>
            <a:fld id="{175A1B29-DFBD-4673-8328-3ED6619AAB50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D55EDDF-CA01-E393-D8E9-0618A68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D1BB6C-22F1-3135-9434-A294C25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5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B3EB36B-144D-A648-1BD5-DBEDDC79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b="16685"/>
          <a:stretch/>
        </p:blipFill>
        <p:spPr>
          <a:xfrm>
            <a:off x="0" y="2754087"/>
            <a:ext cx="4325917" cy="4103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BD543F-D939-A8C7-FAFA-B555B276D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6DBE5D1-8623-4EBC-BE64-F118A957A6D2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2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B90D1FE6-C620-8AEA-8E16-817F8F30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5" b="19272"/>
          <a:stretch/>
        </p:blipFill>
        <p:spPr>
          <a:xfrm>
            <a:off x="7866083" y="2754085"/>
            <a:ext cx="4325917" cy="410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75827B4-FD33-43BF-9F9D-5FEB6B504CD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9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C507B-B242-4119-B1FF-3014636CA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8DD83C-D23D-6D82-F95D-3B845F07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E25BD38-48AE-AB7F-6C54-5CB02864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A02DBF-D88B-3129-23EF-1ECA540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855E23-77DB-A52C-BC0E-EF3C3F4A95C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B13B15A-B652-48F5-A365-F1C590938A4C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9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BA0B4E8-F389-4DD5-B3EC-37E88D1AD78F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2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942A636-76C4-4EB1-A2CC-2ABF54421FE3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2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95B423A5-C243-487B-A652-39F00748165E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2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430AD89-C002-420D-B2A6-406343AFF059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4BC6E8D4-25D1-4A44-BB87-23C6E7F03C94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2C8996-C286-B245-2F06-E6E33F9907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4435746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21704" y="6529914"/>
            <a:ext cx="3554817" cy="328085"/>
          </a:xfrm>
          <a:prstGeom prst="rect">
            <a:avLst/>
          </a:prstGeom>
        </p:spPr>
        <p:txBody>
          <a:bodyPr/>
          <a:lstStyle/>
          <a:p>
            <a:fld id="{78F868A0-EF2B-4F3B-A196-0BED12045750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86564-48A7-D356-B519-1753B487C99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4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4B1540E-CB71-48F2-BE70-F5CE056CFE1B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D4B22-4D6B-3463-9517-CEFA7D2A6E7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7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6037236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02135"/>
            <a:ext cx="6037365" cy="374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0EB951-12A5-039B-D658-D0E726B238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333756"/>
            <a:ext cx="4433316" cy="6190488"/>
          </a:xfrm>
          <a:custGeom>
            <a:avLst/>
            <a:gdLst>
              <a:gd name="connsiteX0" fmla="*/ 0 w 4433316"/>
              <a:gd name="connsiteY0" fmla="*/ 0 h 6190488"/>
              <a:gd name="connsiteX1" fmla="*/ 4246673 w 4433316"/>
              <a:gd name="connsiteY1" fmla="*/ 0 h 6190488"/>
              <a:gd name="connsiteX2" fmla="*/ 4433316 w 4433316"/>
              <a:gd name="connsiteY2" fmla="*/ 186643 h 6190488"/>
              <a:gd name="connsiteX3" fmla="*/ 4433316 w 4433316"/>
              <a:gd name="connsiteY3" fmla="*/ 6003845 h 6190488"/>
              <a:gd name="connsiteX4" fmla="*/ 4246673 w 4433316"/>
              <a:gd name="connsiteY4" fmla="*/ 6190488 h 6190488"/>
              <a:gd name="connsiteX5" fmla="*/ 0 w 4433316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3316" h="6190488">
                <a:moveTo>
                  <a:pt x="0" y="0"/>
                </a:moveTo>
                <a:lnTo>
                  <a:pt x="4246673" y="0"/>
                </a:lnTo>
                <a:cubicBezTo>
                  <a:pt x="4349753" y="0"/>
                  <a:pt x="4433316" y="83563"/>
                  <a:pt x="4433316" y="186643"/>
                </a:cubicBezTo>
                <a:lnTo>
                  <a:pt x="4433316" y="6003845"/>
                </a:lnTo>
                <a:cubicBezTo>
                  <a:pt x="4433316" y="6106925"/>
                  <a:pt x="4349753" y="6190488"/>
                  <a:pt x="4246673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5"/>
          </a:xfrm>
          <a:prstGeom prst="rect">
            <a:avLst/>
          </a:prstGeom>
        </p:spPr>
        <p:txBody>
          <a:bodyPr/>
          <a:lstStyle/>
          <a:p>
            <a:fld id="{3D127003-26EA-4E29-A915-6163B9A3B02A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D8B4C-3B70-7229-7BC1-2CA7F422854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9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95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00EEA7-B56C-0FE1-DD57-6EA768316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3665220" cy="6190488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99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529916"/>
            <a:ext cx="3494314" cy="328084"/>
          </a:xfrm>
          <a:prstGeom prst="rect">
            <a:avLst/>
          </a:prstGeom>
        </p:spPr>
        <p:txBody>
          <a:bodyPr/>
          <a:lstStyle/>
          <a:p>
            <a:fld id="{FC8398B2-10D9-44F6-A6BD-93FBB0F2ED9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F2155E-50E7-C260-4CB2-28DE7F08650E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2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9AA6AA-9FAC-AA42-597B-AAAAEDA9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8572EB-0F19-5157-1262-D70FB246A9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842C4E-40FF-AB86-90DD-9230239CD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333756"/>
            <a:ext cx="3742128" cy="6190488"/>
          </a:xfrm>
          <a:custGeom>
            <a:avLst/>
            <a:gdLst>
              <a:gd name="connsiteX0" fmla="*/ 0 w 3742128"/>
              <a:gd name="connsiteY0" fmla="*/ 0 h 6190488"/>
              <a:gd name="connsiteX1" fmla="*/ 3555485 w 3742128"/>
              <a:gd name="connsiteY1" fmla="*/ 0 h 6190488"/>
              <a:gd name="connsiteX2" fmla="*/ 3742128 w 3742128"/>
              <a:gd name="connsiteY2" fmla="*/ 186643 h 6190488"/>
              <a:gd name="connsiteX3" fmla="*/ 3742128 w 3742128"/>
              <a:gd name="connsiteY3" fmla="*/ 6003845 h 6190488"/>
              <a:gd name="connsiteX4" fmla="*/ 3555485 w 3742128"/>
              <a:gd name="connsiteY4" fmla="*/ 6190488 h 6190488"/>
              <a:gd name="connsiteX5" fmla="*/ 0 w 3742128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128" h="6190488">
                <a:moveTo>
                  <a:pt x="0" y="0"/>
                </a:moveTo>
                <a:lnTo>
                  <a:pt x="3555485" y="0"/>
                </a:lnTo>
                <a:cubicBezTo>
                  <a:pt x="3658565" y="0"/>
                  <a:pt x="3742128" y="83563"/>
                  <a:pt x="3742128" y="186643"/>
                </a:cubicBezTo>
                <a:lnTo>
                  <a:pt x="3742128" y="6003845"/>
                </a:lnTo>
                <a:cubicBezTo>
                  <a:pt x="3742128" y="6106925"/>
                  <a:pt x="3658565" y="6190488"/>
                  <a:pt x="3555485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CAE8F83-67FA-404A-B769-CAB4959C0FA7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5E0701-D961-E590-72A4-CFE60A942FB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87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B410A-8F1F-C41B-C2EA-3ADD36BB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72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5BA77-EBBB-9336-6E26-E6A278DE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6253369" cy="6190488"/>
          </a:xfrm>
          <a:custGeom>
            <a:avLst/>
            <a:gdLst>
              <a:gd name="connsiteX0" fmla="*/ 186643 w 6253369"/>
              <a:gd name="connsiteY0" fmla="*/ 0 h 6190488"/>
              <a:gd name="connsiteX1" fmla="*/ 6253369 w 6253369"/>
              <a:gd name="connsiteY1" fmla="*/ 0 h 6190488"/>
              <a:gd name="connsiteX2" fmla="*/ 6253369 w 6253369"/>
              <a:gd name="connsiteY2" fmla="*/ 6190488 h 6190488"/>
              <a:gd name="connsiteX3" fmla="*/ 186643 w 6253369"/>
              <a:gd name="connsiteY3" fmla="*/ 6190488 h 6190488"/>
              <a:gd name="connsiteX4" fmla="*/ 0 w 6253369"/>
              <a:gd name="connsiteY4" fmla="*/ 6003845 h 6190488"/>
              <a:gd name="connsiteX5" fmla="*/ 0 w 6253369"/>
              <a:gd name="connsiteY5" fmla="*/ 186643 h 6190488"/>
              <a:gd name="connsiteX6" fmla="*/ 186643 w 6253369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3369" h="6190488">
                <a:moveTo>
                  <a:pt x="186643" y="0"/>
                </a:moveTo>
                <a:lnTo>
                  <a:pt x="6253369" y="0"/>
                </a:lnTo>
                <a:lnTo>
                  <a:pt x="6253369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D057C1-E5F9-48C1-C100-98561B816A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53972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9C6C39-F32F-7B92-4B04-DE603E8CAB22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2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06E528-2C9F-FF0A-C704-D5311E8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54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E6960-1685-F3C4-C297-F7D9C123B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956" y="338328"/>
            <a:ext cx="6129344" cy="6181344"/>
          </a:xfrm>
          <a:custGeom>
            <a:avLst/>
            <a:gdLst>
              <a:gd name="connsiteX0" fmla="*/ 186368 w 6129344"/>
              <a:gd name="connsiteY0" fmla="*/ 0 h 6181344"/>
              <a:gd name="connsiteX1" fmla="*/ 6129344 w 6129344"/>
              <a:gd name="connsiteY1" fmla="*/ 0 h 6181344"/>
              <a:gd name="connsiteX2" fmla="*/ 6129344 w 6129344"/>
              <a:gd name="connsiteY2" fmla="*/ 6181344 h 6181344"/>
              <a:gd name="connsiteX3" fmla="*/ 186368 w 6129344"/>
              <a:gd name="connsiteY3" fmla="*/ 6181344 h 6181344"/>
              <a:gd name="connsiteX4" fmla="*/ 0 w 6129344"/>
              <a:gd name="connsiteY4" fmla="*/ 5994976 h 6181344"/>
              <a:gd name="connsiteX5" fmla="*/ 0 w 6129344"/>
              <a:gd name="connsiteY5" fmla="*/ 186368 h 6181344"/>
              <a:gd name="connsiteX6" fmla="*/ 186368 w 6129344"/>
              <a:gd name="connsiteY6" fmla="*/ 0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344" h="6181344">
                <a:moveTo>
                  <a:pt x="186368" y="0"/>
                </a:moveTo>
                <a:lnTo>
                  <a:pt x="6129344" y="0"/>
                </a:lnTo>
                <a:lnTo>
                  <a:pt x="6129344" y="6181344"/>
                </a:lnTo>
                <a:lnTo>
                  <a:pt x="186368" y="6181344"/>
                </a:lnTo>
                <a:cubicBezTo>
                  <a:pt x="83440" y="6181344"/>
                  <a:pt x="0" y="6097904"/>
                  <a:pt x="0" y="5994976"/>
                </a:cubicBezTo>
                <a:lnTo>
                  <a:pt x="0" y="186368"/>
                </a:lnTo>
                <a:cubicBezTo>
                  <a:pt x="0" y="83440"/>
                  <a:pt x="83440" y="0"/>
                  <a:pt x="186368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131C32E-547E-EA2F-5C03-0FE106459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82554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529916"/>
            <a:ext cx="177202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DA120D7-D319-4C08-8AC1-3F29C25825B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CC467-E248-3764-B263-C14CD99457D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331A2-CF3B-E998-CF70-4A75C30A9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333756"/>
            <a:ext cx="5916140" cy="6190488"/>
          </a:xfrm>
          <a:custGeom>
            <a:avLst/>
            <a:gdLst>
              <a:gd name="connsiteX0" fmla="*/ 0 w 5916140"/>
              <a:gd name="connsiteY0" fmla="*/ 0 h 6190488"/>
              <a:gd name="connsiteX1" fmla="*/ 5729497 w 5916140"/>
              <a:gd name="connsiteY1" fmla="*/ 0 h 6190488"/>
              <a:gd name="connsiteX2" fmla="*/ 5916140 w 5916140"/>
              <a:gd name="connsiteY2" fmla="*/ 186643 h 6190488"/>
              <a:gd name="connsiteX3" fmla="*/ 5916140 w 5916140"/>
              <a:gd name="connsiteY3" fmla="*/ 6003845 h 6190488"/>
              <a:gd name="connsiteX4" fmla="*/ 5729497 w 5916140"/>
              <a:gd name="connsiteY4" fmla="*/ 6190488 h 6190488"/>
              <a:gd name="connsiteX5" fmla="*/ 0 w 591614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140" h="6190488">
                <a:moveTo>
                  <a:pt x="0" y="0"/>
                </a:moveTo>
                <a:lnTo>
                  <a:pt x="5729497" y="0"/>
                </a:lnTo>
                <a:cubicBezTo>
                  <a:pt x="5832577" y="0"/>
                  <a:pt x="5916140" y="83563"/>
                  <a:pt x="5916140" y="186643"/>
                </a:cubicBezTo>
                <a:lnTo>
                  <a:pt x="5916140" y="6003845"/>
                </a:lnTo>
                <a:cubicBezTo>
                  <a:pt x="5916140" y="6106925"/>
                  <a:pt x="5832577" y="6190488"/>
                  <a:pt x="572949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EBEC7127-1401-4DC9-A2BE-769D7BC81B47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A81A3-09AD-4886-CA58-1C5308FB34ED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42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44" y="907299"/>
            <a:ext cx="3222923" cy="12031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6FC952-7E45-FC54-E540-F375172C0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226004" cy="6190488"/>
          </a:xfrm>
          <a:custGeom>
            <a:avLst/>
            <a:gdLst>
              <a:gd name="connsiteX0" fmla="*/ 186643 w 7226004"/>
              <a:gd name="connsiteY0" fmla="*/ 0 h 6190488"/>
              <a:gd name="connsiteX1" fmla="*/ 7226004 w 7226004"/>
              <a:gd name="connsiteY1" fmla="*/ 0 h 6190488"/>
              <a:gd name="connsiteX2" fmla="*/ 7226004 w 7226004"/>
              <a:gd name="connsiteY2" fmla="*/ 6190488 h 6190488"/>
              <a:gd name="connsiteX3" fmla="*/ 186643 w 7226004"/>
              <a:gd name="connsiteY3" fmla="*/ 6190488 h 6190488"/>
              <a:gd name="connsiteX4" fmla="*/ 0 w 7226004"/>
              <a:gd name="connsiteY4" fmla="*/ 6003845 h 6190488"/>
              <a:gd name="connsiteX5" fmla="*/ 0 w 7226004"/>
              <a:gd name="connsiteY5" fmla="*/ 186643 h 6190488"/>
              <a:gd name="connsiteX6" fmla="*/ 186643 w 7226004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6004" h="6190488">
                <a:moveTo>
                  <a:pt x="186643" y="0"/>
                </a:moveTo>
                <a:lnTo>
                  <a:pt x="7226004" y="0"/>
                </a:lnTo>
                <a:lnTo>
                  <a:pt x="7226004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3044" y="2240265"/>
            <a:ext cx="3222923" cy="371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03044" y="6529915"/>
            <a:ext cx="922372" cy="328084"/>
          </a:xfrm>
          <a:prstGeom prst="rect">
            <a:avLst/>
          </a:prstGeom>
        </p:spPr>
        <p:txBody>
          <a:bodyPr/>
          <a:lstStyle/>
          <a:p>
            <a:fld id="{16B7840A-2968-4A25-82F8-DF7BABF97BC1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25417" y="6529915"/>
            <a:ext cx="2390244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9005A-8E92-C720-BABE-52545C043BA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2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299"/>
            <a:ext cx="3351329" cy="120316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44789"/>
            <a:ext cx="3351329" cy="3705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31C5B-201F-65FC-977A-E04E980A8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333756"/>
            <a:ext cx="7072080" cy="6190488"/>
          </a:xfrm>
          <a:custGeom>
            <a:avLst/>
            <a:gdLst>
              <a:gd name="connsiteX0" fmla="*/ 0 w 7072080"/>
              <a:gd name="connsiteY0" fmla="*/ 0 h 6190488"/>
              <a:gd name="connsiteX1" fmla="*/ 6885437 w 7072080"/>
              <a:gd name="connsiteY1" fmla="*/ 0 h 6190488"/>
              <a:gd name="connsiteX2" fmla="*/ 7072080 w 7072080"/>
              <a:gd name="connsiteY2" fmla="*/ 186643 h 6190488"/>
              <a:gd name="connsiteX3" fmla="*/ 7072080 w 7072080"/>
              <a:gd name="connsiteY3" fmla="*/ 6003845 h 6190488"/>
              <a:gd name="connsiteX4" fmla="*/ 6885437 w 7072080"/>
              <a:gd name="connsiteY4" fmla="*/ 6190488 h 6190488"/>
              <a:gd name="connsiteX5" fmla="*/ 0 w 707208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080" h="6190488">
                <a:moveTo>
                  <a:pt x="0" y="0"/>
                </a:moveTo>
                <a:lnTo>
                  <a:pt x="6885437" y="0"/>
                </a:lnTo>
                <a:cubicBezTo>
                  <a:pt x="6988517" y="0"/>
                  <a:pt x="7072080" y="83563"/>
                  <a:pt x="7072080" y="186643"/>
                </a:cubicBezTo>
                <a:lnTo>
                  <a:pt x="7072080" y="6003845"/>
                </a:lnTo>
                <a:cubicBezTo>
                  <a:pt x="7072080" y="6106925"/>
                  <a:pt x="6988517" y="6190488"/>
                  <a:pt x="688543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1067625" cy="328084"/>
          </a:xfrm>
          <a:prstGeom prst="rect">
            <a:avLst/>
          </a:prstGeom>
        </p:spPr>
        <p:txBody>
          <a:bodyPr/>
          <a:lstStyle/>
          <a:p>
            <a:fld id="{E2ABEC49-741E-472F-866C-AE933A56DB01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9B769-FEAE-2962-E26F-2A44DC7B32A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3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8BC462-E794-03C0-9112-F7F3BCEED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423225" cy="6190488"/>
          </a:xfrm>
          <a:custGeom>
            <a:avLst/>
            <a:gdLst>
              <a:gd name="connsiteX0" fmla="*/ 186643 w 7423225"/>
              <a:gd name="connsiteY0" fmla="*/ 0 h 6190488"/>
              <a:gd name="connsiteX1" fmla="*/ 7423225 w 7423225"/>
              <a:gd name="connsiteY1" fmla="*/ 0 h 6190488"/>
              <a:gd name="connsiteX2" fmla="*/ 7423225 w 7423225"/>
              <a:gd name="connsiteY2" fmla="*/ 6190488 h 6190488"/>
              <a:gd name="connsiteX3" fmla="*/ 186643 w 7423225"/>
              <a:gd name="connsiteY3" fmla="*/ 6190488 h 6190488"/>
              <a:gd name="connsiteX4" fmla="*/ 0 w 7423225"/>
              <a:gd name="connsiteY4" fmla="*/ 6003845 h 6190488"/>
              <a:gd name="connsiteX5" fmla="*/ 0 w 7423225"/>
              <a:gd name="connsiteY5" fmla="*/ 186643 h 6190488"/>
              <a:gd name="connsiteX6" fmla="*/ 186643 w 7423225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3225" h="6190488">
                <a:moveTo>
                  <a:pt x="186643" y="0"/>
                </a:moveTo>
                <a:lnTo>
                  <a:pt x="7423225" y="0"/>
                </a:lnTo>
                <a:lnTo>
                  <a:pt x="7423225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529915"/>
            <a:ext cx="100365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6BE5AC-BF33-4FE2-ADBE-F1A4AA52AA84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529915"/>
            <a:ext cx="2068899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B8547-3131-E62F-78BD-1E2AB8979C91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4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90545-F7D8-0D1C-1BCC-C670CFFE0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6226810" cy="6190488"/>
          </a:xfrm>
          <a:custGeom>
            <a:avLst/>
            <a:gdLst>
              <a:gd name="connsiteX0" fmla="*/ 186643 w 6226810"/>
              <a:gd name="connsiteY0" fmla="*/ 0 h 6190488"/>
              <a:gd name="connsiteX1" fmla="*/ 6226810 w 6226810"/>
              <a:gd name="connsiteY1" fmla="*/ 0 h 6190488"/>
              <a:gd name="connsiteX2" fmla="*/ 6226810 w 6226810"/>
              <a:gd name="connsiteY2" fmla="*/ 6190488 h 6190488"/>
              <a:gd name="connsiteX3" fmla="*/ 186643 w 6226810"/>
              <a:gd name="connsiteY3" fmla="*/ 6190488 h 6190488"/>
              <a:gd name="connsiteX4" fmla="*/ 0 w 6226810"/>
              <a:gd name="connsiteY4" fmla="*/ 6003845 h 6190488"/>
              <a:gd name="connsiteX5" fmla="*/ 0 w 6226810"/>
              <a:gd name="connsiteY5" fmla="*/ 186643 h 6190488"/>
              <a:gd name="connsiteX6" fmla="*/ 186643 w 622681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6810" h="6190488">
                <a:moveTo>
                  <a:pt x="186643" y="0"/>
                </a:moveTo>
                <a:lnTo>
                  <a:pt x="6226810" y="0"/>
                </a:lnTo>
                <a:lnTo>
                  <a:pt x="622681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529916"/>
            <a:ext cx="170762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54E9985-91B3-42C8-B8D8-B565E04A5E57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F5215-34B8-BE6B-A816-58B2F37B1D5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1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51A88DF-44ED-436B-99D1-0B8CC5A92D9A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C9FA1C-AA60-4CCE-B788-3849E413B634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7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  <a:prstGeom prst="rect">
            <a:avLst/>
          </a:prstGeom>
        </p:spPr>
        <p:txBody>
          <a:bodyPr/>
          <a:lstStyle/>
          <a:p>
            <a:fld id="{401AF4C7-240F-4AB8-A2FA-D99DF3F7CE1C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6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7AF85-94F0-A688-031E-5C9B12E7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6" y="1810322"/>
            <a:ext cx="4547183" cy="444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EB7308-4C28-B462-9DD9-8D821D48B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331" y="2044501"/>
            <a:ext cx="3975817" cy="3975817"/>
          </a:xfrm>
          <a:custGeom>
            <a:avLst/>
            <a:gdLst>
              <a:gd name="connsiteX0" fmla="*/ 1987909 w 3975817"/>
              <a:gd name="connsiteY0" fmla="*/ 0 h 3975817"/>
              <a:gd name="connsiteX1" fmla="*/ 3975817 w 3975817"/>
              <a:gd name="connsiteY1" fmla="*/ 1987909 h 3975817"/>
              <a:gd name="connsiteX2" fmla="*/ 1987909 w 3975817"/>
              <a:gd name="connsiteY2" fmla="*/ 3975817 h 3975817"/>
              <a:gd name="connsiteX3" fmla="*/ 0 w 3975817"/>
              <a:gd name="connsiteY3" fmla="*/ 1987909 h 3975817"/>
              <a:gd name="connsiteX4" fmla="*/ 1987909 w 3975817"/>
              <a:gd name="connsiteY4" fmla="*/ 0 h 397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817" h="3975817">
                <a:moveTo>
                  <a:pt x="1987909" y="0"/>
                </a:moveTo>
                <a:cubicBezTo>
                  <a:pt x="3085800" y="0"/>
                  <a:pt x="3975817" y="890017"/>
                  <a:pt x="3975817" y="1987909"/>
                </a:cubicBezTo>
                <a:cubicBezTo>
                  <a:pt x="3975817" y="3085800"/>
                  <a:pt x="3085800" y="3975817"/>
                  <a:pt x="1987909" y="3975817"/>
                </a:cubicBezTo>
                <a:cubicBezTo>
                  <a:pt x="890017" y="3975817"/>
                  <a:pt x="0" y="3085800"/>
                  <a:pt x="0" y="1987909"/>
                </a:cubicBezTo>
                <a:cubicBezTo>
                  <a:pt x="0" y="890017"/>
                  <a:pt x="890017" y="0"/>
                  <a:pt x="1987909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28800"/>
            <a:ext cx="5483355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87AD299-DE61-4CBB-BC93-03EDAFFAD60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BFD4E-5044-9769-5E8F-5BEC1C2A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2271376"/>
            <a:ext cx="4155294" cy="4061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DA44E7-3265-78D1-59E3-AEFDF6112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10" y="2485372"/>
            <a:ext cx="3633170" cy="3633170"/>
          </a:xfrm>
          <a:custGeom>
            <a:avLst/>
            <a:gdLst>
              <a:gd name="connsiteX0" fmla="*/ 1816585 w 3633170"/>
              <a:gd name="connsiteY0" fmla="*/ 0 h 3633170"/>
              <a:gd name="connsiteX1" fmla="*/ 3633170 w 3633170"/>
              <a:gd name="connsiteY1" fmla="*/ 1816585 h 3633170"/>
              <a:gd name="connsiteX2" fmla="*/ 1816585 w 3633170"/>
              <a:gd name="connsiteY2" fmla="*/ 3633170 h 3633170"/>
              <a:gd name="connsiteX3" fmla="*/ 0 w 3633170"/>
              <a:gd name="connsiteY3" fmla="*/ 1816585 h 3633170"/>
              <a:gd name="connsiteX4" fmla="*/ 1816585 w 3633170"/>
              <a:gd name="connsiteY4" fmla="*/ 0 h 36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170" h="3633170">
                <a:moveTo>
                  <a:pt x="1816585" y="0"/>
                </a:moveTo>
                <a:cubicBezTo>
                  <a:pt x="2819857" y="0"/>
                  <a:pt x="3633170" y="813313"/>
                  <a:pt x="3633170" y="1816585"/>
                </a:cubicBezTo>
                <a:cubicBezTo>
                  <a:pt x="3633170" y="2819857"/>
                  <a:pt x="2819857" y="3633170"/>
                  <a:pt x="1816585" y="3633170"/>
                </a:cubicBezTo>
                <a:cubicBezTo>
                  <a:pt x="813313" y="3633170"/>
                  <a:pt x="0" y="2819857"/>
                  <a:pt x="0" y="1816585"/>
                </a:cubicBezTo>
                <a:cubicBezTo>
                  <a:pt x="0" y="813313"/>
                  <a:pt x="813313" y="0"/>
                  <a:pt x="1816585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B9632C8-AF7D-4924-8414-5F0F98946906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0B4B-78CB-E542-02D9-864CE61B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5" y="2311121"/>
            <a:ext cx="4085820" cy="399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5E0D2B-AF9D-6520-DEF7-6EF60AC46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4412" y="2521539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60CA09-D196-4E75-A4BA-F561F149C1FC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26D2-80B1-31C0-8C4C-03AEBF6B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066" y="2105276"/>
            <a:ext cx="4085820" cy="3993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B8AD6A1-C215-DFF8-ECFA-D092D628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6745D6-F853-FF75-28EF-2DD86495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311121"/>
            <a:ext cx="6158266" cy="399326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66C839-A25F-2CB3-40B9-811BB4C751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44CA941-2112-4108-B577-DDB22688A338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0B019-1F65-5FF3-EACC-1DBD4333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064" y="557784"/>
            <a:ext cx="5914085" cy="5780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63DD55-592C-903A-3F9C-A96924C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4361688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C0813-C057-2B90-9C5A-3AE995C89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625" y="862357"/>
            <a:ext cx="5170964" cy="5170964"/>
          </a:xfrm>
          <a:custGeom>
            <a:avLst/>
            <a:gdLst>
              <a:gd name="connsiteX0" fmla="*/ 2585482 w 5170964"/>
              <a:gd name="connsiteY0" fmla="*/ 0 h 5170964"/>
              <a:gd name="connsiteX1" fmla="*/ 5170964 w 5170964"/>
              <a:gd name="connsiteY1" fmla="*/ 2585482 h 5170964"/>
              <a:gd name="connsiteX2" fmla="*/ 2585482 w 5170964"/>
              <a:gd name="connsiteY2" fmla="*/ 5170964 h 5170964"/>
              <a:gd name="connsiteX3" fmla="*/ 0 w 5170964"/>
              <a:gd name="connsiteY3" fmla="*/ 2585482 h 5170964"/>
              <a:gd name="connsiteX4" fmla="*/ 2585482 w 5170964"/>
              <a:gd name="connsiteY4" fmla="*/ 0 h 517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964" h="5170964">
                <a:moveTo>
                  <a:pt x="2585482" y="0"/>
                </a:moveTo>
                <a:cubicBezTo>
                  <a:pt x="4013405" y="0"/>
                  <a:pt x="5170964" y="1157560"/>
                  <a:pt x="5170964" y="2585482"/>
                </a:cubicBezTo>
                <a:cubicBezTo>
                  <a:pt x="5170964" y="4013405"/>
                  <a:pt x="4013405" y="5170964"/>
                  <a:pt x="2585482" y="5170964"/>
                </a:cubicBezTo>
                <a:cubicBezTo>
                  <a:pt x="1157560" y="5170964"/>
                  <a:pt x="0" y="4013405"/>
                  <a:pt x="0" y="2585482"/>
                </a:cubicBezTo>
                <a:cubicBezTo>
                  <a:pt x="0" y="1157560"/>
                  <a:pt x="1157560" y="0"/>
                  <a:pt x="2585482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D3302DA-6AFE-4F11-B5FB-C17B82EA8578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67907A-96CA-89D9-9FD8-C85BFFE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16" y="4421770"/>
            <a:ext cx="10499656" cy="1528927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4A94E6-CFC2-45CB-1F4E-C00A6DA2F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6336" y="1330310"/>
            <a:ext cx="10499656" cy="327333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3619648-D57F-48C1-8026-D656192BFCE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52FC-EB68-58F2-85B1-6235B55362A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8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0412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7688EBA-E81D-4EC6-8C2B-03A401A980DE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CAAB8A-DD1F-F240-8651-22FAC159B42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6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1770"/>
            <a:ext cx="7525512" cy="193331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1353387"/>
            <a:ext cx="10543032" cy="3273331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75A1B29-DFBD-4673-8328-3ED6619AAB50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2EF41C-4509-4150-C0F1-83BB756ACF5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4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3662" y="561268"/>
            <a:ext cx="9264676" cy="573546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4pPr>
            <a:lvl5pPr marL="9144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7C9592F-4A0D-4D12-B47E-4A7D843B26AD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775AE-F67F-CB44-1D87-AB4D287818A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6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90F78A7-ED9B-4802-8C3B-8810C7632A9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D2A7D-7433-3BD7-B540-CAF81289672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6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4F266F9-F826-45A4-93B2-4F421185E71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FAFB8-6136-DD3A-86C3-855ED940D6F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6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34321655-180C-E5FF-5EBA-CB7C8C90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492638" y="0"/>
            <a:ext cx="447124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0322" y="5137616"/>
            <a:ext cx="8054173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93371" y="1188720"/>
            <a:ext cx="8593017" cy="2174966"/>
          </a:xfrm>
        </p:spPr>
        <p:txBody>
          <a:bodyPr anchor="b">
            <a:normAutofit/>
          </a:bodyPr>
          <a:lstStyle>
            <a:lvl1pPr marL="0" indent="-457200" defTabSz="914400">
              <a:lnSpc>
                <a:spcPct val="8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B6CF73C-93E7-489E-AE2B-E246A7DB6D93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59926F-2327-8B2D-085E-499F8F38779A}"/>
              </a:ext>
            </a:extLst>
          </p:cNvPr>
          <p:cNvCxnSpPr/>
          <p:nvPr/>
        </p:nvCxnSpPr>
        <p:spPr>
          <a:xfrm>
            <a:off x="1551214" y="3477986"/>
            <a:ext cx="0" cy="19920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77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0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15AF2BE-7E3A-4323-8AD1-6D4FF44FD8E1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A24BE-62EC-1D31-CC8C-91D6C09F822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7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2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8FD7DB-FD7D-41C7-A7D0-5BAC7B3F1054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C92CDB-3DCC-F547-8EEC-BE14157A425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8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63BBBA-62F7-DBEC-F9CF-7226CF22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0C6923B-FF9D-B437-5588-878AF0F8A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312870-557C-564C-3520-F00CB9BF5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586B0B4-0F2D-499F-B46F-F681523A05A0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15031E-7D6B-5DB2-0949-3226C3A6B5E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8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C7CB3-8309-EE97-00D8-73D90094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93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F4B8FC-8114-F896-19E9-61BFDBF1E7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5158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A05586D-8745-CB79-26DE-BB05CF6BF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1266551-E982-43FB-8EB6-73FB0E4FDF12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9FD757-76AB-74D2-BF21-512AF236806B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F8608-BD7F-FDF6-C9FE-359BAFBC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F57FA73-4BE2-4237-90E8-28123CE1B9FA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FCC-D627-9493-2426-A6E5682EEBD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703F4AEB-E597-882F-3A69-A923B8DE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398705" y="0"/>
            <a:ext cx="5697291" cy="502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7" y="4349578"/>
            <a:ext cx="6821182" cy="138472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04512D9-A095-4355-9551-356CB2C0D09E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621C6-56CB-3166-B017-50A927415F64}"/>
              </a:ext>
            </a:extLst>
          </p:cNvPr>
          <p:cNvCxnSpPr>
            <a:cxnSpLocks/>
          </p:cNvCxnSpPr>
          <p:nvPr/>
        </p:nvCxnSpPr>
        <p:spPr>
          <a:xfrm>
            <a:off x="637839" y="4236969"/>
            <a:ext cx="0" cy="1384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8BA1E88-22B3-4091-902C-19D6AD2267FE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4126D0-8C62-BE14-DAD7-1281C05B8DCA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6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2EFC53A-E163-43E4-9309-C62B24E59229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59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536" y="3594099"/>
            <a:ext cx="10472928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57D2C4C-3CEB-4A3F-A850-2A701BAB5B4F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F630EC-9C35-9636-5C2F-9B305B2CCE3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4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15E74ED-2A6E-80D7-2247-FD12F261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0"/>
          <a:stretch/>
        </p:blipFill>
        <p:spPr>
          <a:xfrm>
            <a:off x="462641" y="0"/>
            <a:ext cx="8989429" cy="475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3603170"/>
            <a:ext cx="7014009" cy="1507672"/>
          </a:xfrm>
        </p:spPr>
        <p:txBody>
          <a:bodyPr anchor="b">
            <a:noAutofit/>
          </a:bodyPr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4133" y="5480958"/>
            <a:ext cx="6360733" cy="744158"/>
          </a:xfr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 indent="0">
              <a:lnSpc>
                <a:spcPct val="110000"/>
              </a:lnSpc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ABC5762-7F5E-4C8D-B27D-8990A68BB18F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055BD5-F132-7EB0-787E-04988310DC8B}"/>
              </a:ext>
            </a:extLst>
          </p:cNvPr>
          <p:cNvCxnSpPr>
            <a:cxnSpLocks/>
          </p:cNvCxnSpPr>
          <p:nvPr/>
        </p:nvCxnSpPr>
        <p:spPr>
          <a:xfrm>
            <a:off x="4985657" y="5238749"/>
            <a:ext cx="0" cy="8827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6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2AE2374-EA36-E826-C9F3-73CD3978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7295"/>
          <a:stretch/>
        </p:blipFill>
        <p:spPr>
          <a:xfrm>
            <a:off x="3701142" y="2068286"/>
            <a:ext cx="8490855" cy="478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3" y="4617138"/>
            <a:ext cx="6853511" cy="10149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ED07DE6-50D5-4B21-9405-DD62C0D4DC65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B0C21-F380-74EA-96A8-0858FD0075A4}"/>
              </a:ext>
            </a:extLst>
          </p:cNvPr>
          <p:cNvCxnSpPr>
            <a:cxnSpLocks/>
          </p:cNvCxnSpPr>
          <p:nvPr/>
        </p:nvCxnSpPr>
        <p:spPr>
          <a:xfrm>
            <a:off x="755780" y="4492300"/>
            <a:ext cx="0" cy="1129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2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17639-19C5-F877-6AAE-FF488C79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615" y="905615"/>
            <a:ext cx="5046770" cy="504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88" y="1427162"/>
            <a:ext cx="9484224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14850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8E66873-82AB-4D6B-96C7-8222581A9F4D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D4B28D-BD47-8092-F202-DCD18D1B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25" y="1198517"/>
            <a:ext cx="443865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4D61D-AA1D-D414-2D63-F3B4B07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B0EE02-7A0B-46A0-5F6E-CFBC94BDF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AE0A-CAE3-D199-2942-E05831D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4564F8-E916-4EFF-887D-D1E1BBF6454B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BF0A-E355-74AD-4A6E-8FD2BD7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D965-1C87-6430-A8A7-B6EB43D8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36231-7728-F430-19B7-A4956EAFC196}"/>
              </a:ext>
            </a:extLst>
          </p:cNvPr>
          <p:cNvCxnSpPr/>
          <p:nvPr/>
        </p:nvCxnSpPr>
        <p:spPr>
          <a:xfrm>
            <a:off x="1450428" y="2522483"/>
            <a:ext cx="0" cy="2624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8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9ECA965F-086A-7B72-BC9F-EA4CF32B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/>
        </p:blipFill>
        <p:spPr>
          <a:xfrm>
            <a:off x="421566" y="1836225"/>
            <a:ext cx="5674434" cy="5021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9ADDC-FB37-4BD0-807F-2EC90205924B}" type="datetime1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5DFBE8-81F4-46A1-BB38-C49D79C4F68D}" type="datetime1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77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8" r:id="rId52"/>
    <p:sldLayoutId id="2147483879" r:id="rId5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500" b="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1" y="1930211"/>
            <a:ext cx="12945072" cy="2565902"/>
          </a:xfrm>
        </p:spPr>
        <p:txBody>
          <a:bodyPr>
            <a:normAutofit/>
          </a:bodyPr>
          <a:lstStyle/>
          <a:p>
            <a:r>
              <a:rPr lang="en-US" sz="4900" dirty="0"/>
              <a:t>A rust functional language feature:</a:t>
            </a:r>
            <a:br>
              <a:rPr lang="en-US" dirty="0"/>
            </a:br>
            <a:r>
              <a:rPr lang="en-US" dirty="0"/>
              <a:t>			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rmAutofit/>
          </a:bodyPr>
          <a:lstStyle/>
          <a:p>
            <a:r>
              <a:rPr lang="en-US" dirty="0"/>
              <a:t>Presented by Olivia Crespo</a:t>
            </a:r>
          </a:p>
        </p:txBody>
      </p:sp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3EF99-DB16-3DA4-2DC4-42B5CDEA2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828" y="452121"/>
            <a:ext cx="9145991" cy="380999"/>
          </a:xfrm>
        </p:spPr>
        <p:txBody>
          <a:bodyPr/>
          <a:lstStyle/>
          <a:p>
            <a:r>
              <a:rPr lang="en-US" sz="4000" dirty="0"/>
              <a:t>Example 3</a:t>
            </a:r>
          </a:p>
        </p:txBody>
      </p:sp>
      <p:pic>
        <p:nvPicPr>
          <p:cNvPr id="4" name="Picture 3" descr="The image depicts a code snippet illustrating the creation of a generic function in Rust, which applies a closure to a value, followed by examples of using this function with different types.&#10;&#10;AI-generated content may be incorrect.">
            <a:extLst>
              <a:ext uri="{FF2B5EF4-FFF2-40B4-BE49-F238E27FC236}">
                <a16:creationId xmlns:a16="http://schemas.microsoft.com/office/drawing/2014/main" id="{173431FF-1922-8DBA-0020-D85EF5462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8" y="1131285"/>
            <a:ext cx="8609165" cy="5167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1E7ED8-5C7D-5F0E-4A36-13D76F250898}"/>
              </a:ext>
            </a:extLst>
          </p:cNvPr>
          <p:cNvSpPr txBox="1"/>
          <p:nvPr/>
        </p:nvSpPr>
        <p:spPr>
          <a:xfrm>
            <a:off x="9265920" y="1131285"/>
            <a:ext cx="29260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The closures </a:t>
            </a:r>
            <a:r>
              <a:rPr lang="en-US" sz="2800" b="1" dirty="0"/>
              <a:t>add_one </a:t>
            </a:r>
            <a:r>
              <a:rPr lang="en-US" sz="2800" dirty="0"/>
              <a:t>and </a:t>
            </a:r>
            <a:r>
              <a:rPr lang="en-US" sz="2800" b="1" dirty="0"/>
              <a:t>shout</a:t>
            </a:r>
            <a:r>
              <a:rPr lang="en-US" sz="2800" dirty="0"/>
              <a:t> provide functionality to the generic function </a:t>
            </a:r>
            <a:r>
              <a:rPr lang="en-US" sz="2800" b="1" dirty="0"/>
              <a:t>apply</a:t>
            </a:r>
            <a:r>
              <a:rPr lang="en-US" sz="2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0376A-34BE-DFD4-E9DB-194A7C4F8AB8}"/>
              </a:ext>
            </a:extLst>
          </p:cNvPr>
          <p:cNvSpPr txBox="1"/>
          <p:nvPr/>
        </p:nvSpPr>
        <p:spPr>
          <a:xfrm>
            <a:off x="9342120" y="4739640"/>
            <a:ext cx="277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function also specifies that the closure possess the Fn trait</a:t>
            </a:r>
          </a:p>
        </p:txBody>
      </p:sp>
    </p:spTree>
    <p:extLst>
      <p:ext uri="{BB962C8B-B14F-4D97-AF65-F5344CB8AC3E}">
        <p14:creationId xmlns:p14="http://schemas.microsoft.com/office/powerpoint/2010/main" val="1269082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DDE2-4464-BEB8-5850-23497B07C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508" y="502921"/>
            <a:ext cx="9145991" cy="807719"/>
          </a:xfrm>
        </p:spPr>
        <p:txBody>
          <a:bodyPr/>
          <a:lstStyle/>
          <a:p>
            <a:r>
              <a:rPr lang="en-US" sz="4000" dirty="0"/>
              <a:t>Closures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3C525-43B1-D41A-F5F5-73F9FA738CCF}"/>
              </a:ext>
            </a:extLst>
          </p:cNvPr>
          <p:cNvSpPr txBox="1"/>
          <p:nvPr/>
        </p:nvSpPr>
        <p:spPr>
          <a:xfrm>
            <a:off x="1181100" y="1737360"/>
            <a:ext cx="9829800" cy="189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In conclusion, Closures are useful for manipulating local variables and writing small one-off functions that you can pass around to save yourself some time. They may not be used very often but are still good (like with custom behaviors for a generic function)</a:t>
            </a:r>
          </a:p>
        </p:txBody>
      </p:sp>
    </p:spTree>
    <p:extLst>
      <p:ext uri="{BB962C8B-B14F-4D97-AF65-F5344CB8AC3E}">
        <p14:creationId xmlns:p14="http://schemas.microsoft.com/office/powerpoint/2010/main" val="14124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76E2C-040E-4D92-F9F7-F61C47F4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191" y="4345365"/>
            <a:ext cx="7014009" cy="1507672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EE18F-CF72-C06C-3020-B9FA4DEAB72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23655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B56E-1A01-8D29-F217-638F3BEF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5" y="907302"/>
            <a:ext cx="6086539" cy="1386965"/>
          </a:xfrm>
        </p:spPr>
        <p:txBody>
          <a:bodyPr/>
          <a:lstStyle/>
          <a:p>
            <a:r>
              <a:rPr lang="en-US" dirty="0"/>
              <a:t>What are closures???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521F-CC42-235E-F804-B826A36205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8435" y="2168151"/>
            <a:ext cx="7787160" cy="1134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Closures are functions anonymous that can be stored in a variable or passed to a function.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5" name="Picture Placeholder 14" descr="A white object on a white surface">
            <a:extLst>
              <a:ext uri="{FF2B5EF4-FFF2-40B4-BE49-F238E27FC236}">
                <a16:creationId xmlns:a16="http://schemas.microsoft.com/office/drawing/2014/main" id="{7270AD1A-8F9F-BF9D-AE26-986ADE7EF3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2" r="21151"/>
          <a:stretch>
            <a:fillRect/>
          </a:stretch>
        </p:blipFill>
        <p:spPr>
          <a:xfrm>
            <a:off x="8435595" y="319730"/>
            <a:ext cx="3756405" cy="61904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E4187B-5B67-FA67-FE42-91DD1C8BDB3A}"/>
              </a:ext>
            </a:extLst>
          </p:cNvPr>
          <p:cNvSpPr txBox="1"/>
          <p:nvPr/>
        </p:nvSpPr>
        <p:spPr>
          <a:xfrm>
            <a:off x="648435" y="3555116"/>
            <a:ext cx="7305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use the same syntax to call a closure as when we call a regular function</a:t>
            </a:r>
          </a:p>
        </p:txBody>
      </p:sp>
      <p:pic>
        <p:nvPicPr>
          <p:cNvPr id="10" name="Picture 9" descr="Defining Closure&#10;&#10;AI-generated content may be incorrect.">
            <a:extLst>
              <a:ext uri="{FF2B5EF4-FFF2-40B4-BE49-F238E27FC236}">
                <a16:creationId xmlns:a16="http://schemas.microsoft.com/office/drawing/2014/main" id="{A2AC8174-17E9-F594-FF06-644CED1F5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799" y="4386113"/>
            <a:ext cx="7092523" cy="1829520"/>
          </a:xfrm>
          <a:prstGeom prst="rect">
            <a:avLst/>
          </a:prstGeom>
        </p:spPr>
      </p:pic>
      <p:pic>
        <p:nvPicPr>
          <p:cNvPr id="11" name="Picture 10" descr="Defining Closure&#10;&#10;AI-generated content may be incorrect.">
            <a:extLst>
              <a:ext uri="{FF2B5EF4-FFF2-40B4-BE49-F238E27FC236}">
                <a16:creationId xmlns:a16="http://schemas.microsoft.com/office/drawing/2014/main" id="{C9D44316-3C4A-A88B-A973-5B9F181AC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73" y="3842947"/>
            <a:ext cx="10144253" cy="26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2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516617-3F40-AC8C-9D79-A8A2BF626BEC}"/>
              </a:ext>
            </a:extLst>
          </p:cNvPr>
          <p:cNvSpPr txBox="1"/>
          <p:nvPr/>
        </p:nvSpPr>
        <p:spPr>
          <a:xfrm>
            <a:off x="673768" y="208547"/>
            <a:ext cx="1084446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Closures with 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parameters</a:t>
            </a:r>
          </a:p>
          <a:p>
            <a:r>
              <a:rPr lang="en-US" sz="4000" dirty="0">
                <a:solidFill>
                  <a:schemeClr val="bg1"/>
                </a:solidFill>
              </a:rPr>
              <a:t>Parameters are the variables within the -vertical bars 		</a:t>
            </a:r>
            <a:r>
              <a:rPr lang="en-US" sz="3600" dirty="0">
                <a:solidFill>
                  <a:schemeClr val="bg1"/>
                </a:solidFill>
              </a:rPr>
              <a:t>ex: 	</a:t>
            </a:r>
            <a:r>
              <a:rPr lang="en-US" sz="3600" u="sng" dirty="0">
                <a:solidFill>
                  <a:schemeClr val="bg1"/>
                </a:solidFill>
              </a:rPr>
              <a:t>let c = </a:t>
            </a:r>
            <a:r>
              <a:rPr lang="en-US" sz="3600" b="1" u="sng" dirty="0">
                <a:solidFill>
                  <a:schemeClr val="bg1"/>
                </a:solidFill>
              </a:rPr>
              <a:t>|x| </a:t>
            </a:r>
            <a:r>
              <a:rPr lang="en-US" sz="3600" u="sng" dirty="0">
                <a:solidFill>
                  <a:schemeClr val="bg1"/>
                </a:solidFill>
              </a:rPr>
              <a:t>x + 1</a:t>
            </a:r>
          </a:p>
          <a:p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The image depicts a simple Rust closure with a closure parameter, where a closure named `add_one` is defined to increment an integer by one, and an example of calling this closure with the argument `2`.&#10;&#10;AI-generated content may be incorrect.">
            <a:extLst>
              <a:ext uri="{FF2B5EF4-FFF2-40B4-BE49-F238E27FC236}">
                <a16:creationId xmlns:a16="http://schemas.microsoft.com/office/drawing/2014/main" id="{60391FD8-A177-77D4-77E2-5AB153D4E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70" y="2586579"/>
            <a:ext cx="7153974" cy="3837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9EB209-5782-59AF-9D2B-A245191231F1}"/>
              </a:ext>
            </a:extLst>
          </p:cNvPr>
          <p:cNvSpPr txBox="1"/>
          <p:nvPr/>
        </p:nvSpPr>
        <p:spPr>
          <a:xfrm>
            <a:off x="7970520" y="3105835"/>
            <a:ext cx="42214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Rust will infer the parameter and return type, but you can also explicitly declare it. </a:t>
            </a:r>
          </a:p>
        </p:txBody>
      </p:sp>
    </p:spTree>
    <p:extLst>
      <p:ext uri="{BB962C8B-B14F-4D97-AF65-F5344CB8AC3E}">
        <p14:creationId xmlns:p14="http://schemas.microsoft.com/office/powerpoint/2010/main" val="175188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9B365A-07AC-0D1A-5908-B026CC119843}"/>
              </a:ext>
            </a:extLst>
          </p:cNvPr>
          <p:cNvSpPr txBox="1"/>
          <p:nvPr/>
        </p:nvSpPr>
        <p:spPr>
          <a:xfrm>
            <a:off x="381691" y="1394112"/>
            <a:ext cx="11245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you declare the return type: </a:t>
            </a:r>
            <a:r>
              <a:rPr lang="en-US" sz="3200" b="1" dirty="0"/>
              <a:t>You must use a block {} for the body of the closure. If you don’t the complier will yell at you.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DB145-A23C-BB9B-DF8D-DA2D8AB6FBD0}"/>
              </a:ext>
            </a:extLst>
          </p:cNvPr>
          <p:cNvSpPr txBox="1"/>
          <p:nvPr/>
        </p:nvSpPr>
        <p:spPr>
          <a:xfrm>
            <a:off x="753979" y="481263"/>
            <a:ext cx="863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Closures with </a:t>
            </a:r>
            <a:r>
              <a:rPr lang="en-US" sz="4000" b="1" dirty="0">
                <a:latin typeface="+mj-lt"/>
              </a:rPr>
              <a:t>return type</a:t>
            </a:r>
          </a:p>
        </p:txBody>
      </p:sp>
      <p:pic>
        <p:nvPicPr>
          <p:cNvPr id="10" name="Picture 9" descr="The image displays two snippets of code, one with an error and one with a correction. Both snippets are written in a pseudocode-like language, with the first line containing an incorrect syntax, and the second line presenting a corrected version of the same logic.&#10;&#10;AI-generated content may be incorrect.">
            <a:extLst>
              <a:ext uri="{FF2B5EF4-FFF2-40B4-BE49-F238E27FC236}">
                <a16:creationId xmlns:a16="http://schemas.microsoft.com/office/drawing/2014/main" id="{37DA763C-B6E8-4CFF-2DC1-BF24EDC4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91" y="3852970"/>
            <a:ext cx="11810309" cy="163082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BF7268-AF05-46B4-74D4-E9AAB485630F}"/>
              </a:ext>
            </a:extLst>
          </p:cNvPr>
          <p:cNvCxnSpPr>
            <a:cxnSpLocks/>
          </p:cNvCxnSpPr>
          <p:nvPr/>
        </p:nvCxnSpPr>
        <p:spPr>
          <a:xfrm>
            <a:off x="6062064" y="3476361"/>
            <a:ext cx="0" cy="4239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7D89A1E-2EF3-4A1D-59B2-5E378C371DBC}"/>
              </a:ext>
            </a:extLst>
          </p:cNvPr>
          <p:cNvSpPr txBox="1"/>
          <p:nvPr/>
        </p:nvSpPr>
        <p:spPr>
          <a:xfrm>
            <a:off x="5261812" y="2765516"/>
            <a:ext cx="6930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?????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6BF568-A297-5095-7A81-86E52848610B}"/>
              </a:ext>
            </a:extLst>
          </p:cNvPr>
          <p:cNvCxnSpPr/>
          <p:nvPr/>
        </p:nvCxnSpPr>
        <p:spPr>
          <a:xfrm>
            <a:off x="5358063" y="4443663"/>
            <a:ext cx="20213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752E56-E568-E9AA-44F9-434349A14DDF}"/>
              </a:ext>
            </a:extLst>
          </p:cNvPr>
          <p:cNvSpPr txBox="1"/>
          <p:nvPr/>
        </p:nvSpPr>
        <p:spPr>
          <a:xfrm>
            <a:off x="7703419" y="5740248"/>
            <a:ext cx="532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Much better.</a:t>
            </a:r>
          </a:p>
        </p:txBody>
      </p:sp>
    </p:spTree>
    <p:extLst>
      <p:ext uri="{BB962C8B-B14F-4D97-AF65-F5344CB8AC3E}">
        <p14:creationId xmlns:p14="http://schemas.microsoft.com/office/powerpoint/2010/main" val="3408536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image depicts a series of Haskell functions for adding one to an unsigned 32-bit integer, with different syntax variations for different versions.&#10;&#10;AI-generated content may be incorrect.">
            <a:extLst>
              <a:ext uri="{FF2B5EF4-FFF2-40B4-BE49-F238E27FC236}">
                <a16:creationId xmlns:a16="http://schemas.microsoft.com/office/drawing/2014/main" id="{7CC89478-2586-647E-1978-F8D966F32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25" y="3708192"/>
            <a:ext cx="9519149" cy="2020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669C9B-8CEC-9239-B57C-8D88BDB691F7}"/>
              </a:ext>
            </a:extLst>
          </p:cNvPr>
          <p:cNvSpPr txBox="1"/>
          <p:nvPr/>
        </p:nvSpPr>
        <p:spPr>
          <a:xfrm>
            <a:off x="1507958" y="753978"/>
            <a:ext cx="98498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Closures</a:t>
            </a:r>
            <a:r>
              <a:rPr lang="en-US" sz="3200" dirty="0"/>
              <a:t> Look very similar to </a:t>
            </a:r>
            <a:r>
              <a:rPr lang="en-US" sz="3200" b="1" dirty="0"/>
              <a:t>functions. </a:t>
            </a:r>
            <a:r>
              <a:rPr lang="en-US" sz="3200" dirty="0"/>
              <a:t> Especially when declaring the types explicitly.</a:t>
            </a:r>
          </a:p>
          <a:p>
            <a:endParaRPr lang="en-US" sz="3200" dirty="0"/>
          </a:p>
          <a:p>
            <a:r>
              <a:rPr lang="en-US" sz="3200" dirty="0"/>
              <a:t>The main difference is that they can access local variables.</a:t>
            </a:r>
          </a:p>
        </p:txBody>
      </p:sp>
    </p:spTree>
    <p:extLst>
      <p:ext uri="{BB962C8B-B14F-4D97-AF65-F5344CB8AC3E}">
        <p14:creationId xmlns:p14="http://schemas.microsoft.com/office/powerpoint/2010/main" val="2949280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072A-5F3E-FB56-A498-3CACC2BC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5011"/>
            <a:ext cx="12373677" cy="958859"/>
          </a:xfrm>
        </p:spPr>
        <p:txBody>
          <a:bodyPr>
            <a:normAutofit fontScale="90000"/>
          </a:bodyPr>
          <a:lstStyle/>
          <a:p>
            <a:r>
              <a:rPr lang="en-US" dirty="0">
                <a:highlight>
                  <a:srgbClr val="FFFFFF"/>
                </a:highlight>
              </a:rPr>
              <a:t>Ownership and Environment capturing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EDA3D-7A3B-89EE-20EE-3C5855352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919" y="2393643"/>
            <a:ext cx="5381563" cy="4719906"/>
          </a:xfrm>
          <a:effectLst>
            <a:softEdge rad="12700"/>
          </a:effectLst>
        </p:spPr>
        <p:txBody>
          <a:bodyPr anchor="t">
            <a:noAutofit/>
          </a:bodyPr>
          <a:lstStyle/>
          <a:p>
            <a:r>
              <a:rPr lang="en-US" sz="3200" dirty="0">
                <a:highlight>
                  <a:srgbClr val="FFFFFF"/>
                </a:highlight>
              </a:rPr>
              <a:t>Closures </a:t>
            </a:r>
            <a:r>
              <a:rPr lang="en-US" sz="3200" b="1" dirty="0">
                <a:highlight>
                  <a:srgbClr val="FFFFFF"/>
                </a:highlight>
              </a:rPr>
              <a:t>follow the same ownership rules that Functions do</a:t>
            </a:r>
            <a:r>
              <a:rPr lang="en-US" sz="3200" dirty="0">
                <a:highlight>
                  <a:srgbClr val="FFFFFF"/>
                </a:highlight>
              </a:rPr>
              <a:t>. This applies to the variables in their surrounding scope.</a:t>
            </a:r>
          </a:p>
          <a:p>
            <a:endParaRPr lang="en-US" sz="3200" dirty="0">
              <a:highlight>
                <a:srgbClr val="FFFFFF"/>
              </a:highlight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70A6CD0-561C-6193-46CE-A53ED260D7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9719" r="9719"/>
          <a:stretch>
            <a:fillRect/>
          </a:stretch>
        </p:blipFill>
        <p:spPr>
          <a:xfrm>
            <a:off x="5885401" y="1211064"/>
            <a:ext cx="5381563" cy="53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0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2" y="572006"/>
            <a:ext cx="10465073" cy="1132258"/>
          </a:xfrm>
        </p:spPr>
        <p:txBody>
          <a:bodyPr/>
          <a:lstStyle/>
          <a:p>
            <a:r>
              <a:rPr lang="en-US" dirty="0"/>
              <a:t>Closures &amp; Fn traits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68657C0-C197-A2A7-D920-9F65184176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248118"/>
              </p:ext>
            </p:extLst>
          </p:nvPr>
        </p:nvGraphicFramePr>
        <p:xfrm>
          <a:off x="860892" y="2272664"/>
          <a:ext cx="9944267" cy="3592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5795">
                  <a:extLst>
                    <a:ext uri="{9D8B030D-6E8A-4147-A177-3AD203B41FA5}">
                      <a16:colId xmlns:a16="http://schemas.microsoft.com/office/drawing/2014/main" val="1015653664"/>
                    </a:ext>
                  </a:extLst>
                </a:gridCol>
                <a:gridCol w="7998472">
                  <a:extLst>
                    <a:ext uri="{9D8B030D-6E8A-4147-A177-3AD203B41FA5}">
                      <a16:colId xmlns:a16="http://schemas.microsoft.com/office/drawing/2014/main" val="642826378"/>
                    </a:ext>
                  </a:extLst>
                </a:gridCol>
              </a:tblGrid>
              <a:tr h="898208">
                <a:tc>
                  <a:txBody>
                    <a:bodyPr/>
                    <a:lstStyle/>
                    <a:p>
                      <a:r>
                        <a:rPr lang="en-US" sz="2800" b="1" cap="all" baseline="0" dirty="0"/>
                        <a:t>Fn Trait</a:t>
                      </a:r>
                      <a:endParaRPr lang="en-US" sz="2800" b="1" cap="all" baseline="0" dirty="0">
                        <a:latin typeface="+mn-lt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2800" b="1" cap="all" baseline="0" dirty="0">
                          <a:latin typeface="+mn-lt"/>
                        </a:rPr>
                        <a:t>Description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79652336"/>
                  </a:ext>
                </a:extLst>
              </a:tr>
              <a:tr h="898208">
                <a:tc>
                  <a:txBody>
                    <a:bodyPr/>
                    <a:lstStyle/>
                    <a:p>
                      <a:r>
                        <a:rPr lang="en-US" sz="2800" dirty="0"/>
                        <a:t>FnMut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Captures by mutable reference (&amp;mut)</a:t>
                      </a:r>
                      <a:endParaRPr lang="en-US" sz="2800" u="sng" dirty="0"/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4244066008"/>
                  </a:ext>
                </a:extLst>
              </a:tr>
              <a:tr h="898208">
                <a:tc>
                  <a:txBody>
                    <a:bodyPr/>
                    <a:lstStyle/>
                    <a:p>
                      <a:r>
                        <a:rPr lang="en-US" sz="2800" dirty="0"/>
                        <a:t>FnOnce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Consumes variables (moves them)</a:t>
                      </a:r>
                      <a:endParaRPr lang="en-US" sz="2800" dirty="0"/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2112537045"/>
                  </a:ext>
                </a:extLst>
              </a:tr>
              <a:tr h="898208">
                <a:tc>
                  <a:txBody>
                    <a:bodyPr/>
                    <a:lstStyle/>
                    <a:p>
                      <a:r>
                        <a:rPr lang="en-US" sz="2800" dirty="0"/>
                        <a:t>Fn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Captures by immutable reference (&amp;)</a:t>
                      </a:r>
                      <a:endParaRPr lang="en-US" sz="2800" dirty="0"/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42932673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856A18-4E07-1AA2-40DF-CACC69DC005B}"/>
              </a:ext>
            </a:extLst>
          </p:cNvPr>
          <p:cNvSpPr txBox="1"/>
          <p:nvPr/>
        </p:nvSpPr>
        <p:spPr>
          <a:xfrm>
            <a:off x="492760" y="1473432"/>
            <a:ext cx="11860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Closures will automatically implement one, two, or all three of these Fn traits, </a:t>
            </a:r>
          </a:p>
        </p:txBody>
      </p:sp>
    </p:spTree>
    <p:extLst>
      <p:ext uri="{BB962C8B-B14F-4D97-AF65-F5344CB8AC3E}">
        <p14:creationId xmlns:p14="http://schemas.microsoft.com/office/powerpoint/2010/main" val="212382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622541-515B-CE6E-A751-96048A05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12834"/>
            <a:ext cx="10966706" cy="1132258"/>
          </a:xfrm>
        </p:spPr>
        <p:txBody>
          <a:bodyPr/>
          <a:lstStyle/>
          <a:p>
            <a:r>
              <a:rPr lang="en-US" dirty="0"/>
              <a:t>Example 1</a:t>
            </a:r>
          </a:p>
        </p:txBody>
      </p:sp>
      <p:pic>
        <p:nvPicPr>
          <p:cNvPr id="13" name="Picture 12" descr="The image shows a Rust code snippet calculating the price of items with a tax rate of 7%.&#10;&#10;AI-generated content may be incorrect.">
            <a:extLst>
              <a:ext uri="{FF2B5EF4-FFF2-40B4-BE49-F238E27FC236}">
                <a16:creationId xmlns:a16="http://schemas.microsoft.com/office/drawing/2014/main" id="{1D323E63-C3C8-B877-BBA7-93D1F7262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84" y="2463239"/>
            <a:ext cx="10241432" cy="4076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598290-94BC-4AF0-A9CA-2BBE5BE0B990}"/>
              </a:ext>
            </a:extLst>
          </p:cNvPr>
          <p:cNvSpPr txBox="1"/>
          <p:nvPr/>
        </p:nvSpPr>
        <p:spPr>
          <a:xfrm>
            <a:off x="1540042" y="1251284"/>
            <a:ext cx="813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Here the closure is used as a variable within the loop to calculate the tax. Very simple and the closure does not modify the original values here.</a:t>
            </a:r>
          </a:p>
        </p:txBody>
      </p:sp>
    </p:spTree>
    <p:extLst>
      <p:ext uri="{BB962C8B-B14F-4D97-AF65-F5344CB8AC3E}">
        <p14:creationId xmlns:p14="http://schemas.microsoft.com/office/powerpoint/2010/main" val="272877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23D3-EDAA-F0F0-FE4F-C8898C4B0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6041" y="300791"/>
            <a:ext cx="3683046" cy="581525"/>
          </a:xfrm>
        </p:spPr>
        <p:txBody>
          <a:bodyPr/>
          <a:lstStyle/>
          <a:p>
            <a:r>
              <a:rPr lang="en-US" sz="4800" dirty="0"/>
              <a:t>Example 2</a:t>
            </a:r>
          </a:p>
        </p:txBody>
      </p:sp>
      <p:pic>
        <p:nvPicPr>
          <p:cNvPr id="4" name="Picture 3" descr="The image depicts a code snippet in Rust, showcasing a struct named `Person` with fields `name` and `age`, a function `print_if` that iterates over an array of `Person` objects and prints those whose `age` meets a specified condition, and a `main` function that demonstrates the use of `print_if` with a closure that checks if the `age` is greater than or equal to 18.&#10;&#10;AI-generated content may be incorrect.">
            <a:extLst>
              <a:ext uri="{FF2B5EF4-FFF2-40B4-BE49-F238E27FC236}">
                <a16:creationId xmlns:a16="http://schemas.microsoft.com/office/drawing/2014/main" id="{93DBFA57-AFD1-4B6D-6F34-B40195AB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46041" cy="6882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D17EE-F551-717B-652A-5D2C76AB22D2}"/>
              </a:ext>
            </a:extLst>
          </p:cNvPr>
          <p:cNvSpPr txBox="1"/>
          <p:nvPr/>
        </p:nvSpPr>
        <p:spPr>
          <a:xfrm>
            <a:off x="8213237" y="1061454"/>
            <a:ext cx="35486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Passing the Closure into a function directly.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closure is comparing the ages within the array of </a:t>
            </a:r>
            <a:r>
              <a:rPr lang="en-US" b="1" dirty="0"/>
              <a:t>People</a:t>
            </a:r>
            <a:r>
              <a:rPr lang="en-US" dirty="0"/>
              <a:t> to the </a:t>
            </a:r>
            <a:r>
              <a:rPr lang="en-US" b="1" dirty="0"/>
              <a:t>minimum age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print_if </a:t>
            </a:r>
            <a:r>
              <a:rPr lang="en-US" dirty="0"/>
              <a:t>function takes the closure in as a variable </a:t>
            </a:r>
            <a:r>
              <a:rPr lang="en-US" b="1" dirty="0"/>
              <a:t>‘rule’</a:t>
            </a:r>
          </a:p>
          <a:p>
            <a:r>
              <a:rPr lang="en-US" dirty="0"/>
              <a:t>And prints all the people structs with </a:t>
            </a:r>
            <a:r>
              <a:rPr lang="en-US" b="1" dirty="0"/>
              <a:t>age &gt;= 18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9912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 Circle">
  <a:themeElements>
    <a:clrScheme name="Custom 2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F0D4DB"/>
      </a:accent1>
      <a:accent2>
        <a:srgbClr val="DBE7F5"/>
      </a:accent2>
      <a:accent3>
        <a:srgbClr val="C9E2D6"/>
      </a:accent3>
      <a:accent4>
        <a:srgbClr val="BABAD6"/>
      </a:accent4>
      <a:accent5>
        <a:srgbClr val="F0D2BF"/>
      </a:accent5>
      <a:accent6>
        <a:srgbClr val="F3E49A"/>
      </a:accent6>
      <a:hlink>
        <a:srgbClr val="7030A0"/>
      </a:hlink>
      <a:folHlink>
        <a:srgbClr val="107573"/>
      </a:folHlink>
    </a:clrScheme>
    <a:fontScheme name="Custom 10">
      <a:majorFont>
        <a:latin typeface="Lora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Circle_Keynote Presentation_win32_LW_V6" id="{670309C8-2C38-4CFF-82BA-AF197439C521}" vid="{43F42362-DC95-4CBA-A0A2-5C03B532E6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A9C388-2C06-4AF2-857C-74055069A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782DA7-86C0-4A84-A860-11A1E6E3FB6B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71af3243-3dd4-4a8d-8c0d-dd76da1f02a5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16c05727-aa75-4e4a-9b5f-8a80a1165891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{0CCF5ADE-66A9-42A9-86EB-1C20DD5C55FC}f4c2fa09-5552-4190-875c-1979579583e2-TFc553d604-a3b6-4c52-b2ed-3a769335c0fd_win32</Template>
  <TotalTime>1718</TotalTime>
  <Words>422</Words>
  <Application>Microsoft Office PowerPoint</Application>
  <PresentationFormat>Widescreen</PresentationFormat>
  <Paragraphs>52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Lora</vt:lpstr>
      <vt:lpstr>Playfair Display Black</vt:lpstr>
      <vt:lpstr>Poppins Light</vt:lpstr>
      <vt:lpstr>Gradient Circle</vt:lpstr>
      <vt:lpstr>A rust functional language feature:    closures</vt:lpstr>
      <vt:lpstr>What are closures???</vt:lpstr>
      <vt:lpstr>PowerPoint Presentation</vt:lpstr>
      <vt:lpstr>PowerPoint Presentation</vt:lpstr>
      <vt:lpstr>PowerPoint Presentation</vt:lpstr>
      <vt:lpstr>Ownership and Environment capturing </vt:lpstr>
      <vt:lpstr>Closures &amp; Fn traits</vt:lpstr>
      <vt:lpstr>Example 1</vt:lpstr>
      <vt:lpstr>Example 2</vt:lpstr>
      <vt:lpstr>Example 3</vt:lpstr>
      <vt:lpstr>Closures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Crespo, Olivia</dc:creator>
  <cp:lastModifiedBy>Crespo, Olivia</cp:lastModifiedBy>
  <cp:revision>1</cp:revision>
  <dcterms:created xsi:type="dcterms:W3CDTF">2026-02-20T20:10:12Z</dcterms:created>
  <dcterms:modified xsi:type="dcterms:W3CDTF">2026-02-22T00:48:58Z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