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52" r:id="rId2"/>
  </p:sldMasterIdLst>
  <p:sldIdLst>
    <p:sldId id="256" r:id="rId3"/>
    <p:sldId id="257" r:id="rId4"/>
    <p:sldId id="1497" r:id="rId5"/>
    <p:sldId id="298" r:id="rId6"/>
    <p:sldId id="302" r:id="rId7"/>
    <p:sldId id="303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FC0FA77-D157-35E3-0B4D-11C0F67E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</p:spPr>
        <p:txBody>
          <a:bodyPr/>
          <a:lstStyle/>
          <a:p>
            <a:fld id="{175A1B29-DFBD-4673-8328-3ED6619AAB50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D55EDDF-CA01-E393-D8E9-0618A68B2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FD1BB6C-22F1-3135-9434-A294C25CC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95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4B1540E-CB71-48F2-BE70-F5CE056CFE1B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5D4B22-4D6B-3463-9517-CEFA7D2A6E7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404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3850" y="907302"/>
            <a:ext cx="4222117" cy="3697488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3850" y="4731335"/>
            <a:ext cx="4222117" cy="121936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E190545-F7D8-0D1C-1BCC-C670CFFE0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6226810" cy="6190488"/>
          </a:xfrm>
          <a:custGeom>
            <a:avLst/>
            <a:gdLst>
              <a:gd name="connsiteX0" fmla="*/ 186643 w 6226810"/>
              <a:gd name="connsiteY0" fmla="*/ 0 h 6190488"/>
              <a:gd name="connsiteX1" fmla="*/ 6226810 w 6226810"/>
              <a:gd name="connsiteY1" fmla="*/ 0 h 6190488"/>
              <a:gd name="connsiteX2" fmla="*/ 6226810 w 6226810"/>
              <a:gd name="connsiteY2" fmla="*/ 6190488 h 6190488"/>
              <a:gd name="connsiteX3" fmla="*/ 186643 w 6226810"/>
              <a:gd name="connsiteY3" fmla="*/ 6190488 h 6190488"/>
              <a:gd name="connsiteX4" fmla="*/ 0 w 6226810"/>
              <a:gd name="connsiteY4" fmla="*/ 6003845 h 6190488"/>
              <a:gd name="connsiteX5" fmla="*/ 0 w 6226810"/>
              <a:gd name="connsiteY5" fmla="*/ 186643 h 6190488"/>
              <a:gd name="connsiteX6" fmla="*/ 186643 w 622681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6810" h="6190488">
                <a:moveTo>
                  <a:pt x="186643" y="0"/>
                </a:moveTo>
                <a:lnTo>
                  <a:pt x="6226810" y="0"/>
                </a:lnTo>
                <a:lnTo>
                  <a:pt x="622681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529916"/>
            <a:ext cx="170762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54E9985-91B3-42C8-B8D8-B565E04A5E57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DF5215-34B8-BE6B-A816-58B2F37B1D5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78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537" y="905256"/>
            <a:ext cx="4206240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536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7B7186-FB14-CA62-FE96-5476125CC1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333756"/>
            <a:ext cx="6237732" cy="6190488"/>
          </a:xfrm>
          <a:custGeom>
            <a:avLst/>
            <a:gdLst>
              <a:gd name="connsiteX0" fmla="*/ 0 w 6237732"/>
              <a:gd name="connsiteY0" fmla="*/ 0 h 6190488"/>
              <a:gd name="connsiteX1" fmla="*/ 6051089 w 6237732"/>
              <a:gd name="connsiteY1" fmla="*/ 0 h 6190488"/>
              <a:gd name="connsiteX2" fmla="*/ 6237732 w 6237732"/>
              <a:gd name="connsiteY2" fmla="*/ 186643 h 6190488"/>
              <a:gd name="connsiteX3" fmla="*/ 6237732 w 6237732"/>
              <a:gd name="connsiteY3" fmla="*/ 6003845 h 6190488"/>
              <a:gd name="connsiteX4" fmla="*/ 6051089 w 6237732"/>
              <a:gd name="connsiteY4" fmla="*/ 6190488 h 6190488"/>
              <a:gd name="connsiteX5" fmla="*/ 0 w 6237732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7732" h="6190488">
                <a:moveTo>
                  <a:pt x="0" y="0"/>
                </a:moveTo>
                <a:lnTo>
                  <a:pt x="6051089" y="0"/>
                </a:lnTo>
                <a:cubicBezTo>
                  <a:pt x="6154169" y="0"/>
                  <a:pt x="6237732" y="83563"/>
                  <a:pt x="6237732" y="186643"/>
                </a:cubicBezTo>
                <a:lnTo>
                  <a:pt x="6237732" y="6003845"/>
                </a:lnTo>
                <a:cubicBezTo>
                  <a:pt x="6237732" y="6106925"/>
                  <a:pt x="6154169" y="6190488"/>
                  <a:pt x="6051089" y="6190488"/>
                </a:cubicBezTo>
                <a:lnTo>
                  <a:pt x="0" y="6190488"/>
                </a:ln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7133" y="6529916"/>
            <a:ext cx="1951777" cy="328084"/>
          </a:xfrm>
          <a:prstGeom prst="rect">
            <a:avLst/>
          </a:prstGeom>
        </p:spPr>
        <p:txBody>
          <a:bodyPr/>
          <a:lstStyle/>
          <a:p>
            <a:fld id="{B4AA5E08-0B46-4D4C-9A1D-1895CC169C50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80928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636569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E6C76-D3EE-C74F-F49E-97F6141F5D1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81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703F4AEB-E597-882F-3A69-A923B8DE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7"/>
          <a:stretch/>
        </p:blipFill>
        <p:spPr>
          <a:xfrm>
            <a:off x="398705" y="0"/>
            <a:ext cx="5697291" cy="5021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017" y="4349578"/>
            <a:ext cx="6821182" cy="1384726"/>
          </a:xfrm>
        </p:spPr>
        <p:txBody>
          <a:bodyPr anchor="b">
            <a:norm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04512D9-A095-4355-9551-356CB2C0D09E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621C6-56CB-3166-B017-50A927415F64}"/>
              </a:ext>
            </a:extLst>
          </p:cNvPr>
          <p:cNvCxnSpPr>
            <a:cxnSpLocks/>
          </p:cNvCxnSpPr>
          <p:nvPr/>
        </p:nvCxnSpPr>
        <p:spPr>
          <a:xfrm>
            <a:off x="637839" y="4236969"/>
            <a:ext cx="0" cy="13847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709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2AE2374-EA36-E826-C9F3-73CD3978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" b="47295"/>
          <a:stretch/>
        </p:blipFill>
        <p:spPr>
          <a:xfrm>
            <a:off x="3701142" y="2068286"/>
            <a:ext cx="8490855" cy="478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0323" y="4617138"/>
            <a:ext cx="6853511" cy="10149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ED07DE6-50D5-4B21-9405-DD62C0D4DC6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B0C21-F380-74EA-96A8-0858FD0075A4}"/>
              </a:ext>
            </a:extLst>
          </p:cNvPr>
          <p:cNvCxnSpPr>
            <a:cxnSpLocks/>
          </p:cNvCxnSpPr>
          <p:nvPr/>
        </p:nvCxnSpPr>
        <p:spPr>
          <a:xfrm>
            <a:off x="755780" y="4492300"/>
            <a:ext cx="0" cy="11293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620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17639-19C5-F877-6AAE-FF488C793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2615" y="905615"/>
            <a:ext cx="5046770" cy="50467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888" y="1427162"/>
            <a:ext cx="9484224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14850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8E66873-82AB-4D6B-96C7-8222581A9F4D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73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D4B28D-BD47-8092-F202-DCD18D1BA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25" y="1198517"/>
            <a:ext cx="4438650" cy="443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4D61D-AA1D-D414-2D63-F3B4B0760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708" y="2801929"/>
            <a:ext cx="8686801" cy="2565902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B0EE02-7A0B-46A0-5F6E-CFBC94BDF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7AE0A-CAE3-D199-2942-E05831D3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4564F8-E916-4EFF-887D-D1E1BBF6454B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FBF0A-E355-74AD-4A6E-8FD2BD7A6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1D965-1C87-6430-A8A7-B6EB43D86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236231-7728-F430-19B7-A4956EAFC196}"/>
              </a:ext>
            </a:extLst>
          </p:cNvPr>
          <p:cNvCxnSpPr/>
          <p:nvPr/>
        </p:nvCxnSpPr>
        <p:spPr>
          <a:xfrm>
            <a:off x="1450428" y="2522483"/>
            <a:ext cx="0" cy="2624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2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9ECA965F-086A-7B72-BC9F-EA4CF32BC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2"/>
          <a:stretch/>
        </p:blipFill>
        <p:spPr>
          <a:xfrm>
            <a:off x="421566" y="1836225"/>
            <a:ext cx="5674434" cy="5021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69ADDC-FB37-4BD0-807F-2EC90205924B}" type="datetime1">
              <a:rPr lang="en-US" smtClean="0"/>
              <a:pPr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419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0B3EB36B-144D-A648-1BD5-DBEDDC79D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b="16685"/>
          <a:stretch/>
        </p:blipFill>
        <p:spPr>
          <a:xfrm>
            <a:off x="0" y="2754087"/>
            <a:ext cx="4325917" cy="41039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BD543F-D939-A8C7-FAFA-B555B276DB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428" y="990601"/>
            <a:ext cx="9145991" cy="3630384"/>
          </a:xfrm>
        </p:spPr>
        <p:txBody>
          <a:bodyPr anchor="b">
            <a:noAutofit/>
          </a:bodyPr>
          <a:lstStyle>
            <a:lvl1pPr algn="l">
              <a:defRPr sz="6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6DBE5D1-8623-4EBC-BE64-F118A957A6D2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939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B90D1FE6-C620-8AEA-8E16-817F8F30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5" b="19272"/>
          <a:stretch/>
        </p:blipFill>
        <p:spPr>
          <a:xfrm>
            <a:off x="7866083" y="2754085"/>
            <a:ext cx="4325917" cy="41039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75827B4-FD33-43BF-9F9D-5FEB6B504CD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784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901" y="907302"/>
            <a:ext cx="4700219" cy="180846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76C507B-B242-4119-B1FF-3014636CAB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140" y="333756"/>
            <a:ext cx="5740908" cy="6190488"/>
          </a:xfrm>
          <a:custGeom>
            <a:avLst/>
            <a:gdLst>
              <a:gd name="connsiteX0" fmla="*/ 186643 w 5740908"/>
              <a:gd name="connsiteY0" fmla="*/ 0 h 6190488"/>
              <a:gd name="connsiteX1" fmla="*/ 5740908 w 5740908"/>
              <a:gd name="connsiteY1" fmla="*/ 0 h 6190488"/>
              <a:gd name="connsiteX2" fmla="*/ 5740908 w 5740908"/>
              <a:gd name="connsiteY2" fmla="*/ 6190488 h 6190488"/>
              <a:gd name="connsiteX3" fmla="*/ 186643 w 5740908"/>
              <a:gd name="connsiteY3" fmla="*/ 6190488 h 6190488"/>
              <a:gd name="connsiteX4" fmla="*/ 0 w 5740908"/>
              <a:gd name="connsiteY4" fmla="*/ 6003845 h 6190488"/>
              <a:gd name="connsiteX5" fmla="*/ 0 w 5740908"/>
              <a:gd name="connsiteY5" fmla="*/ 186643 h 6190488"/>
              <a:gd name="connsiteX6" fmla="*/ 186643 w 5740908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40908" h="6190488">
                <a:moveTo>
                  <a:pt x="186643" y="0"/>
                </a:moveTo>
                <a:lnTo>
                  <a:pt x="5740908" y="0"/>
                </a:lnTo>
                <a:lnTo>
                  <a:pt x="5740908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4901" y="2825496"/>
            <a:ext cx="4700219" cy="3125201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68DD83C-D23D-6D82-F95D-3B845F07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E25BD38-48AE-AB7F-6C54-5CB02864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A02DBF-D88B-3129-23EF-1ECA540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4855E23-77DB-A52C-BC0E-EF3C3F4A95C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19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B13B15A-B652-48F5-A365-F1C590938A4C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44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BA0B4E8-F389-4DD5-B3EC-37E88D1AD78F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482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942A636-76C4-4EB1-A2CC-2ABF54421FE3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1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95B423A5-C243-487B-A652-39F00748165E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3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430AD89-C002-420D-B2A6-406343AFF059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15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93" y="2367643"/>
            <a:ext cx="10465073" cy="35830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4BC6E8D4-25D1-4A44-BB87-23C6E7F03C94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1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705" y="927238"/>
            <a:ext cx="602489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62C8996-C286-B245-2F06-E6E33F9907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4435746" cy="6190488"/>
          </a:xfrm>
          <a:custGeom>
            <a:avLst/>
            <a:gdLst>
              <a:gd name="connsiteX0" fmla="*/ 186643 w 4435746"/>
              <a:gd name="connsiteY0" fmla="*/ 0 h 6190488"/>
              <a:gd name="connsiteX1" fmla="*/ 4435746 w 4435746"/>
              <a:gd name="connsiteY1" fmla="*/ 0 h 6190488"/>
              <a:gd name="connsiteX2" fmla="*/ 4435746 w 4435746"/>
              <a:gd name="connsiteY2" fmla="*/ 6190488 h 6190488"/>
              <a:gd name="connsiteX3" fmla="*/ 186643 w 4435746"/>
              <a:gd name="connsiteY3" fmla="*/ 6190488 h 6190488"/>
              <a:gd name="connsiteX4" fmla="*/ 0 w 4435746"/>
              <a:gd name="connsiteY4" fmla="*/ 6003845 h 6190488"/>
              <a:gd name="connsiteX5" fmla="*/ 0 w 4435746"/>
              <a:gd name="connsiteY5" fmla="*/ 186643 h 6190488"/>
              <a:gd name="connsiteX6" fmla="*/ 186643 w 4435746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5746" h="6190488">
                <a:moveTo>
                  <a:pt x="186643" y="0"/>
                </a:moveTo>
                <a:lnTo>
                  <a:pt x="4435746" y="0"/>
                </a:lnTo>
                <a:lnTo>
                  <a:pt x="4435746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21704" y="2204566"/>
            <a:ext cx="6004263" cy="37660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321704" y="6529914"/>
            <a:ext cx="3554817" cy="328085"/>
          </a:xfrm>
          <a:prstGeom prst="rect">
            <a:avLst/>
          </a:prstGeom>
        </p:spPr>
        <p:txBody>
          <a:bodyPr/>
          <a:lstStyle/>
          <a:p>
            <a:fld id="{78F868A0-EF2B-4F3B-A196-0BED12045750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886564-48A7-D356-B519-1753B487C99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55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6037236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02135"/>
            <a:ext cx="6037365" cy="37485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B0EB951-12A5-039B-D658-D0E726B238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333756"/>
            <a:ext cx="4433316" cy="6190488"/>
          </a:xfrm>
          <a:custGeom>
            <a:avLst/>
            <a:gdLst>
              <a:gd name="connsiteX0" fmla="*/ 0 w 4433316"/>
              <a:gd name="connsiteY0" fmla="*/ 0 h 6190488"/>
              <a:gd name="connsiteX1" fmla="*/ 4246673 w 4433316"/>
              <a:gd name="connsiteY1" fmla="*/ 0 h 6190488"/>
              <a:gd name="connsiteX2" fmla="*/ 4433316 w 4433316"/>
              <a:gd name="connsiteY2" fmla="*/ 186643 h 6190488"/>
              <a:gd name="connsiteX3" fmla="*/ 4433316 w 4433316"/>
              <a:gd name="connsiteY3" fmla="*/ 6003845 h 6190488"/>
              <a:gd name="connsiteX4" fmla="*/ 4246673 w 4433316"/>
              <a:gd name="connsiteY4" fmla="*/ 6190488 h 6190488"/>
              <a:gd name="connsiteX5" fmla="*/ 0 w 4433316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3316" h="6190488">
                <a:moveTo>
                  <a:pt x="0" y="0"/>
                </a:moveTo>
                <a:lnTo>
                  <a:pt x="4246673" y="0"/>
                </a:lnTo>
                <a:cubicBezTo>
                  <a:pt x="4349753" y="0"/>
                  <a:pt x="4433316" y="83563"/>
                  <a:pt x="4433316" y="186643"/>
                </a:cubicBezTo>
                <a:lnTo>
                  <a:pt x="4433316" y="6003845"/>
                </a:lnTo>
                <a:cubicBezTo>
                  <a:pt x="4433316" y="6106925"/>
                  <a:pt x="4349753" y="6190488"/>
                  <a:pt x="4246673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5"/>
          </a:xfrm>
          <a:prstGeom prst="rect">
            <a:avLst/>
          </a:prstGeom>
        </p:spPr>
        <p:txBody>
          <a:bodyPr/>
          <a:lstStyle/>
          <a:p>
            <a:fld id="{3D127003-26EA-4E29-A915-6163B9A3B02A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ED8B4C-3B70-7229-7BC1-2CA7F422854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14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95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00EEA7-B56C-0FE1-DD57-6EA768316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3665220" cy="6190488"/>
          </a:xfrm>
          <a:custGeom>
            <a:avLst/>
            <a:gdLst>
              <a:gd name="connsiteX0" fmla="*/ 186643 w 3665220"/>
              <a:gd name="connsiteY0" fmla="*/ 0 h 6190488"/>
              <a:gd name="connsiteX1" fmla="*/ 3665220 w 3665220"/>
              <a:gd name="connsiteY1" fmla="*/ 0 h 6190488"/>
              <a:gd name="connsiteX2" fmla="*/ 3665220 w 3665220"/>
              <a:gd name="connsiteY2" fmla="*/ 6190488 h 6190488"/>
              <a:gd name="connsiteX3" fmla="*/ 186643 w 3665220"/>
              <a:gd name="connsiteY3" fmla="*/ 6190488 h 6190488"/>
              <a:gd name="connsiteX4" fmla="*/ 0 w 3665220"/>
              <a:gd name="connsiteY4" fmla="*/ 6003845 h 6190488"/>
              <a:gd name="connsiteX5" fmla="*/ 0 w 3665220"/>
              <a:gd name="connsiteY5" fmla="*/ 186643 h 6190488"/>
              <a:gd name="connsiteX6" fmla="*/ 186643 w 3665220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65220" h="6190488">
                <a:moveTo>
                  <a:pt x="186643" y="0"/>
                </a:moveTo>
                <a:lnTo>
                  <a:pt x="3665220" y="0"/>
                </a:lnTo>
                <a:lnTo>
                  <a:pt x="3665220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2499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529916"/>
            <a:ext cx="3494314" cy="328084"/>
          </a:xfrm>
          <a:prstGeom prst="rect">
            <a:avLst/>
          </a:prstGeom>
        </p:spPr>
        <p:txBody>
          <a:bodyPr/>
          <a:lstStyle/>
          <a:p>
            <a:fld id="{FC8398B2-10D9-44F6-A6BD-93FBB0F2ED9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F2155E-50E7-C260-4CB2-28DE7F08650E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64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99AA6AA-9FAC-AA42-597B-AAAAEDA9E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12388"/>
            <a:ext cx="6800971" cy="932688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F8572EB-0F19-5157-1262-D70FB246A9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97625"/>
            <a:ext cx="6800971" cy="3945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B842C4E-40FF-AB86-90DD-9230239CDA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333756"/>
            <a:ext cx="3742128" cy="6190488"/>
          </a:xfrm>
          <a:custGeom>
            <a:avLst/>
            <a:gdLst>
              <a:gd name="connsiteX0" fmla="*/ 0 w 3742128"/>
              <a:gd name="connsiteY0" fmla="*/ 0 h 6190488"/>
              <a:gd name="connsiteX1" fmla="*/ 3555485 w 3742128"/>
              <a:gd name="connsiteY1" fmla="*/ 0 h 6190488"/>
              <a:gd name="connsiteX2" fmla="*/ 3742128 w 3742128"/>
              <a:gd name="connsiteY2" fmla="*/ 186643 h 6190488"/>
              <a:gd name="connsiteX3" fmla="*/ 3742128 w 3742128"/>
              <a:gd name="connsiteY3" fmla="*/ 6003845 h 6190488"/>
              <a:gd name="connsiteX4" fmla="*/ 3555485 w 3742128"/>
              <a:gd name="connsiteY4" fmla="*/ 6190488 h 6190488"/>
              <a:gd name="connsiteX5" fmla="*/ 0 w 3742128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128" h="6190488">
                <a:moveTo>
                  <a:pt x="0" y="0"/>
                </a:moveTo>
                <a:lnTo>
                  <a:pt x="3555485" y="0"/>
                </a:lnTo>
                <a:cubicBezTo>
                  <a:pt x="3658565" y="0"/>
                  <a:pt x="3742128" y="83563"/>
                  <a:pt x="3742128" y="186643"/>
                </a:cubicBezTo>
                <a:lnTo>
                  <a:pt x="3742128" y="6003845"/>
                </a:lnTo>
                <a:cubicBezTo>
                  <a:pt x="3742128" y="6106925"/>
                  <a:pt x="3658565" y="6190488"/>
                  <a:pt x="3555485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CAE8F83-67FA-404A-B769-CAB4959C0FA7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5E0701-D961-E590-72A4-CFE60A942FB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305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5B410A-8F1F-C41B-C2EA-3ADD36BB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72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5BA77-EBBB-9336-6E26-E6A278DEC6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6253369" cy="6190488"/>
          </a:xfrm>
          <a:custGeom>
            <a:avLst/>
            <a:gdLst>
              <a:gd name="connsiteX0" fmla="*/ 186643 w 6253369"/>
              <a:gd name="connsiteY0" fmla="*/ 0 h 6190488"/>
              <a:gd name="connsiteX1" fmla="*/ 6253369 w 6253369"/>
              <a:gd name="connsiteY1" fmla="*/ 0 h 6190488"/>
              <a:gd name="connsiteX2" fmla="*/ 6253369 w 6253369"/>
              <a:gd name="connsiteY2" fmla="*/ 6190488 h 6190488"/>
              <a:gd name="connsiteX3" fmla="*/ 186643 w 6253369"/>
              <a:gd name="connsiteY3" fmla="*/ 6190488 h 6190488"/>
              <a:gd name="connsiteX4" fmla="*/ 0 w 6253369"/>
              <a:gd name="connsiteY4" fmla="*/ 6003845 h 6190488"/>
              <a:gd name="connsiteX5" fmla="*/ 0 w 6253369"/>
              <a:gd name="connsiteY5" fmla="*/ 186643 h 6190488"/>
              <a:gd name="connsiteX6" fmla="*/ 186643 w 6253369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3369" h="6190488">
                <a:moveTo>
                  <a:pt x="186643" y="0"/>
                </a:moveTo>
                <a:lnTo>
                  <a:pt x="6253369" y="0"/>
                </a:lnTo>
                <a:lnTo>
                  <a:pt x="6253369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CFD057C1-E5F9-48C1-C100-98561B816A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53972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529914"/>
            <a:ext cx="1622776" cy="32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9B3D67F-5079-4349-A370-6203DAA40BB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9C6C39-F32F-7B92-4B04-DE603E8CAB22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65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302"/>
            <a:ext cx="4361688" cy="138696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438545"/>
            <a:ext cx="4366917" cy="35121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89A950D-4E95-617D-73A8-2088AA91A8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9422" y="333756"/>
            <a:ext cx="6086539" cy="6190488"/>
          </a:xfrm>
          <a:custGeom>
            <a:avLst/>
            <a:gdLst>
              <a:gd name="connsiteX0" fmla="*/ 0 w 6086539"/>
              <a:gd name="connsiteY0" fmla="*/ 0 h 6181344"/>
              <a:gd name="connsiteX1" fmla="*/ 5900171 w 6086539"/>
              <a:gd name="connsiteY1" fmla="*/ 0 h 6181344"/>
              <a:gd name="connsiteX2" fmla="*/ 6086539 w 6086539"/>
              <a:gd name="connsiteY2" fmla="*/ 186368 h 6181344"/>
              <a:gd name="connsiteX3" fmla="*/ 6086539 w 6086539"/>
              <a:gd name="connsiteY3" fmla="*/ 5994976 h 6181344"/>
              <a:gd name="connsiteX4" fmla="*/ 5900171 w 6086539"/>
              <a:gd name="connsiteY4" fmla="*/ 6181344 h 6181344"/>
              <a:gd name="connsiteX5" fmla="*/ 0 w 6086539"/>
              <a:gd name="connsiteY5" fmla="*/ 6181344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6539" h="6181344">
                <a:moveTo>
                  <a:pt x="0" y="0"/>
                </a:moveTo>
                <a:lnTo>
                  <a:pt x="5900171" y="0"/>
                </a:lnTo>
                <a:cubicBezTo>
                  <a:pt x="6003099" y="0"/>
                  <a:pt x="6086539" y="83440"/>
                  <a:pt x="6086539" y="186368"/>
                </a:cubicBezTo>
                <a:lnTo>
                  <a:pt x="6086539" y="5994976"/>
                </a:lnTo>
                <a:cubicBezTo>
                  <a:pt x="6086539" y="6097904"/>
                  <a:pt x="6003099" y="6181344"/>
                  <a:pt x="5900171" y="6181344"/>
                </a:cubicBezTo>
                <a:lnTo>
                  <a:pt x="0" y="6181344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D5E635FD-01E5-4F9B-B7E3-4E8E4D553502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6B2973-B39B-795B-C998-BD99945AC583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55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D06E528-2C9F-FF0A-C704-D5311E88B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554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AE6960-1685-F3C4-C297-F7D9C123B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956" y="338328"/>
            <a:ext cx="6129344" cy="6181344"/>
          </a:xfrm>
          <a:custGeom>
            <a:avLst/>
            <a:gdLst>
              <a:gd name="connsiteX0" fmla="*/ 186368 w 6129344"/>
              <a:gd name="connsiteY0" fmla="*/ 0 h 6181344"/>
              <a:gd name="connsiteX1" fmla="*/ 6129344 w 6129344"/>
              <a:gd name="connsiteY1" fmla="*/ 0 h 6181344"/>
              <a:gd name="connsiteX2" fmla="*/ 6129344 w 6129344"/>
              <a:gd name="connsiteY2" fmla="*/ 6181344 h 6181344"/>
              <a:gd name="connsiteX3" fmla="*/ 186368 w 6129344"/>
              <a:gd name="connsiteY3" fmla="*/ 6181344 h 6181344"/>
              <a:gd name="connsiteX4" fmla="*/ 0 w 6129344"/>
              <a:gd name="connsiteY4" fmla="*/ 5994976 h 6181344"/>
              <a:gd name="connsiteX5" fmla="*/ 0 w 6129344"/>
              <a:gd name="connsiteY5" fmla="*/ 186368 h 6181344"/>
              <a:gd name="connsiteX6" fmla="*/ 186368 w 6129344"/>
              <a:gd name="connsiteY6" fmla="*/ 0 h 618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9344" h="6181344">
                <a:moveTo>
                  <a:pt x="186368" y="0"/>
                </a:moveTo>
                <a:lnTo>
                  <a:pt x="6129344" y="0"/>
                </a:lnTo>
                <a:lnTo>
                  <a:pt x="6129344" y="6181344"/>
                </a:lnTo>
                <a:lnTo>
                  <a:pt x="186368" y="6181344"/>
                </a:lnTo>
                <a:cubicBezTo>
                  <a:pt x="83440" y="6181344"/>
                  <a:pt x="0" y="6097904"/>
                  <a:pt x="0" y="5994976"/>
                </a:cubicBezTo>
                <a:lnTo>
                  <a:pt x="0" y="186368"/>
                </a:lnTo>
                <a:cubicBezTo>
                  <a:pt x="0" y="83440"/>
                  <a:pt x="83440" y="0"/>
                  <a:pt x="186368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131C32E-547E-EA2F-5C03-0FE106459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82554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529916"/>
            <a:ext cx="177202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DA120D7-D319-4C08-8AC1-3F29C25825B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BCC467-E248-3764-B263-C14CD99457D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904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5256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1982048"/>
            <a:ext cx="4572000" cy="3968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3331A2-CF3B-E998-CF70-4A75C30A92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333756"/>
            <a:ext cx="5916140" cy="6190488"/>
          </a:xfrm>
          <a:custGeom>
            <a:avLst/>
            <a:gdLst>
              <a:gd name="connsiteX0" fmla="*/ 0 w 5916140"/>
              <a:gd name="connsiteY0" fmla="*/ 0 h 6190488"/>
              <a:gd name="connsiteX1" fmla="*/ 5729497 w 5916140"/>
              <a:gd name="connsiteY1" fmla="*/ 0 h 6190488"/>
              <a:gd name="connsiteX2" fmla="*/ 5916140 w 5916140"/>
              <a:gd name="connsiteY2" fmla="*/ 186643 h 6190488"/>
              <a:gd name="connsiteX3" fmla="*/ 5916140 w 5916140"/>
              <a:gd name="connsiteY3" fmla="*/ 6003845 h 6190488"/>
              <a:gd name="connsiteX4" fmla="*/ 5729497 w 5916140"/>
              <a:gd name="connsiteY4" fmla="*/ 6190488 h 6190488"/>
              <a:gd name="connsiteX5" fmla="*/ 0 w 591614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6140" h="6190488">
                <a:moveTo>
                  <a:pt x="0" y="0"/>
                </a:moveTo>
                <a:lnTo>
                  <a:pt x="5729497" y="0"/>
                </a:lnTo>
                <a:cubicBezTo>
                  <a:pt x="5832577" y="0"/>
                  <a:pt x="5916140" y="83563"/>
                  <a:pt x="5916140" y="186643"/>
                </a:cubicBezTo>
                <a:lnTo>
                  <a:pt x="5916140" y="6003845"/>
                </a:lnTo>
                <a:cubicBezTo>
                  <a:pt x="5916140" y="6106925"/>
                  <a:pt x="5832577" y="6190488"/>
                  <a:pt x="572949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2031073" cy="328084"/>
          </a:xfrm>
          <a:prstGeom prst="rect">
            <a:avLst/>
          </a:prstGeom>
        </p:spPr>
        <p:txBody>
          <a:bodyPr/>
          <a:lstStyle/>
          <a:p>
            <a:fld id="{EBEC7127-1401-4DC9-A2BE-769D7BC81B47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A81A3-09AD-4886-CA58-1C5308FB34ED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26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3044" y="907299"/>
            <a:ext cx="3222923" cy="1203162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6FC952-7E45-FC54-E540-F375172C0E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226004" cy="6190488"/>
          </a:xfrm>
          <a:custGeom>
            <a:avLst/>
            <a:gdLst>
              <a:gd name="connsiteX0" fmla="*/ 186643 w 7226004"/>
              <a:gd name="connsiteY0" fmla="*/ 0 h 6190488"/>
              <a:gd name="connsiteX1" fmla="*/ 7226004 w 7226004"/>
              <a:gd name="connsiteY1" fmla="*/ 0 h 6190488"/>
              <a:gd name="connsiteX2" fmla="*/ 7226004 w 7226004"/>
              <a:gd name="connsiteY2" fmla="*/ 6190488 h 6190488"/>
              <a:gd name="connsiteX3" fmla="*/ 186643 w 7226004"/>
              <a:gd name="connsiteY3" fmla="*/ 6190488 h 6190488"/>
              <a:gd name="connsiteX4" fmla="*/ 0 w 7226004"/>
              <a:gd name="connsiteY4" fmla="*/ 6003845 h 6190488"/>
              <a:gd name="connsiteX5" fmla="*/ 0 w 7226004"/>
              <a:gd name="connsiteY5" fmla="*/ 186643 h 6190488"/>
              <a:gd name="connsiteX6" fmla="*/ 186643 w 7226004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26004" h="6190488">
                <a:moveTo>
                  <a:pt x="186643" y="0"/>
                </a:moveTo>
                <a:lnTo>
                  <a:pt x="7226004" y="0"/>
                </a:lnTo>
                <a:lnTo>
                  <a:pt x="7226004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3044" y="2240265"/>
            <a:ext cx="3222923" cy="371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103044" y="6529915"/>
            <a:ext cx="922372" cy="328084"/>
          </a:xfrm>
          <a:prstGeom prst="rect">
            <a:avLst/>
          </a:prstGeom>
        </p:spPr>
        <p:txBody>
          <a:bodyPr/>
          <a:lstStyle/>
          <a:p>
            <a:fld id="{16B7840A-2968-4A25-82F8-DF7BABF97BC1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025417" y="6529915"/>
            <a:ext cx="2390244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B9005A-8E92-C720-BABE-52545C043BA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42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907299"/>
            <a:ext cx="3351329" cy="120316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9536" y="2244789"/>
            <a:ext cx="3351329" cy="3705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031C5B-201F-65FC-977A-E04E980A8D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333756"/>
            <a:ext cx="7072080" cy="6190488"/>
          </a:xfrm>
          <a:custGeom>
            <a:avLst/>
            <a:gdLst>
              <a:gd name="connsiteX0" fmla="*/ 0 w 7072080"/>
              <a:gd name="connsiteY0" fmla="*/ 0 h 6190488"/>
              <a:gd name="connsiteX1" fmla="*/ 6885437 w 7072080"/>
              <a:gd name="connsiteY1" fmla="*/ 0 h 6190488"/>
              <a:gd name="connsiteX2" fmla="*/ 7072080 w 7072080"/>
              <a:gd name="connsiteY2" fmla="*/ 186643 h 6190488"/>
              <a:gd name="connsiteX3" fmla="*/ 7072080 w 7072080"/>
              <a:gd name="connsiteY3" fmla="*/ 6003845 h 6190488"/>
              <a:gd name="connsiteX4" fmla="*/ 6885437 w 7072080"/>
              <a:gd name="connsiteY4" fmla="*/ 6190488 h 6190488"/>
              <a:gd name="connsiteX5" fmla="*/ 0 w 7072080"/>
              <a:gd name="connsiteY5" fmla="*/ 6190488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2080" h="6190488">
                <a:moveTo>
                  <a:pt x="0" y="0"/>
                </a:moveTo>
                <a:lnTo>
                  <a:pt x="6885437" y="0"/>
                </a:lnTo>
                <a:cubicBezTo>
                  <a:pt x="6988517" y="0"/>
                  <a:pt x="7072080" y="83563"/>
                  <a:pt x="7072080" y="186643"/>
                </a:cubicBezTo>
                <a:lnTo>
                  <a:pt x="7072080" y="6003845"/>
                </a:lnTo>
                <a:cubicBezTo>
                  <a:pt x="7072080" y="6106925"/>
                  <a:pt x="6988517" y="6190488"/>
                  <a:pt x="6885437" y="6190488"/>
                </a:cubicBezTo>
                <a:lnTo>
                  <a:pt x="0" y="6190488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3" y="6529916"/>
            <a:ext cx="1067625" cy="328084"/>
          </a:xfrm>
          <a:prstGeom prst="rect">
            <a:avLst/>
          </a:prstGeom>
        </p:spPr>
        <p:txBody>
          <a:bodyPr/>
          <a:lstStyle/>
          <a:p>
            <a:fld id="{E2ABEC49-741E-472F-866C-AE933A56DB01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529916"/>
            <a:ext cx="2805405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529916"/>
            <a:ext cx="429207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9B769-FEAE-2962-E26F-2A44DC7B32A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1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265" y="907300"/>
            <a:ext cx="3025702" cy="211446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8BC462-E794-03C0-9112-F7F3BCEED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140" y="333756"/>
            <a:ext cx="7423225" cy="6190488"/>
          </a:xfrm>
          <a:custGeom>
            <a:avLst/>
            <a:gdLst>
              <a:gd name="connsiteX0" fmla="*/ 186643 w 7423225"/>
              <a:gd name="connsiteY0" fmla="*/ 0 h 6190488"/>
              <a:gd name="connsiteX1" fmla="*/ 7423225 w 7423225"/>
              <a:gd name="connsiteY1" fmla="*/ 0 h 6190488"/>
              <a:gd name="connsiteX2" fmla="*/ 7423225 w 7423225"/>
              <a:gd name="connsiteY2" fmla="*/ 6190488 h 6190488"/>
              <a:gd name="connsiteX3" fmla="*/ 186643 w 7423225"/>
              <a:gd name="connsiteY3" fmla="*/ 6190488 h 6190488"/>
              <a:gd name="connsiteX4" fmla="*/ 0 w 7423225"/>
              <a:gd name="connsiteY4" fmla="*/ 6003845 h 6190488"/>
              <a:gd name="connsiteX5" fmla="*/ 0 w 7423225"/>
              <a:gd name="connsiteY5" fmla="*/ 186643 h 6190488"/>
              <a:gd name="connsiteX6" fmla="*/ 186643 w 7423225"/>
              <a:gd name="connsiteY6" fmla="*/ 0 h 619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23225" h="6190488">
                <a:moveTo>
                  <a:pt x="186643" y="0"/>
                </a:moveTo>
                <a:lnTo>
                  <a:pt x="7423225" y="0"/>
                </a:lnTo>
                <a:lnTo>
                  <a:pt x="7423225" y="6190488"/>
                </a:lnTo>
                <a:lnTo>
                  <a:pt x="186643" y="6190488"/>
                </a:lnTo>
                <a:cubicBezTo>
                  <a:pt x="83563" y="6190488"/>
                  <a:pt x="0" y="6106925"/>
                  <a:pt x="0" y="6003845"/>
                </a:cubicBezTo>
                <a:lnTo>
                  <a:pt x="0" y="186643"/>
                </a:lnTo>
                <a:cubicBezTo>
                  <a:pt x="0" y="83563"/>
                  <a:pt x="83563" y="0"/>
                  <a:pt x="186643" y="0"/>
                </a:cubicBezTo>
                <a:close/>
              </a:path>
            </a:pathLst>
          </a:custGeo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0265" y="3156095"/>
            <a:ext cx="3025702" cy="27945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529915"/>
            <a:ext cx="1003659" cy="3280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6BE5AC-BF33-4FE2-ADBE-F1A4AA52AA84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529915"/>
            <a:ext cx="2068899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CB8547-3131-E62F-78BD-1E2AB8979C91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14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51A88DF-44ED-436B-99D1-0B8CC5A92D9A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87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BEC9FA1C-AA60-4CCE-B788-3849E413B634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34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  <a:prstGeom prst="rect">
            <a:avLst/>
          </a:prstGeom>
        </p:spPr>
        <p:txBody>
          <a:bodyPr/>
          <a:lstStyle/>
          <a:p>
            <a:fld id="{401AF4C7-240F-4AB8-A2FA-D99DF3F7CE1C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079730"/>
            <a:ext cx="12192000" cy="3778270"/>
          </a:xfrm>
          <a:blipFill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86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7AF85-94F0-A688-031E-5C9B12E7D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6" y="1810322"/>
            <a:ext cx="4547183" cy="444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EB7308-4C28-B462-9DD9-8D821D48B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8331" y="2044501"/>
            <a:ext cx="3975817" cy="3975817"/>
          </a:xfrm>
          <a:custGeom>
            <a:avLst/>
            <a:gdLst>
              <a:gd name="connsiteX0" fmla="*/ 1987909 w 3975817"/>
              <a:gd name="connsiteY0" fmla="*/ 0 h 3975817"/>
              <a:gd name="connsiteX1" fmla="*/ 3975817 w 3975817"/>
              <a:gd name="connsiteY1" fmla="*/ 1987909 h 3975817"/>
              <a:gd name="connsiteX2" fmla="*/ 1987909 w 3975817"/>
              <a:gd name="connsiteY2" fmla="*/ 3975817 h 3975817"/>
              <a:gd name="connsiteX3" fmla="*/ 0 w 3975817"/>
              <a:gd name="connsiteY3" fmla="*/ 1987909 h 3975817"/>
              <a:gd name="connsiteX4" fmla="*/ 1987909 w 3975817"/>
              <a:gd name="connsiteY4" fmla="*/ 0 h 397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817" h="3975817">
                <a:moveTo>
                  <a:pt x="1987909" y="0"/>
                </a:moveTo>
                <a:cubicBezTo>
                  <a:pt x="3085800" y="0"/>
                  <a:pt x="3975817" y="890017"/>
                  <a:pt x="3975817" y="1987909"/>
                </a:cubicBezTo>
                <a:cubicBezTo>
                  <a:pt x="3975817" y="3085800"/>
                  <a:pt x="3085800" y="3975817"/>
                  <a:pt x="1987909" y="3975817"/>
                </a:cubicBezTo>
                <a:cubicBezTo>
                  <a:pt x="890017" y="3975817"/>
                  <a:pt x="0" y="3085800"/>
                  <a:pt x="0" y="1987909"/>
                </a:cubicBezTo>
                <a:cubicBezTo>
                  <a:pt x="0" y="890017"/>
                  <a:pt x="890017" y="0"/>
                  <a:pt x="1987909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828800"/>
            <a:ext cx="5483355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387AD299-DE61-4CBB-BC93-03EDAFFAD60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463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BFD4E-5044-9769-5E8F-5BEC1C2A2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8" y="2271376"/>
            <a:ext cx="4155294" cy="4061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4DA44E7-3265-78D1-59E3-AEFDF6112D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10" y="2485372"/>
            <a:ext cx="3633170" cy="3633170"/>
          </a:xfrm>
          <a:custGeom>
            <a:avLst/>
            <a:gdLst>
              <a:gd name="connsiteX0" fmla="*/ 1816585 w 3633170"/>
              <a:gd name="connsiteY0" fmla="*/ 0 h 3633170"/>
              <a:gd name="connsiteX1" fmla="*/ 3633170 w 3633170"/>
              <a:gd name="connsiteY1" fmla="*/ 1816585 h 3633170"/>
              <a:gd name="connsiteX2" fmla="*/ 1816585 w 3633170"/>
              <a:gd name="connsiteY2" fmla="*/ 3633170 h 3633170"/>
              <a:gd name="connsiteX3" fmla="*/ 0 w 3633170"/>
              <a:gd name="connsiteY3" fmla="*/ 1816585 h 3633170"/>
              <a:gd name="connsiteX4" fmla="*/ 1816585 w 3633170"/>
              <a:gd name="connsiteY4" fmla="*/ 0 h 363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3170" h="3633170">
                <a:moveTo>
                  <a:pt x="1816585" y="0"/>
                </a:moveTo>
                <a:cubicBezTo>
                  <a:pt x="2819857" y="0"/>
                  <a:pt x="3633170" y="813313"/>
                  <a:pt x="3633170" y="1816585"/>
                </a:cubicBezTo>
                <a:cubicBezTo>
                  <a:pt x="3633170" y="2819857"/>
                  <a:pt x="2819857" y="3633170"/>
                  <a:pt x="1816585" y="3633170"/>
                </a:cubicBezTo>
                <a:cubicBezTo>
                  <a:pt x="813313" y="3633170"/>
                  <a:pt x="0" y="2819857"/>
                  <a:pt x="0" y="1816585"/>
                </a:cubicBezTo>
                <a:cubicBezTo>
                  <a:pt x="0" y="813313"/>
                  <a:pt x="813313" y="0"/>
                  <a:pt x="1816585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B9632C8-AF7D-4924-8414-5F0F98946906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010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50B4B-78CB-E542-02D9-864CE61B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15" y="2311121"/>
            <a:ext cx="4085820" cy="3993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5E0D2B-AF9D-6520-DEF7-6EF60AC46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4412" y="2521539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60CA09-D196-4E75-A4BA-F561F149C1FC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9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5626D2-80B1-31C0-8C4C-03AEBF6B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5066" y="2105276"/>
            <a:ext cx="4085820" cy="399326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B8AD6A1-C215-DFF8-ECFA-D092D628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907303"/>
            <a:ext cx="10966706" cy="113225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F6745D6-F853-FF75-28EF-2DD864956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7" y="2311121"/>
            <a:ext cx="6158266" cy="399326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66C839-A25F-2CB3-40B9-811BB4C751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91763" y="2315694"/>
            <a:ext cx="3572426" cy="3572426"/>
          </a:xfrm>
          <a:custGeom>
            <a:avLst/>
            <a:gdLst>
              <a:gd name="connsiteX0" fmla="*/ 1786213 w 3572426"/>
              <a:gd name="connsiteY0" fmla="*/ 0 h 3572426"/>
              <a:gd name="connsiteX1" fmla="*/ 3572426 w 3572426"/>
              <a:gd name="connsiteY1" fmla="*/ 1786213 h 3572426"/>
              <a:gd name="connsiteX2" fmla="*/ 1786213 w 3572426"/>
              <a:gd name="connsiteY2" fmla="*/ 3572426 h 3572426"/>
              <a:gd name="connsiteX3" fmla="*/ 0 w 3572426"/>
              <a:gd name="connsiteY3" fmla="*/ 1786213 h 3572426"/>
              <a:gd name="connsiteX4" fmla="*/ 1786213 w 3572426"/>
              <a:gd name="connsiteY4" fmla="*/ 0 h 357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2426" h="3572426">
                <a:moveTo>
                  <a:pt x="1786213" y="0"/>
                </a:moveTo>
                <a:cubicBezTo>
                  <a:pt x="2772711" y="0"/>
                  <a:pt x="3572426" y="799715"/>
                  <a:pt x="3572426" y="1786213"/>
                </a:cubicBezTo>
                <a:cubicBezTo>
                  <a:pt x="3572426" y="2772711"/>
                  <a:pt x="2772711" y="3572426"/>
                  <a:pt x="1786213" y="3572426"/>
                </a:cubicBezTo>
                <a:cubicBezTo>
                  <a:pt x="799715" y="3572426"/>
                  <a:pt x="0" y="2772711"/>
                  <a:pt x="0" y="1786213"/>
                </a:cubicBezTo>
                <a:cubicBezTo>
                  <a:pt x="0" y="799715"/>
                  <a:pt x="799715" y="0"/>
                  <a:pt x="1786213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44CA941-2112-4108-B577-DDB22688A338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143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0B019-1F65-5FF3-EACC-1DBD4333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00064" y="557784"/>
            <a:ext cx="5914085" cy="57801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763DD55-592C-903A-3F9C-A96924CF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07302"/>
            <a:ext cx="4361688" cy="164969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4361688" cy="3434638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1C0813-C057-2B90-9C5A-3AE995C89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71625" y="862357"/>
            <a:ext cx="5170964" cy="5170964"/>
          </a:xfrm>
          <a:custGeom>
            <a:avLst/>
            <a:gdLst>
              <a:gd name="connsiteX0" fmla="*/ 2585482 w 5170964"/>
              <a:gd name="connsiteY0" fmla="*/ 0 h 5170964"/>
              <a:gd name="connsiteX1" fmla="*/ 5170964 w 5170964"/>
              <a:gd name="connsiteY1" fmla="*/ 2585482 h 5170964"/>
              <a:gd name="connsiteX2" fmla="*/ 2585482 w 5170964"/>
              <a:gd name="connsiteY2" fmla="*/ 5170964 h 5170964"/>
              <a:gd name="connsiteX3" fmla="*/ 0 w 5170964"/>
              <a:gd name="connsiteY3" fmla="*/ 2585482 h 5170964"/>
              <a:gd name="connsiteX4" fmla="*/ 2585482 w 5170964"/>
              <a:gd name="connsiteY4" fmla="*/ 0 h 5170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964" h="5170964">
                <a:moveTo>
                  <a:pt x="2585482" y="0"/>
                </a:moveTo>
                <a:cubicBezTo>
                  <a:pt x="4013405" y="0"/>
                  <a:pt x="5170964" y="1157560"/>
                  <a:pt x="5170964" y="2585482"/>
                </a:cubicBezTo>
                <a:cubicBezTo>
                  <a:pt x="5170964" y="4013405"/>
                  <a:pt x="4013405" y="5170964"/>
                  <a:pt x="2585482" y="5170964"/>
                </a:cubicBezTo>
                <a:cubicBezTo>
                  <a:pt x="1157560" y="5170964"/>
                  <a:pt x="0" y="4013405"/>
                  <a:pt x="0" y="2585482"/>
                </a:cubicBezTo>
                <a:cubicBezTo>
                  <a:pt x="0" y="1157560"/>
                  <a:pt x="1157560" y="0"/>
                  <a:pt x="2585482" y="0"/>
                </a:cubicBezTo>
                <a:close/>
              </a:path>
            </a:pathLst>
          </a:custGeom>
          <a:blipFill dpi="0" rotWithShape="1"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D3302DA-6AFE-4F11-B5FB-C17B82EA8578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8740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967907A-96CA-89D9-9FD8-C85BFFE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16" y="4421770"/>
            <a:ext cx="10499656" cy="1528927"/>
          </a:xfrm>
        </p:spPr>
        <p:txBody>
          <a:bodyPr>
            <a:normAutofit/>
          </a:bodyPr>
          <a:lstStyle>
            <a:lvl1pPr algn="l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24A94E6-CFC2-45CB-1F4E-C00A6DA2F7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66336" y="1330310"/>
            <a:ext cx="10499656" cy="3273331"/>
          </a:xfrm>
        </p:spPr>
        <p:txBody>
          <a:bodyPr anchor="b">
            <a:normAutofit/>
          </a:bodyPr>
          <a:lstStyle>
            <a:lvl1pPr marL="0" indent="0" algn="l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3619648-D57F-48C1-8026-D656192BFCE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1F52FC-EB68-58F2-85B1-6235B55362A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3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804120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7688EBA-E81D-4EC6-8C2B-03A401A980DE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CAAB8A-DD1F-F240-8651-22FAC159B42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08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421770"/>
            <a:ext cx="7525512" cy="1933310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0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1353387"/>
            <a:ext cx="10543032" cy="3273331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1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75A1B29-DFBD-4673-8328-3ED6619AAB50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2EF41C-4509-4150-C0F1-83BB756ACF5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1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63662" y="561268"/>
            <a:ext cx="9264676" cy="5735465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ctr">
              <a:lnSpc>
                <a:spcPct val="80000"/>
              </a:lnSpc>
              <a:buNone/>
              <a:defRPr lang="en-US" sz="6600" b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4pPr>
            <a:lvl5pPr marL="914400" indent="0" algn="ctr">
              <a:lnSpc>
                <a:spcPct val="100000"/>
              </a:lnSpc>
              <a:buNone/>
              <a:defRPr lang="en-US" sz="8000" b="1" kern="1200" cap="all" baseline="0" dirty="0">
                <a:solidFill>
                  <a:schemeClr val="tx1"/>
                </a:solidFill>
                <a:latin typeface="Playfair Display Black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E7C9592F-4A0D-4D12-B47E-4A7D843B26AD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775AE-F67F-CB44-1D87-AB4D287818A5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331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90F78A7-ED9B-4802-8C3B-8810C7632A9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D2A7D-7433-3BD7-B540-CAF81289672C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36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24F266F9-F826-45A4-93B2-4F421185E715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FAFB8-6136-DD3A-86C3-855ED940D6F6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9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34321655-180C-E5FF-5EBA-CB7C8C900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/>
          <a:stretch/>
        </p:blipFill>
        <p:spPr>
          <a:xfrm>
            <a:off x="492638" y="0"/>
            <a:ext cx="4471248" cy="419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0322" y="5137616"/>
            <a:ext cx="8054173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93371" y="1188720"/>
            <a:ext cx="8593017" cy="2174966"/>
          </a:xfrm>
        </p:spPr>
        <p:txBody>
          <a:bodyPr anchor="b">
            <a:normAutofit/>
          </a:bodyPr>
          <a:lstStyle>
            <a:lvl1pPr marL="0" indent="-457200" defTabSz="914400">
              <a:lnSpc>
                <a:spcPct val="80000"/>
              </a:lnSpc>
              <a:spcBef>
                <a:spcPts val="0"/>
              </a:spcBef>
              <a:buNone/>
              <a:defRPr sz="45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DB6CF73C-93E7-489E-AE2B-E246A7DB6D93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59926F-2327-8B2D-085E-499F8F38779A}"/>
              </a:ext>
            </a:extLst>
          </p:cNvPr>
          <p:cNvCxnSpPr/>
          <p:nvPr/>
        </p:nvCxnSpPr>
        <p:spPr>
          <a:xfrm>
            <a:off x="1551214" y="3477986"/>
            <a:ext cx="0" cy="199208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78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0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A15AF2BE-7E3A-4323-8AD1-6D4FF44FD8E1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A24BE-62EC-1D31-CC8C-91D6C09F8228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72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80000"/>
              </a:lnSpc>
              <a:spcBef>
                <a:spcPts val="0"/>
              </a:spcBef>
              <a:buNone/>
              <a:defRPr sz="4200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CB8FD7DB-FD7D-41C7-A7D0-5BAC7B3F1054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C92CDB-3DCC-F547-8EEC-BE14157A425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237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63BBBA-62F7-DBEC-F9CF-7226CF222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0C6923B-FF9D-B437-5588-878AF0F8A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2312870-557C-564C-3520-F00CB9BF52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268121"/>
            <a:ext cx="5040809" cy="3980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7586B0B4-0F2D-499F-B46F-F681523A05A0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15031E-7D6B-5DB2-0949-3226C3A6B5E9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319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4C7CB3-8309-EE97-00D8-73D90094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893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F4B8FC-8114-F896-19E9-61BFDBF1E79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5158" y="2268121"/>
            <a:ext cx="504080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892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A05586D-8745-CB79-26DE-BB05CF6BF8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5157" y="2969987"/>
            <a:ext cx="5040809" cy="3278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01266551-E982-43FB-8EB6-73FB0E4FDF12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9FD757-76AB-74D2-BF21-512AF236806B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5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7CF8608-BD7F-FDF6-C9FE-359BAFBC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93" y="907303"/>
            <a:ext cx="10465073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F57FA73-4BE2-4237-90E8-28123CE1B9FA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ABFCC-D627-9493-2426-A6E5682EEBD4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529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68BA1E88-22B3-4091-902C-19D6AD2267FE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4126D0-8C62-BE14-DAD7-1281C05B8DCA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998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82EFC53A-E163-43E4-9309-C62B24E59229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882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1847088"/>
            <a:ext cx="7342307" cy="1133856"/>
          </a:xfrm>
        </p:spPr>
        <p:txBody>
          <a:bodyPr anchor="b">
            <a:noAutofit/>
          </a:bodyPr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9536" y="3594099"/>
            <a:ext cx="10472928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F57D2C4C-3CEB-4A3F-A850-2A701BAB5B4F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F630EC-9C35-9636-5C2F-9B305B2CCE3F}"/>
              </a:ext>
            </a:extLst>
          </p:cNvPr>
          <p:cNvSpPr/>
          <p:nvPr/>
        </p:nvSpPr>
        <p:spPr>
          <a:xfrm>
            <a:off x="347133" y="328084"/>
            <a:ext cx="11497734" cy="6201833"/>
          </a:xfrm>
          <a:prstGeom prst="roundRect">
            <a:avLst>
              <a:gd name="adj" fmla="val 3015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9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circle with black background&#10;&#10;AI-generated content may be incorrect.">
            <a:extLst>
              <a:ext uri="{FF2B5EF4-FFF2-40B4-BE49-F238E27FC236}">
                <a16:creationId xmlns:a16="http://schemas.microsoft.com/office/drawing/2014/main" id="{515E74ED-2A6E-80D7-2247-FD12F2612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0"/>
          <a:stretch/>
        </p:blipFill>
        <p:spPr>
          <a:xfrm>
            <a:off x="462641" y="0"/>
            <a:ext cx="8989429" cy="4755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857" y="3603170"/>
            <a:ext cx="7014009" cy="1507672"/>
          </a:xfrm>
        </p:spPr>
        <p:txBody>
          <a:bodyPr anchor="b">
            <a:noAutofit/>
          </a:bodyPr>
          <a:lstStyle>
            <a:lvl1pPr>
              <a:defRPr sz="4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4133" y="5480958"/>
            <a:ext cx="6360733" cy="744158"/>
          </a:xfr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  <a:lvl2pPr marL="228600" indent="0">
              <a:lnSpc>
                <a:spcPct val="110000"/>
              </a:lnSpc>
              <a:buNone/>
              <a:defRPr sz="1600"/>
            </a:lvl2pPr>
            <a:lvl3pPr marL="457200" indent="0">
              <a:buNone/>
              <a:defRPr sz="1400"/>
            </a:lvl3pPr>
            <a:lvl4pPr marL="685800" indent="0">
              <a:buNone/>
              <a:defRPr sz="1200"/>
            </a:lvl4pPr>
            <a:lvl5pPr marL="9144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/>
          <a:lstStyle/>
          <a:p>
            <a:fld id="{1ABC5762-7F5E-4C8D-B27D-8990A68BB18F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055BD5-F132-7EB0-787E-04988310DC8B}"/>
              </a:ext>
            </a:extLst>
          </p:cNvPr>
          <p:cNvCxnSpPr>
            <a:cxnSpLocks/>
          </p:cNvCxnSpPr>
          <p:nvPr/>
        </p:nvCxnSpPr>
        <p:spPr>
          <a:xfrm>
            <a:off x="4985657" y="5238749"/>
            <a:ext cx="0" cy="88274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618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2/23/2026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7132" y="6529916"/>
            <a:ext cx="3284341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65DFBE8-81F4-46A1-BB38-C49D79C4F68D}" type="datetime1">
              <a:rPr lang="en-US" smtClean="0"/>
              <a:t>2/23/2026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60019" y="6529916"/>
            <a:ext cx="2805405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5660" y="6529916"/>
            <a:ext cx="429207" cy="3280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2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  <p:sldLayoutId id="2147483870" r:id="rId18"/>
    <p:sldLayoutId id="2147483871" r:id="rId19"/>
    <p:sldLayoutId id="2147483872" r:id="rId20"/>
    <p:sldLayoutId id="2147483873" r:id="rId21"/>
    <p:sldLayoutId id="2147483874" r:id="rId22"/>
    <p:sldLayoutId id="2147483875" r:id="rId23"/>
    <p:sldLayoutId id="2147483876" r:id="rId24"/>
    <p:sldLayoutId id="2147483877" r:id="rId25"/>
    <p:sldLayoutId id="2147483878" r:id="rId26"/>
    <p:sldLayoutId id="2147483879" r:id="rId27"/>
    <p:sldLayoutId id="2147483880" r:id="rId28"/>
    <p:sldLayoutId id="2147483881" r:id="rId29"/>
    <p:sldLayoutId id="2147483882" r:id="rId30"/>
    <p:sldLayoutId id="2147483883" r:id="rId31"/>
    <p:sldLayoutId id="2147483884" r:id="rId32"/>
    <p:sldLayoutId id="2147483885" r:id="rId33"/>
    <p:sldLayoutId id="2147483886" r:id="rId34"/>
    <p:sldLayoutId id="2147483887" r:id="rId35"/>
    <p:sldLayoutId id="2147483888" r:id="rId36"/>
    <p:sldLayoutId id="2147483889" r:id="rId37"/>
    <p:sldLayoutId id="2147483890" r:id="rId38"/>
    <p:sldLayoutId id="2147483891" r:id="rId39"/>
    <p:sldLayoutId id="2147483892" r:id="rId40"/>
    <p:sldLayoutId id="2147483893" r:id="rId41"/>
    <p:sldLayoutId id="2147483894" r:id="rId42"/>
    <p:sldLayoutId id="2147483895" r:id="rId43"/>
    <p:sldLayoutId id="2147483896" r:id="rId44"/>
    <p:sldLayoutId id="2147483897" r:id="rId45"/>
    <p:sldLayoutId id="2147483898" r:id="rId46"/>
    <p:sldLayoutId id="2147483899" r:id="rId47"/>
    <p:sldLayoutId id="2147483900" r:id="rId48"/>
    <p:sldLayoutId id="2147483901" r:id="rId49"/>
    <p:sldLayoutId id="2147483902" r:id="rId50"/>
    <p:sldLayoutId id="2147483903" r:id="rId51"/>
    <p:sldLayoutId id="2147483904" r:id="rId52"/>
    <p:sldLayoutId id="2147483905" r:id="rId5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500" b="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4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4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EC8E9-57F0-477C-881A-FF52DDC165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/>
              <a:t>Rust: Closures</a:t>
            </a:r>
            <a:endParaRPr lang="en-US" sz="88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842E-02CF-4ACC-B180-E9434293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 4210</a:t>
            </a:r>
          </a:p>
          <a:p>
            <a:r>
              <a:rPr lang="en-US" dirty="0"/>
              <a:t>David J Stucki</a:t>
            </a:r>
          </a:p>
        </p:txBody>
      </p:sp>
    </p:spTree>
    <p:extLst>
      <p:ext uri="{BB962C8B-B14F-4D97-AF65-F5344CB8AC3E}">
        <p14:creationId xmlns:p14="http://schemas.microsoft.com/office/powerpoint/2010/main" val="1086829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173F-00D9-458D-9FD2-072FF77D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B5D93-E184-45C3-A6C4-475DB8047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Read chapter 9</a:t>
            </a:r>
          </a:p>
          <a:p>
            <a:r>
              <a:rPr lang="en-US" sz="2800" dirty="0"/>
              <a:t>Assignment 3 is due Friday</a:t>
            </a:r>
          </a:p>
          <a:p>
            <a:r>
              <a:rPr lang="en-US" sz="2600" dirty="0"/>
              <a:t>Questions?</a:t>
            </a:r>
          </a:p>
          <a:p>
            <a:endParaRPr lang="en-US" sz="2600" dirty="0"/>
          </a:p>
          <a:p>
            <a:r>
              <a:rPr lang="en-US" sz="2600" dirty="0"/>
              <a:t>Conference report</a:t>
            </a:r>
          </a:p>
        </p:txBody>
      </p:sp>
    </p:spTree>
    <p:extLst>
      <p:ext uri="{BB962C8B-B14F-4D97-AF65-F5344CB8AC3E}">
        <p14:creationId xmlns:p14="http://schemas.microsoft.com/office/powerpoint/2010/main" val="38519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7989-07E4-B482-9F2A-EBF670F7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1930211"/>
            <a:ext cx="12945072" cy="2565902"/>
          </a:xfrm>
        </p:spPr>
        <p:txBody>
          <a:bodyPr>
            <a:normAutofit/>
          </a:bodyPr>
          <a:lstStyle/>
          <a:p>
            <a:r>
              <a:rPr lang="en-US" sz="4900" dirty="0"/>
              <a:t>A rust functional language feature:</a:t>
            </a:r>
            <a:br>
              <a:rPr lang="en-US" dirty="0"/>
            </a:br>
            <a:r>
              <a:rPr lang="en-US" dirty="0"/>
              <a:t>			closures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CF5F8-0028-8636-5006-5D5C52B32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090" y="1726269"/>
            <a:ext cx="3024899" cy="547908"/>
          </a:xfrm>
        </p:spPr>
        <p:txBody>
          <a:bodyPr>
            <a:normAutofit/>
          </a:bodyPr>
          <a:lstStyle/>
          <a:p>
            <a:r>
              <a:rPr lang="en-US" dirty="0"/>
              <a:t>Presented by Olivia Crespo</a:t>
            </a:r>
          </a:p>
        </p:txBody>
      </p:sp>
    </p:spTree>
    <p:extLst>
      <p:ext uri="{BB962C8B-B14F-4D97-AF65-F5344CB8AC3E}">
        <p14:creationId xmlns:p14="http://schemas.microsoft.com/office/powerpoint/2010/main" val="177383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89C13-9C0D-56C2-298D-7FA5442A5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FB82-F2E4-0672-ADB1-03C89C101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Closure</a:t>
            </a:r>
            <a:r>
              <a:rPr lang="en-US" dirty="0"/>
              <a:t> Comparison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46ABF-F2BD-F109-AD6F-BB52DEBBC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3752" y="1844073"/>
            <a:ext cx="10052304" cy="640080"/>
          </a:xfrm>
        </p:spPr>
        <p:txBody>
          <a:bodyPr>
            <a:norm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So, from what Olivia shared, closures in </a:t>
            </a:r>
            <a:r>
              <a:rPr lang="en-US" sz="1800" dirty="0">
                <a:solidFill>
                  <a:schemeClr val="accent2"/>
                </a:solidFill>
              </a:rPr>
              <a:t>Rust</a:t>
            </a:r>
            <a:r>
              <a:rPr lang="en-US" sz="1800" dirty="0"/>
              <a:t> </a:t>
            </a:r>
            <a:r>
              <a:rPr lang="en-US" sz="1800" b="0" dirty="0">
                <a:solidFill>
                  <a:schemeClr val="tx1"/>
                </a:solidFill>
              </a:rPr>
              <a:t>are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FFC000"/>
                </a:solidFill>
              </a:rPr>
              <a:t>similar</a:t>
            </a:r>
            <a:r>
              <a:rPr lang="en-US" sz="1800" dirty="0"/>
              <a:t> </a:t>
            </a:r>
            <a:r>
              <a:rPr lang="en-US" sz="1800" b="0" dirty="0">
                <a:solidFill>
                  <a:schemeClr val="tx1"/>
                </a:solidFill>
              </a:rPr>
              <a:t>to lambda functions in Java or Python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FBF6D6-D518-DE56-5556-224EDC7718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484692"/>
              </p:ext>
            </p:extLst>
          </p:nvPr>
        </p:nvGraphicFramePr>
        <p:xfrm>
          <a:off x="1075944" y="2679464"/>
          <a:ext cx="10040112" cy="293972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942464">
                  <a:extLst>
                    <a:ext uri="{9D8B030D-6E8A-4147-A177-3AD203B41FA5}">
                      <a16:colId xmlns:a16="http://schemas.microsoft.com/office/drawing/2014/main" val="1315706772"/>
                    </a:ext>
                  </a:extLst>
                </a:gridCol>
                <a:gridCol w="2459114">
                  <a:extLst>
                    <a:ext uri="{9D8B030D-6E8A-4147-A177-3AD203B41FA5}">
                      <a16:colId xmlns:a16="http://schemas.microsoft.com/office/drawing/2014/main" val="4127397753"/>
                    </a:ext>
                  </a:extLst>
                </a:gridCol>
                <a:gridCol w="2654424">
                  <a:extLst>
                    <a:ext uri="{9D8B030D-6E8A-4147-A177-3AD203B41FA5}">
                      <a16:colId xmlns:a16="http://schemas.microsoft.com/office/drawing/2014/main" val="4166621514"/>
                    </a:ext>
                  </a:extLst>
                </a:gridCol>
                <a:gridCol w="2984110">
                  <a:extLst>
                    <a:ext uri="{9D8B030D-6E8A-4147-A177-3AD203B41FA5}">
                      <a16:colId xmlns:a16="http://schemas.microsoft.com/office/drawing/2014/main" val="4062023657"/>
                    </a:ext>
                  </a:extLst>
                </a:gridCol>
              </a:tblGrid>
              <a:tr h="1814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Aspect</a:t>
                      </a:r>
                    </a:p>
                  </a:txBody>
                  <a:tcPr marL="47662" marR="47662" marT="23831" marB="238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Rust Closures</a:t>
                      </a:r>
                    </a:p>
                  </a:txBody>
                  <a:tcPr marL="47662" marR="47662" marT="23831" marB="238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Java Lambdas</a:t>
                      </a:r>
                    </a:p>
                  </a:txBody>
                  <a:tcPr marL="47662" marR="47662" marT="23831" marB="238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600" b="1" dirty="0">
                          <a:effectLst/>
                        </a:rPr>
                        <a:t>Python Lambdas</a:t>
                      </a:r>
                    </a:p>
                  </a:txBody>
                  <a:tcPr marL="47662" marR="47662" marT="23831" marB="238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812555"/>
                  </a:ext>
                </a:extLst>
              </a:tr>
              <a:tr h="4537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Capture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By borrow/mut/move (inferred)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By value of reference; var must be effectively final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By reference (late binding)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881261"/>
                  </a:ext>
                </a:extLst>
              </a:tr>
              <a:tr h="5898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Mutate captured state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Via 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FnMut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, Cell/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RefCell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, Arc&lt;Mutex&gt;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Not variable; mutate object via holder (e.g., 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AtomicInteger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Yes; rebind needs nonlocal (not in lambdas)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488588"/>
                  </a:ext>
                </a:extLst>
              </a:tr>
              <a:tr h="4537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Typing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Static;</a:t>
                      </a:r>
                      <a:b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Fn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/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FnMut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/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FnOnce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 traits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Target-typed to functional interface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Dynamic; single expression only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049432"/>
                  </a:ext>
                </a:extLst>
              </a:tr>
              <a:tr h="3176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Lifetimes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Enforced by compiler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GC; no lifetime checking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GC/refcount; late binding pitfalls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836963"/>
                  </a:ext>
                </a:extLst>
              </a:tr>
              <a:tr h="4537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Concurrency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Send/Sync bounds</a:t>
                      </a:r>
                      <a:b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enforced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Manual synchronization required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GIL limits CPU-bound; sync primitives for safety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71531"/>
                  </a:ext>
                </a:extLst>
              </a:tr>
              <a:tr h="31761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Performance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effectLst/>
                        </a:rPr>
                        <a:t>Zero-cost, inlined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JIT-optimized, generally fast</a:t>
                      </a: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</a:rPr>
                        <a:t>Same as normal Python </a:t>
                      </a:r>
                      <a:r>
                        <a:rPr lang="en-US" sz="1400" b="0" dirty="0" err="1">
                          <a:solidFill>
                            <a:srgbClr val="002060"/>
                          </a:solidFill>
                          <a:effectLst/>
                        </a:rPr>
                        <a:t>callables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47662" marR="47662" marT="23831" marB="23831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5387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CFE9359-E291-B50C-05C7-16B22618BBDD}"/>
              </a:ext>
            </a:extLst>
          </p:cNvPr>
          <p:cNvSpPr txBox="1"/>
          <p:nvPr/>
        </p:nvSpPr>
        <p:spPr>
          <a:xfrm>
            <a:off x="8840827" y="6373368"/>
            <a:ext cx="198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Comparison from Copilot</a:t>
            </a:r>
          </a:p>
        </p:txBody>
      </p:sp>
    </p:spTree>
    <p:extLst>
      <p:ext uri="{BB962C8B-B14F-4D97-AF65-F5344CB8AC3E}">
        <p14:creationId xmlns:p14="http://schemas.microsoft.com/office/powerpoint/2010/main" val="808690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B6B37-01D1-399C-69F0-5571BCC32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B24AA-1233-C745-B8CE-45A346F4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Closure</a:t>
            </a:r>
            <a:r>
              <a:rPr lang="en-US" dirty="0"/>
              <a:t>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6BC582-334B-36DD-9EA0-E594B7A1D3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3752" y="2093976"/>
            <a:ext cx="4754563" cy="22281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FC2996-E708-2008-9F59-122EE2B71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224" y="2093977"/>
            <a:ext cx="4754880" cy="693612"/>
          </a:xfrm>
        </p:spPr>
        <p:txBody>
          <a:bodyPr>
            <a:normAutofit/>
          </a:bodyPr>
          <a:lstStyle/>
          <a:p>
            <a:r>
              <a:rPr lang="en-US" dirty="0"/>
              <a:t>What can we do with closures?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D8782-795F-16BF-012D-C222CE167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61"/>
          <a:stretch>
            <a:fillRect/>
          </a:stretch>
        </p:blipFill>
        <p:spPr>
          <a:xfrm>
            <a:off x="1062070" y="4477893"/>
            <a:ext cx="4754563" cy="1895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611F-F33E-99E7-9640-AFC600B93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77041"/>
            <a:ext cx="4057650" cy="819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E59F92-27A0-FBA6-20BB-72C00CD93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70412"/>
            <a:ext cx="5857875" cy="1095375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375E19E-4FCF-D6BC-5090-4B50FE836660}"/>
              </a:ext>
            </a:extLst>
          </p:cNvPr>
          <p:cNvSpPr txBox="1">
            <a:spLocks/>
          </p:cNvSpPr>
          <p:nvPr/>
        </p:nvSpPr>
        <p:spPr>
          <a:xfrm>
            <a:off x="6096000" y="5540008"/>
            <a:ext cx="4754880" cy="693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have to be careful with borrowing rules with this last example…</a:t>
            </a:r>
          </a:p>
        </p:txBody>
      </p:sp>
    </p:spTree>
    <p:extLst>
      <p:ext uri="{BB962C8B-B14F-4D97-AF65-F5344CB8AC3E}">
        <p14:creationId xmlns:p14="http://schemas.microsoft.com/office/powerpoint/2010/main" val="36744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7A88E-BC36-5A58-39EA-8FD8EBD8B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84A9-C3A5-9261-D5B2-17C96494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 </a:t>
            </a:r>
            <a:r>
              <a:rPr lang="en-US" dirty="0">
                <a:solidFill>
                  <a:schemeClr val="accent1"/>
                </a:solidFill>
              </a:rPr>
              <a:t>Pointers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ACF2-A238-5B37-FFEB-79751351A2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Anywhere that </a:t>
            </a:r>
            <a:r>
              <a:rPr lang="en-US" sz="2000" b="1" dirty="0">
                <a:solidFill>
                  <a:schemeClr val="accent2"/>
                </a:solidFill>
              </a:rPr>
              <a:t>Rust</a:t>
            </a:r>
            <a:r>
              <a:rPr lang="en-US" sz="2000" dirty="0"/>
              <a:t> is expecting a closure parameter you can also pass a stand-alone function that was defined with an </a:t>
            </a:r>
            <a:r>
              <a:rPr lang="en-US" b="1" dirty="0" err="1">
                <a:solidFill>
                  <a:srgbClr val="00669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fn</a:t>
            </a:r>
            <a:r>
              <a:rPr lang="en-US" sz="2000" dirty="0"/>
              <a:t> declaration</a:t>
            </a:r>
          </a:p>
          <a:p>
            <a:r>
              <a:rPr lang="en-US" dirty="0"/>
              <a:t>Unlike closures, these functions don’t have access to enclosing context unless you pass them as parameters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0D5AD-9B5F-FA9D-51B5-FD322CE8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274" y="3022092"/>
            <a:ext cx="3305175" cy="194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7EA707-DA8B-87B5-E538-329E22D5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274" y="2194560"/>
            <a:ext cx="35242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56082-B2BD-4C8A-AF46-13043482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B847-5E90-48E8-B957-3F4009F7C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600">
                <a:solidFill>
                  <a:schemeClr val="accent1"/>
                </a:solidFill>
              </a:rPr>
              <a:t>Iterators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320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Gradient Circle">
  <a:themeElements>
    <a:clrScheme name="Custom 2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F0D4DB"/>
      </a:accent1>
      <a:accent2>
        <a:srgbClr val="DBE7F5"/>
      </a:accent2>
      <a:accent3>
        <a:srgbClr val="C9E2D6"/>
      </a:accent3>
      <a:accent4>
        <a:srgbClr val="BABAD6"/>
      </a:accent4>
      <a:accent5>
        <a:srgbClr val="F0D2BF"/>
      </a:accent5>
      <a:accent6>
        <a:srgbClr val="F3E49A"/>
      </a:accent6>
      <a:hlink>
        <a:srgbClr val="7030A0"/>
      </a:hlink>
      <a:folHlink>
        <a:srgbClr val="107573"/>
      </a:folHlink>
    </a:clrScheme>
    <a:fontScheme name="Custom 10">
      <a:majorFont>
        <a:latin typeface="Lora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 Circle_Keynote Presentation_win32_LW_V6" id="{670309C8-2C38-4CFF-82BA-AF197439C521}" vid="{43F42362-DC95-4CBA-A0A2-5C03B532E6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264</Words>
  <Application>Microsoft Office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Courier New</vt:lpstr>
      <vt:lpstr>Lora</vt:lpstr>
      <vt:lpstr>Playfair Display Black</vt:lpstr>
      <vt:lpstr>Poppins Light</vt:lpstr>
      <vt:lpstr>Rockwell</vt:lpstr>
      <vt:lpstr>Rockwell Condensed</vt:lpstr>
      <vt:lpstr>Wingdings</vt:lpstr>
      <vt:lpstr>Wood Type</vt:lpstr>
      <vt:lpstr>Gradient Circle</vt:lpstr>
      <vt:lpstr>Rust: Closures</vt:lpstr>
      <vt:lpstr>ALERTS</vt:lpstr>
      <vt:lpstr>A rust functional language feature:    closures</vt:lpstr>
      <vt:lpstr>Closure Comparison</vt:lpstr>
      <vt:lpstr>Closure Example</vt:lpstr>
      <vt:lpstr>Function Pointers</vt:lpstr>
      <vt:lpstr>Next Time...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Scala: Control Structures</dc:title>
  <dc:creator>Stucki, David</dc:creator>
  <cp:lastModifiedBy>Stucki, David</cp:lastModifiedBy>
  <cp:revision>57</cp:revision>
  <dcterms:created xsi:type="dcterms:W3CDTF">2021-02-03T05:02:48Z</dcterms:created>
  <dcterms:modified xsi:type="dcterms:W3CDTF">2026-02-23T16:26:10Z</dcterms:modified>
</cp:coreProperties>
</file>