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71" r:id="rId11"/>
    <p:sldId id="264" r:id="rId12"/>
    <p:sldId id="268" r:id="rId13"/>
    <p:sldId id="269" r:id="rId14"/>
    <p:sldId id="265" r:id="rId15"/>
    <p:sldId id="267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B56E"/>
    <a:srgbClr val="0B8AB8"/>
    <a:srgbClr val="CC00A3"/>
    <a:srgbClr val="9A3DD4"/>
    <a:srgbClr val="9378E3"/>
    <a:srgbClr val="FF6A00"/>
    <a:srgbClr val="76ED37"/>
    <a:srgbClr val="3B7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B849D2-7185-4897-B8D6-004BB2916A0B}" v="4637" dt="2021-02-23T22:01:37.1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sch, Kaitlin" userId="S::dosch1@otterbein.edu::24429758-db1a-4421-8d42-d3c688ea2d7a" providerId="AD" clId="Web-{DCB849D2-7185-4897-B8D6-004BB2916A0B}"/>
    <pc:docChg chg="addSld delSld modSld addMainMaster delMainMaster">
      <pc:chgData name="Dosch, Kaitlin" userId="S::dosch1@otterbein.edu::24429758-db1a-4421-8d42-d3c688ea2d7a" providerId="AD" clId="Web-{DCB849D2-7185-4897-B8D6-004BB2916A0B}" dt="2021-02-23T22:01:57.042" v="3629"/>
      <pc:docMkLst>
        <pc:docMk/>
      </pc:docMkLst>
      <pc:sldChg chg="addSp delSp modSp mod setBg modClrScheme delAnim setClrOvrMap chgLayout">
        <pc:chgData name="Dosch, Kaitlin" userId="S::dosch1@otterbein.edu::24429758-db1a-4421-8d42-d3c688ea2d7a" providerId="AD" clId="Web-{DCB849D2-7185-4897-B8D6-004BB2916A0B}" dt="2021-02-23T22:01:57.042" v="3629"/>
        <pc:sldMkLst>
          <pc:docMk/>
          <pc:sldMk cId="109857222" sldId="256"/>
        </pc:sldMkLst>
        <pc:spChg chg="mod ord">
          <ac:chgData name="Dosch, Kaitlin" userId="S::dosch1@otterbein.edu::24429758-db1a-4421-8d42-d3c688ea2d7a" providerId="AD" clId="Web-{DCB849D2-7185-4897-B8D6-004BB2916A0B}" dt="2021-02-23T22:01:57.042" v="3629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Dosch, Kaitlin" userId="S::dosch1@otterbein.edu::24429758-db1a-4421-8d42-d3c688ea2d7a" providerId="AD" clId="Web-{DCB849D2-7185-4897-B8D6-004BB2916A0B}" dt="2021-02-23T22:01:57.042" v="3629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06.742" v="5"/>
          <ac:spMkLst>
            <pc:docMk/>
            <pc:sldMk cId="109857222" sldId="256"/>
            <ac:spMk id="5" creationId="{0E91F5CA-B392-444C-88E3-BF5BAAEBDEB0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06.742" v="5"/>
          <ac:spMkLst>
            <pc:docMk/>
            <pc:sldMk cId="109857222" sldId="256"/>
            <ac:spMk id="7" creationId="{63F3677B-A97D-4CAD-A971-B22755F563EC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01.117" v="3"/>
          <ac:spMkLst>
            <pc:docMk/>
            <pc:sldMk cId="109857222" sldId="256"/>
            <ac:spMk id="8" creationId="{0DBF1ABE-8590-450D-BB49-BDDCCF3EEA9E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1:49.992" v="1"/>
          <ac:spMkLst>
            <pc:docMk/>
            <pc:sldMk cId="109857222" sldId="256"/>
            <ac:spMk id="9" creationId="{DFD57664-637D-40CA-83F2-B729A932BD31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01.117" v="3"/>
          <ac:spMkLst>
            <pc:docMk/>
            <pc:sldMk cId="109857222" sldId="256"/>
            <ac:spMk id="10" creationId="{F624CBFB-D803-467F-960F-B6A30F8218C6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01.117" v="3"/>
          <ac:spMkLst>
            <pc:docMk/>
            <pc:sldMk cId="109857222" sldId="256"/>
            <ac:spMk id="12" creationId="{FBA7E51E-7B6A-4A79-8F84-47C845C7A2CC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10.711" v="7"/>
          <ac:spMkLst>
            <pc:docMk/>
            <pc:sldMk cId="109857222" sldId="256"/>
            <ac:spMk id="13" creationId="{1886631C-CD62-4E60-A5E7-767EEAEB4704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01.117" v="3"/>
          <ac:spMkLst>
            <pc:docMk/>
            <pc:sldMk cId="109857222" sldId="256"/>
            <ac:spMk id="14" creationId="{03C85561-90D2-4AFA-B2C5-F2D61D86C2BD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10.711" v="7"/>
          <ac:spMkLst>
            <pc:docMk/>
            <pc:sldMk cId="109857222" sldId="256"/>
            <ac:spMk id="15" creationId="{A51D536C-693D-4911-B3E3-277E6CA006B6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01.117" v="3"/>
          <ac:spMkLst>
            <pc:docMk/>
            <pc:sldMk cId="109857222" sldId="256"/>
            <ac:spMk id="16" creationId="{9026B71D-5A6F-48FE-AC6A-D7AAA018064B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10.711" v="7"/>
          <ac:spMkLst>
            <pc:docMk/>
            <pc:sldMk cId="109857222" sldId="256"/>
            <ac:spMk id="17" creationId="{CDACC7FC-0DA0-46D9-BEDF-149E4AB3243B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3:25.242" v="21"/>
          <ac:spMkLst>
            <pc:docMk/>
            <pc:sldMk cId="109857222" sldId="256"/>
            <ac:spMk id="19" creationId="{4E1EF4E8-5513-4BF5-BC41-04645281C672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3:25.242" v="21"/>
          <ac:spMkLst>
            <pc:docMk/>
            <pc:sldMk cId="109857222" sldId="256"/>
            <ac:spMk id="21" creationId="{5577296C-05E0-4832-AD9E-4264D4224D6B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4:38.289" v="23"/>
          <ac:spMkLst>
            <pc:docMk/>
            <pc:sldMk cId="109857222" sldId="256"/>
            <ac:spMk id="23" creationId="{007891EC-4501-44ED-A8C8-B11B6DB767AB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21.055" v="9"/>
          <ac:spMkLst>
            <pc:docMk/>
            <pc:sldMk cId="109857222" sldId="256"/>
            <ac:spMk id="25" creationId="{3A6C273A-38F2-4D34-98BF-47B248862B76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21.055" v="9"/>
          <ac:spMkLst>
            <pc:docMk/>
            <pc:sldMk cId="109857222" sldId="256"/>
            <ac:spMk id="26" creationId="{03E51277-1095-412F-913B-8FA8021AA626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21.055" v="9"/>
          <ac:spMkLst>
            <pc:docMk/>
            <pc:sldMk cId="109857222" sldId="256"/>
            <ac:spMk id="27" creationId="{2E2CF659-EE5D-432C-B47F-10AC4A48A347}"/>
          </ac:spMkLst>
        </pc:spChg>
        <pc:spChg chg="add del">
          <ac:chgData name="Dosch, Kaitlin" userId="S::dosch1@otterbein.edu::24429758-db1a-4421-8d42-d3c688ea2d7a" providerId="AD" clId="Web-{DCB849D2-7185-4897-B8D6-004BB2916A0B}" dt="2021-02-22T21:01:07.287" v="3589"/>
          <ac:spMkLst>
            <pc:docMk/>
            <pc:sldMk cId="109857222" sldId="256"/>
            <ac:spMk id="29" creationId="{C1DD1A8A-57D5-4A81-AD04-532B043C5611}"/>
          </ac:spMkLst>
        </pc:spChg>
        <pc:spChg chg="add del">
          <ac:chgData name="Dosch, Kaitlin" userId="S::dosch1@otterbein.edu::24429758-db1a-4421-8d42-d3c688ea2d7a" providerId="AD" clId="Web-{DCB849D2-7185-4897-B8D6-004BB2916A0B}" dt="2021-02-22T21:01:07.287" v="3589"/>
          <ac:spMkLst>
            <pc:docMk/>
            <pc:sldMk cId="109857222" sldId="256"/>
            <ac:spMk id="31" creationId="{007891EC-4501-44ED-A8C8-B11B6DB767AB}"/>
          </ac:spMkLst>
        </pc:spChg>
        <pc:spChg chg="add del">
          <ac:chgData name="Dosch, Kaitlin" userId="S::dosch1@otterbein.edu::24429758-db1a-4421-8d42-d3c688ea2d7a" providerId="AD" clId="Web-{DCB849D2-7185-4897-B8D6-004BB2916A0B}" dt="2021-02-23T21:59:31.056" v="3613"/>
          <ac:spMkLst>
            <pc:docMk/>
            <pc:sldMk cId="109857222" sldId="256"/>
            <ac:spMk id="32" creationId="{AEFDCDD6-2444-445B-B2A6-41F0C73EF955}"/>
          </ac:spMkLst>
        </pc:spChg>
        <pc:spChg chg="add del">
          <ac:chgData name="Dosch, Kaitlin" userId="S::dosch1@otterbein.edu::24429758-db1a-4421-8d42-d3c688ea2d7a" providerId="AD" clId="Web-{DCB849D2-7185-4897-B8D6-004BB2916A0B}" dt="2021-02-23T21:59:31.056" v="3613"/>
          <ac:spMkLst>
            <pc:docMk/>
            <pc:sldMk cId="109857222" sldId="256"/>
            <ac:spMk id="33" creationId="{AA927C3B-99B6-4CC8-9B17-E037F8499584}"/>
          </ac:spMkLst>
        </pc:spChg>
        <pc:spChg chg="add del">
          <ac:chgData name="Dosch, Kaitlin" userId="S::dosch1@otterbein.edu::24429758-db1a-4421-8d42-d3c688ea2d7a" providerId="AD" clId="Web-{DCB849D2-7185-4897-B8D6-004BB2916A0B}" dt="2021-02-23T21:59:31.056" v="3613"/>
          <ac:spMkLst>
            <pc:docMk/>
            <pc:sldMk cId="109857222" sldId="256"/>
            <ac:spMk id="34" creationId="{2EF28772-B422-402E-B5DE-1B9D7D9C46FA}"/>
          </ac:spMkLst>
        </pc:spChg>
        <pc:spChg chg="add">
          <ac:chgData name="Dosch, Kaitlin" userId="S::dosch1@otterbein.edu::24429758-db1a-4421-8d42-d3c688ea2d7a" providerId="AD" clId="Web-{DCB849D2-7185-4897-B8D6-004BB2916A0B}" dt="2021-02-23T22:01:57.042" v="3629"/>
          <ac:spMkLst>
            <pc:docMk/>
            <pc:sldMk cId="109857222" sldId="256"/>
            <ac:spMk id="35" creationId="{FFD48BC7-DC40-47DE-87EE-9F4B6ECB9ABB}"/>
          </ac:spMkLst>
        </pc:spChg>
        <pc:spChg chg="add">
          <ac:chgData name="Dosch, Kaitlin" userId="S::dosch1@otterbein.edu::24429758-db1a-4421-8d42-d3c688ea2d7a" providerId="AD" clId="Web-{DCB849D2-7185-4897-B8D6-004BB2916A0B}" dt="2021-02-23T22:01:57.042" v="3629"/>
          <ac:spMkLst>
            <pc:docMk/>
            <pc:sldMk cId="109857222" sldId="256"/>
            <ac:spMk id="36" creationId="{E502BBC7-2C76-46F3-BC24-5985BC13DB88}"/>
          </ac:spMkLst>
        </pc:spChg>
        <pc:spChg chg="add">
          <ac:chgData name="Dosch, Kaitlin" userId="S::dosch1@otterbein.edu::24429758-db1a-4421-8d42-d3c688ea2d7a" providerId="AD" clId="Web-{DCB849D2-7185-4897-B8D6-004BB2916A0B}" dt="2021-02-23T22:01:57.042" v="3629"/>
          <ac:spMkLst>
            <pc:docMk/>
            <pc:sldMk cId="109857222" sldId="256"/>
            <ac:spMk id="37" creationId="{C7F28D52-2A5F-4D23-81AE-7CB8B591C7AF}"/>
          </ac:spMkLst>
        </pc:spChg>
        <pc:spChg chg="add">
          <ac:chgData name="Dosch, Kaitlin" userId="S::dosch1@otterbein.edu::24429758-db1a-4421-8d42-d3c688ea2d7a" providerId="AD" clId="Web-{DCB849D2-7185-4897-B8D6-004BB2916A0B}" dt="2021-02-23T22:01:57.042" v="3629"/>
          <ac:spMkLst>
            <pc:docMk/>
            <pc:sldMk cId="109857222" sldId="256"/>
            <ac:spMk id="38" creationId="{3629484E-3792-4B3D-89AD-7C8A1ED0E0D4}"/>
          </ac:spMkLst>
        </pc:spChg>
        <pc:spChg chg="add del">
          <ac:chgData name="Dosch, Kaitlin" userId="S::dosch1@otterbein.edu::24429758-db1a-4421-8d42-d3c688ea2d7a" providerId="AD" clId="Web-{DCB849D2-7185-4897-B8D6-004BB2916A0B}" dt="2021-02-20T18:22:21.055" v="9"/>
          <ac:spMkLst>
            <pc:docMk/>
            <pc:sldMk cId="109857222" sldId="256"/>
            <ac:spMk id="47" creationId="{683AA549-1F0C-46E0-AAD8-DC3DC6CA6181}"/>
          </ac:spMkLst>
        </pc:spChg>
        <pc:spChg chg="add del mod">
          <ac:chgData name="Dosch, Kaitlin" userId="S::dosch1@otterbein.edu::24429758-db1a-4421-8d42-d3c688ea2d7a" providerId="AD" clId="Web-{DCB849D2-7185-4897-B8D6-004BB2916A0B}" dt="2021-02-20T18:23:22.242" v="18"/>
          <ac:spMkLst>
            <pc:docMk/>
            <pc:sldMk cId="109857222" sldId="256"/>
            <ac:spMk id="57" creationId="{0099249F-B955-4701-BFC2-25FDD4FCD553}"/>
          </ac:spMkLst>
        </pc:spChg>
        <pc:grpChg chg="add del">
          <ac:chgData name="Dosch, Kaitlin" userId="S::dosch1@otterbein.edu::24429758-db1a-4421-8d42-d3c688ea2d7a" providerId="AD" clId="Web-{DCB849D2-7185-4897-B8D6-004BB2916A0B}" dt="2021-02-20T18:22:21.055" v="9"/>
          <ac:grpSpMkLst>
            <pc:docMk/>
            <pc:sldMk cId="109857222" sldId="256"/>
            <ac:grpSpMk id="28" creationId="{96F2112D-BBBE-46A6-B66D-A3F02ED3284E}"/>
          </ac:grpSpMkLst>
        </pc:grpChg>
        <pc:grpChg chg="add del">
          <ac:chgData name="Dosch, Kaitlin" userId="S::dosch1@otterbein.edu::24429758-db1a-4421-8d42-d3c688ea2d7a" providerId="AD" clId="Web-{DCB849D2-7185-4897-B8D6-004BB2916A0B}" dt="2021-02-20T18:22:21.055" v="9"/>
          <ac:grpSpMkLst>
            <pc:docMk/>
            <pc:sldMk cId="109857222" sldId="256"/>
            <ac:grpSpMk id="48" creationId="{DDB99EF5-8801-40E2-83D3-196FADCBBA7F}"/>
          </ac:grpSpMkLst>
        </pc:grpChg>
        <pc:grpChg chg="add del">
          <ac:chgData name="Dosch, Kaitlin" userId="S::dosch1@otterbein.edu::24429758-db1a-4421-8d42-d3c688ea2d7a" providerId="AD" clId="Web-{DCB849D2-7185-4897-B8D6-004BB2916A0B}" dt="2021-02-20T18:22:21.055" v="9"/>
          <ac:grpSpMkLst>
            <pc:docMk/>
            <pc:sldMk cId="109857222" sldId="256"/>
            <ac:grpSpMk id="52" creationId="{7B2F7E43-35EC-4103-9D95-2ACDB00387CC}"/>
          </ac:grpSpMkLst>
        </pc:grpChg>
        <pc:picChg chg="add del">
          <ac:chgData name="Dosch, Kaitlin" userId="S::dosch1@otterbein.edu::24429758-db1a-4421-8d42-d3c688ea2d7a" providerId="AD" clId="Web-{DCB849D2-7185-4897-B8D6-004BB2916A0B}" dt="2021-02-20T18:21:49.992" v="1"/>
          <ac:picMkLst>
            <pc:docMk/>
            <pc:sldMk cId="109857222" sldId="256"/>
            <ac:picMk id="4" creationId="{85968D8B-EFF1-4A28-B5A2-460505E03E32}"/>
          </ac:picMkLst>
        </pc:picChg>
        <pc:picChg chg="add del">
          <ac:chgData name="Dosch, Kaitlin" userId="S::dosch1@otterbein.edu::24429758-db1a-4421-8d42-d3c688ea2d7a" providerId="AD" clId="Web-{DCB849D2-7185-4897-B8D6-004BB2916A0B}" dt="2021-02-20T18:22:06.742" v="5"/>
          <ac:picMkLst>
            <pc:docMk/>
            <pc:sldMk cId="109857222" sldId="256"/>
            <ac:picMk id="6" creationId="{6798DF08-65AB-4B0C-A99F-22934F202A1A}"/>
          </ac:picMkLst>
        </pc:picChg>
        <pc:picChg chg="add del">
          <ac:chgData name="Dosch, Kaitlin" userId="S::dosch1@otterbein.edu::24429758-db1a-4421-8d42-d3c688ea2d7a" providerId="AD" clId="Web-{DCB849D2-7185-4897-B8D6-004BB2916A0B}" dt="2021-02-20T18:22:10.711" v="7"/>
          <ac:picMkLst>
            <pc:docMk/>
            <pc:sldMk cId="109857222" sldId="256"/>
            <ac:picMk id="18" creationId="{7C93812C-3E96-4270-9FFC-E77905AB0332}"/>
          </ac:picMkLst>
        </pc:picChg>
        <pc:picChg chg="add del mod">
          <ac:chgData name="Dosch, Kaitlin" userId="S::dosch1@otterbein.edu::24429758-db1a-4421-8d42-d3c688ea2d7a" providerId="AD" clId="Web-{DCB849D2-7185-4897-B8D6-004BB2916A0B}" dt="2021-02-20T18:23:25.242" v="21"/>
          <ac:picMkLst>
            <pc:docMk/>
            <pc:sldMk cId="109857222" sldId="256"/>
            <ac:picMk id="20" creationId="{38C5EE8A-1812-4C15-8C70-467B42548713}"/>
          </ac:picMkLst>
        </pc:picChg>
        <pc:picChg chg="add del">
          <ac:chgData name="Dosch, Kaitlin" userId="S::dosch1@otterbein.edu::24429758-db1a-4421-8d42-d3c688ea2d7a" providerId="AD" clId="Web-{DCB849D2-7185-4897-B8D6-004BB2916A0B}" dt="2021-02-20T18:24:38.289" v="23"/>
          <ac:picMkLst>
            <pc:docMk/>
            <pc:sldMk cId="109857222" sldId="256"/>
            <ac:picMk id="22" creationId="{5714839E-1030-4E09-8B15-C880FC2E7A9B}"/>
          </ac:picMkLst>
        </pc:picChg>
        <pc:picChg chg="add del">
          <ac:chgData name="Dosch, Kaitlin" userId="S::dosch1@otterbein.edu::24429758-db1a-4421-8d42-d3c688ea2d7a" providerId="AD" clId="Web-{DCB849D2-7185-4897-B8D6-004BB2916A0B}" dt="2021-02-22T21:01:07.287" v="3589"/>
          <ac:picMkLst>
            <pc:docMk/>
            <pc:sldMk cId="109857222" sldId="256"/>
            <ac:picMk id="30" creationId="{E8877648-F350-42F7-8107-01670C5673D6}"/>
          </ac:picMkLst>
        </pc:picChg>
        <pc:picChg chg="add del">
          <ac:chgData name="Dosch, Kaitlin" userId="S::dosch1@otterbein.edu::24429758-db1a-4421-8d42-d3c688ea2d7a" providerId="AD" clId="Web-{DCB849D2-7185-4897-B8D6-004BB2916A0B}" dt="2021-02-20T18:22:21.055" v="9"/>
          <ac:picMkLst>
            <pc:docMk/>
            <pc:sldMk cId="109857222" sldId="256"/>
            <ac:picMk id="51" creationId="{D45A9F88-8050-4A80-BFC4-80547DEF7529}"/>
          </ac:picMkLst>
        </pc:picChg>
        <pc:picChg chg="add del mod">
          <ac:chgData name="Dosch, Kaitlin" userId="S::dosch1@otterbein.edu::24429758-db1a-4421-8d42-d3c688ea2d7a" providerId="AD" clId="Web-{DCB849D2-7185-4897-B8D6-004BB2916A0B}" dt="2021-02-20T18:23:22.242" v="19"/>
          <ac:picMkLst>
            <pc:docMk/>
            <pc:sldMk cId="109857222" sldId="256"/>
            <ac:picMk id="56" creationId="{6BF04FA3-9E91-420A-A224-FC4E7B60688B}"/>
          </ac:picMkLst>
        </pc:picChg>
        <pc:cxnChg chg="add del">
          <ac:chgData name="Dosch, Kaitlin" userId="S::dosch1@otterbein.edu::24429758-db1a-4421-8d42-d3c688ea2d7a" providerId="AD" clId="Web-{DCB849D2-7185-4897-B8D6-004BB2916A0B}" dt="2021-02-20T18:21:49.992" v="1"/>
          <ac:cxnSpMkLst>
            <pc:docMk/>
            <pc:sldMk cId="109857222" sldId="256"/>
            <ac:cxnSpMk id="11" creationId="{D5B557D3-D7B4-404B-84A1-9BD182BE5B06}"/>
          </ac:cxnSpMkLst>
        </pc:cxnChg>
        <pc:cxnChg chg="add del">
          <ac:chgData name="Dosch, Kaitlin" userId="S::dosch1@otterbein.edu::24429758-db1a-4421-8d42-d3c688ea2d7a" providerId="AD" clId="Web-{DCB849D2-7185-4897-B8D6-004BB2916A0B}" dt="2021-02-20T18:24:38.289" v="23"/>
          <ac:cxnSpMkLst>
            <pc:docMk/>
            <pc:sldMk cId="109857222" sldId="256"/>
            <ac:cxnSpMk id="24" creationId="{34E5597F-CE67-4085-9548-E6A8036DA3BB}"/>
          </ac:cxnSpMkLst>
        </pc:cxnChg>
      </pc:sldChg>
      <pc:sldChg chg="addSp delSp modSp new mod setBg modClrScheme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325448521" sldId="257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325448521" sldId="257"/>
            <ac:spMk id="2" creationId="{11525374-DBD1-4E8E-A157-7B09CFF8DFC1}"/>
          </ac:spMkLst>
        </pc:spChg>
        <pc:spChg chg="add del 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325448521" sldId="257"/>
            <ac:spMk id="3" creationId="{0AFE0053-E27C-47AE-9CA0-2B7595546C4A}"/>
          </ac:spMkLst>
        </pc:spChg>
        <pc:spChg chg="add mod">
          <ac:chgData name="Dosch, Kaitlin" userId="S::dosch1@otterbein.edu::24429758-db1a-4421-8d42-d3c688ea2d7a" providerId="AD" clId="Web-{DCB849D2-7185-4897-B8D6-004BB2916A0B}" dt="2021-02-23T22:01:30.448" v="3626"/>
          <ac:spMkLst>
            <pc:docMk/>
            <pc:sldMk cId="325448521" sldId="257"/>
            <ac:spMk id="4" creationId="{668FC1D1-3FD9-4183-B7AF-5EE5045D0B04}"/>
          </ac:spMkLst>
        </pc:spChg>
        <pc:spChg chg="add del">
          <ac:chgData name="Dosch, Kaitlin" userId="S::dosch1@otterbein.edu::24429758-db1a-4421-8d42-d3c688ea2d7a" providerId="AD" clId="Web-{DCB849D2-7185-4897-B8D6-004BB2916A0B}" dt="2021-02-23T22:01:30.448" v="3626"/>
          <ac:spMkLst>
            <pc:docMk/>
            <pc:sldMk cId="325448521" sldId="257"/>
            <ac:spMk id="7" creationId="{83030214-227F-42DB-9282-BBA6AF8D94A8}"/>
          </ac:spMkLst>
        </pc:spChg>
        <pc:spChg chg="add del">
          <ac:chgData name="Dosch, Kaitlin" userId="S::dosch1@otterbein.edu::24429758-db1a-4421-8d42-d3c688ea2d7a" providerId="AD" clId="Web-{DCB849D2-7185-4897-B8D6-004BB2916A0B}" dt="2021-02-23T22:01:30.448" v="3626"/>
          <ac:spMkLst>
            <pc:docMk/>
            <pc:sldMk cId="325448521" sldId="257"/>
            <ac:spMk id="8" creationId="{0D7A9289-BAD1-4A78-979F-A655C886DBF5}"/>
          </ac:spMkLst>
        </pc:spChg>
        <pc:spChg chg="add del">
          <ac:chgData name="Dosch, Kaitlin" userId="S::dosch1@otterbein.edu::24429758-db1a-4421-8d42-d3c688ea2d7a" providerId="AD" clId="Web-{DCB849D2-7185-4897-B8D6-004BB2916A0B}" dt="2021-02-23T22:00:46.541" v="3618"/>
          <ac:spMkLst>
            <pc:docMk/>
            <pc:sldMk cId="325448521" sldId="257"/>
            <ac:spMk id="9" creationId="{CD306B45-25EE-434D-ABA9-A27B79320CFF}"/>
          </ac:spMkLst>
        </pc:spChg>
        <pc:spChg chg="add del">
          <ac:chgData name="Dosch, Kaitlin" userId="S::dosch1@otterbein.edu::24429758-db1a-4421-8d42-d3c688ea2d7a" providerId="AD" clId="Web-{DCB849D2-7185-4897-B8D6-004BB2916A0B}" dt="2021-02-23T22:00:52.370" v="3620"/>
          <ac:spMkLst>
            <pc:docMk/>
            <pc:sldMk cId="325448521" sldId="257"/>
            <ac:spMk id="10" creationId="{A3D9AEEE-1CCD-43C0-BA3E-16D60A6E23C0}"/>
          </ac:spMkLst>
        </pc:spChg>
        <pc:spChg chg="add del">
          <ac:chgData name="Dosch, Kaitlin" userId="S::dosch1@otterbein.edu::24429758-db1a-4421-8d42-d3c688ea2d7a" providerId="AD" clId="Web-{DCB849D2-7185-4897-B8D6-004BB2916A0B}" dt="2021-02-23T22:00:46.541" v="3618"/>
          <ac:spMkLst>
            <pc:docMk/>
            <pc:sldMk cId="325448521" sldId="257"/>
            <ac:spMk id="11" creationId="{0A42F85E-4939-431E-8B4A-EC07C8E0AB65}"/>
          </ac:spMkLst>
        </pc:spChg>
        <pc:spChg chg="add del">
          <ac:chgData name="Dosch, Kaitlin" userId="S::dosch1@otterbein.edu::24429758-db1a-4421-8d42-d3c688ea2d7a" providerId="AD" clId="Web-{DCB849D2-7185-4897-B8D6-004BB2916A0B}" dt="2021-02-23T22:00:52.370" v="3620"/>
          <ac:spMkLst>
            <pc:docMk/>
            <pc:sldMk cId="325448521" sldId="257"/>
            <ac:spMk id="12" creationId="{60F880A6-33D3-4EEC-A780-B73559B9F24C}"/>
          </ac:spMkLst>
        </pc:spChg>
        <pc:spChg chg="add del">
          <ac:chgData name="Dosch, Kaitlin" userId="S::dosch1@otterbein.edu::24429758-db1a-4421-8d42-d3c688ea2d7a" providerId="AD" clId="Web-{DCB849D2-7185-4897-B8D6-004BB2916A0B}" dt="2021-02-23T22:00:52.370" v="3620"/>
          <ac:spMkLst>
            <pc:docMk/>
            <pc:sldMk cId="325448521" sldId="257"/>
            <ac:spMk id="14" creationId="{2C6246ED-0535-4496-A8F6-1E80CC4EB853}"/>
          </ac:spMkLst>
        </pc:spChg>
        <pc:grpChg chg="add del">
          <ac:chgData name="Dosch, Kaitlin" userId="S::dosch1@otterbein.edu::24429758-db1a-4421-8d42-d3c688ea2d7a" providerId="AD" clId="Web-{DCB849D2-7185-4897-B8D6-004BB2916A0B}" dt="2021-02-23T22:00:46.541" v="3618"/>
          <ac:grpSpMkLst>
            <pc:docMk/>
            <pc:sldMk cId="325448521" sldId="257"/>
            <ac:grpSpMk id="15" creationId="{5D2B17EF-74EB-4C33-B2E2-8E727B2E7D68}"/>
          </ac:grpSpMkLst>
        </pc:grpChg>
        <pc:graphicFrameChg chg="add del">
          <ac:chgData name="Dosch, Kaitlin" userId="S::dosch1@otterbein.edu::24429758-db1a-4421-8d42-d3c688ea2d7a" providerId="AD" clId="Web-{DCB849D2-7185-4897-B8D6-004BB2916A0B}" dt="2021-02-23T22:00:52.370" v="3620"/>
          <ac:graphicFrameMkLst>
            <pc:docMk/>
            <pc:sldMk cId="325448521" sldId="257"/>
            <ac:graphicFrameMk id="6" creationId="{A4212593-CF99-4966-85A1-33842230EB0C}"/>
          </ac:graphicFrameMkLst>
        </pc:graphicFrameChg>
        <pc:cxnChg chg="add del">
          <ac:chgData name="Dosch, Kaitlin" userId="S::dosch1@otterbein.edu::24429758-db1a-4421-8d42-d3c688ea2d7a" providerId="AD" clId="Web-{DCB849D2-7185-4897-B8D6-004BB2916A0B}" dt="2021-02-23T22:00:46.541" v="3618"/>
          <ac:cxnSpMkLst>
            <pc:docMk/>
            <pc:sldMk cId="325448521" sldId="257"/>
            <ac:cxnSpMk id="13" creationId="{27EBB3F9-D6F7-4F6A-8843-9FEBA15E4969}"/>
          </ac:cxnSpMkLst>
        </pc:cxnChg>
      </pc:sldChg>
      <pc:sldChg chg="addSp modSp new mod modClrScheme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3675559534" sldId="258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3675559534" sldId="258"/>
            <ac:spMk id="2" creationId="{1DB85A38-2CF5-41F8-8172-A2EC8F144867}"/>
          </ac:spMkLst>
        </pc:spChg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3675559534" sldId="258"/>
            <ac:spMk id="3" creationId="{6ABB8285-4639-4121-8AD3-EBE215E95AAC}"/>
          </ac:spMkLst>
        </pc:spChg>
        <pc:spChg chg="add mod">
          <ac:chgData name="Dosch, Kaitlin" userId="S::dosch1@otterbein.edu::24429758-db1a-4421-8d42-d3c688ea2d7a" providerId="AD" clId="Web-{DCB849D2-7185-4897-B8D6-004BB2916A0B}" dt="2021-02-22T02:00:32.746" v="2907" actId="20577"/>
          <ac:spMkLst>
            <pc:docMk/>
            <pc:sldMk cId="3675559534" sldId="258"/>
            <ac:spMk id="4" creationId="{51B4B5D2-CC6C-47F2-8287-591360A2B829}"/>
          </ac:spMkLst>
        </pc:spChg>
      </pc:sldChg>
      <pc:sldChg chg="addSp modSp new mod modClrScheme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1292210411" sldId="259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1292210411" sldId="259"/>
            <ac:spMk id="2" creationId="{73B0BBDB-B67D-41EF-A9DD-00808B934494}"/>
          </ac:spMkLst>
        </pc:spChg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1292210411" sldId="259"/>
            <ac:spMk id="3" creationId="{2E8B0C0C-3153-44CD-8065-0C844B0AB5C4}"/>
          </ac:spMkLst>
        </pc:spChg>
        <pc:spChg chg="add mod">
          <ac:chgData name="Dosch, Kaitlin" userId="S::dosch1@otterbein.edu::24429758-db1a-4421-8d42-d3c688ea2d7a" providerId="AD" clId="Web-{DCB849D2-7185-4897-B8D6-004BB2916A0B}" dt="2021-02-21T20:18:35.435" v="686" actId="20577"/>
          <ac:spMkLst>
            <pc:docMk/>
            <pc:sldMk cId="1292210411" sldId="259"/>
            <ac:spMk id="4" creationId="{9DD8FE0C-70F3-4DF7-9148-6BAAADC96C96}"/>
          </ac:spMkLst>
        </pc:spChg>
      </pc:sldChg>
      <pc:sldChg chg="addSp modSp new mod modClrScheme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2782107947" sldId="260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2782107947" sldId="260"/>
            <ac:spMk id="2" creationId="{C0737972-C6C3-4396-A682-95DD59DDAA72}"/>
          </ac:spMkLst>
        </pc:spChg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2782107947" sldId="260"/>
            <ac:spMk id="3" creationId="{5F8C882B-C10A-48FD-A81B-429F3BA85F97}"/>
          </ac:spMkLst>
        </pc:spChg>
        <pc:spChg chg="add mod">
          <ac:chgData name="Dosch, Kaitlin" userId="S::dosch1@otterbein.edu::24429758-db1a-4421-8d42-d3c688ea2d7a" providerId="AD" clId="Web-{DCB849D2-7185-4897-B8D6-004BB2916A0B}" dt="2021-02-23T22:01:28.854" v="3624" actId="14100"/>
          <ac:spMkLst>
            <pc:docMk/>
            <pc:sldMk cId="2782107947" sldId="260"/>
            <ac:spMk id="4" creationId="{4D7F8ABC-82A9-4E81-BB9D-68EAC1F6E9BD}"/>
          </ac:spMkLst>
        </pc:spChg>
      </pc:sldChg>
      <pc:sldChg chg="addSp modSp new mod modClrScheme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3630814479" sldId="261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3630814479" sldId="261"/>
            <ac:spMk id="2" creationId="{C283274B-3865-4F82-B82F-1DC7E123C1A5}"/>
          </ac:spMkLst>
        </pc:spChg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3630814479" sldId="261"/>
            <ac:spMk id="3" creationId="{BD8104E9-123F-4E4B-A723-AD1BA92457B1}"/>
          </ac:spMkLst>
        </pc:spChg>
        <pc:spChg chg="add mod">
          <ac:chgData name="Dosch, Kaitlin" userId="S::dosch1@otterbein.edu::24429758-db1a-4421-8d42-d3c688ea2d7a" providerId="AD" clId="Web-{DCB849D2-7185-4897-B8D6-004BB2916A0B}" dt="2021-02-22T02:00:44.090" v="2908" actId="20577"/>
          <ac:spMkLst>
            <pc:docMk/>
            <pc:sldMk cId="3630814479" sldId="261"/>
            <ac:spMk id="4" creationId="{2FB04219-C3C3-4FAA-90D8-D701F9D7EEFF}"/>
          </ac:spMkLst>
        </pc:spChg>
      </pc:sldChg>
      <pc:sldChg chg="addSp modSp new mod modClrScheme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832864909" sldId="262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832864909" sldId="262"/>
            <ac:spMk id="2" creationId="{A9918F97-9991-4066-AEEC-CED18CEE9CA1}"/>
          </ac:spMkLst>
        </pc:spChg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832864909" sldId="262"/>
            <ac:spMk id="3" creationId="{AFC2C6B7-D77F-405E-BDC2-C12AD1B82228}"/>
          </ac:spMkLst>
        </pc:spChg>
        <pc:spChg chg="add mod">
          <ac:chgData name="Dosch, Kaitlin" userId="S::dosch1@otterbein.edu::24429758-db1a-4421-8d42-d3c688ea2d7a" providerId="AD" clId="Web-{DCB849D2-7185-4897-B8D6-004BB2916A0B}" dt="2021-02-22T01:51:40.451" v="2724" actId="20577"/>
          <ac:spMkLst>
            <pc:docMk/>
            <pc:sldMk cId="832864909" sldId="262"/>
            <ac:spMk id="4" creationId="{02776AAE-FEFB-467A-8D0F-0D7ADC6B5280}"/>
          </ac:spMkLst>
        </pc:spChg>
        <pc:spChg chg="add mod">
          <ac:chgData name="Dosch, Kaitlin" userId="S::dosch1@otterbein.edu::24429758-db1a-4421-8d42-d3c688ea2d7a" providerId="AD" clId="Web-{DCB849D2-7185-4897-B8D6-004BB2916A0B}" dt="2021-02-21T22:19:56.966" v="1421" actId="1076"/>
          <ac:spMkLst>
            <pc:docMk/>
            <pc:sldMk cId="832864909" sldId="262"/>
            <ac:spMk id="5" creationId="{F78CD943-310F-403C-A6C8-FB1E8B367835}"/>
          </ac:spMkLst>
        </pc:spChg>
      </pc:sldChg>
      <pc:sldChg chg="addSp modSp new mod modClrScheme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1158373540" sldId="263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1158373540" sldId="263"/>
            <ac:spMk id="2" creationId="{E6B01C62-99DD-40E1-9AD8-928BA3C0F722}"/>
          </ac:spMkLst>
        </pc:spChg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1158373540" sldId="263"/>
            <ac:spMk id="3" creationId="{EB67AA77-69B6-4AB9-AD3F-0C85E47B8A61}"/>
          </ac:spMkLst>
        </pc:spChg>
        <pc:spChg chg="add mod">
          <ac:chgData name="Dosch, Kaitlin" userId="S::dosch1@otterbein.edu::24429758-db1a-4421-8d42-d3c688ea2d7a" providerId="AD" clId="Web-{DCB849D2-7185-4897-B8D6-004BB2916A0B}" dt="2021-02-22T16:49:28.692" v="3575" actId="20577"/>
          <ac:spMkLst>
            <pc:docMk/>
            <pc:sldMk cId="1158373540" sldId="263"/>
            <ac:spMk id="4" creationId="{A0086004-12E7-47CF-9260-B48A828BE621}"/>
          </ac:spMkLst>
        </pc:spChg>
        <pc:spChg chg="add mod">
          <ac:chgData name="Dosch, Kaitlin" userId="S::dosch1@otterbein.edu::24429758-db1a-4421-8d42-d3c688ea2d7a" providerId="AD" clId="Web-{DCB849D2-7185-4897-B8D6-004BB2916A0B}" dt="2021-02-21T23:03:27.744" v="1768" actId="1076"/>
          <ac:spMkLst>
            <pc:docMk/>
            <pc:sldMk cId="1158373540" sldId="263"/>
            <ac:spMk id="5" creationId="{34837914-D3E3-4ED5-80B6-1F3DD685C437}"/>
          </ac:spMkLst>
        </pc:spChg>
      </pc:sldChg>
      <pc:sldChg chg="addSp modSp new mod modTransition modClrScheme addAnim modAnim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1261203243" sldId="264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1261203243" sldId="264"/>
            <ac:spMk id="2" creationId="{FCEF9F11-C405-49B5-9730-9A3ACD17D3CB}"/>
          </ac:spMkLst>
        </pc:spChg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1261203243" sldId="264"/>
            <ac:spMk id="3" creationId="{12F36B35-AB0D-4159-AB13-55198E8A4AC8}"/>
          </ac:spMkLst>
        </pc:spChg>
        <pc:spChg chg="add mod">
          <ac:chgData name="Dosch, Kaitlin" userId="S::dosch1@otterbein.edu::24429758-db1a-4421-8d42-d3c688ea2d7a" providerId="AD" clId="Web-{DCB849D2-7185-4897-B8D6-004BB2916A0B}" dt="2021-02-22T02:00:55.184" v="2909" actId="1076"/>
          <ac:spMkLst>
            <pc:docMk/>
            <pc:sldMk cId="1261203243" sldId="264"/>
            <ac:spMk id="4" creationId="{2C2E8A15-356B-4AC8-8435-650951A2A990}"/>
          </ac:spMkLst>
        </pc:spChg>
        <pc:spChg chg="add mod">
          <ac:chgData name="Dosch, Kaitlin" userId="S::dosch1@otterbein.edu::24429758-db1a-4421-8d42-d3c688ea2d7a" providerId="AD" clId="Web-{DCB849D2-7185-4897-B8D6-004BB2916A0B}" dt="2021-02-22T00:42:21.589" v="2578" actId="1076"/>
          <ac:spMkLst>
            <pc:docMk/>
            <pc:sldMk cId="1261203243" sldId="264"/>
            <ac:spMk id="5" creationId="{E4BE0E5E-4F2C-4D60-ADDE-C1AD35F6CDDB}"/>
          </ac:spMkLst>
        </pc:spChg>
      </pc:sldChg>
      <pc:sldChg chg="addSp modSp new mod modClrScheme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2550510333" sldId="265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2550510333" sldId="265"/>
            <ac:spMk id="2" creationId="{11A9BD53-B19F-498A-A75A-E41AEE4F96FD}"/>
          </ac:spMkLst>
        </pc:spChg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2550510333" sldId="265"/>
            <ac:spMk id="3" creationId="{B139702A-F8F9-48BC-B0BB-3EDCAB67FC9B}"/>
          </ac:spMkLst>
        </pc:spChg>
        <pc:spChg chg="add mod">
          <ac:chgData name="Dosch, Kaitlin" userId="S::dosch1@otterbein.edu::24429758-db1a-4421-8d42-d3c688ea2d7a" providerId="AD" clId="Web-{DCB849D2-7185-4897-B8D6-004BB2916A0B}" dt="2021-02-22T04:04:00.986" v="3117" actId="1076"/>
          <ac:spMkLst>
            <pc:docMk/>
            <pc:sldMk cId="2550510333" sldId="265"/>
            <ac:spMk id="4" creationId="{59E316E5-023D-4A7E-B068-51CAA779DD3B}"/>
          </ac:spMkLst>
        </pc:spChg>
        <pc:spChg chg="add mod">
          <ac:chgData name="Dosch, Kaitlin" userId="S::dosch1@otterbein.edu::24429758-db1a-4421-8d42-d3c688ea2d7a" providerId="AD" clId="Web-{DCB849D2-7185-4897-B8D6-004BB2916A0B}" dt="2021-02-22T04:06:51.890" v="3174" actId="20577"/>
          <ac:spMkLst>
            <pc:docMk/>
            <pc:sldMk cId="2550510333" sldId="265"/>
            <ac:spMk id="5" creationId="{1FB1FBCC-4048-410C-8EB6-6E7BB4327FE8}"/>
          </ac:spMkLst>
        </pc:spChg>
      </pc:sldChg>
      <pc:sldChg chg="modSp new del">
        <pc:chgData name="Dosch, Kaitlin" userId="S::dosch1@otterbein.edu::24429758-db1a-4421-8d42-d3c688ea2d7a" providerId="AD" clId="Web-{DCB849D2-7185-4897-B8D6-004BB2916A0B}" dt="2021-02-21T21:28:44.554" v="894"/>
        <pc:sldMkLst>
          <pc:docMk/>
          <pc:sldMk cId="2606906271" sldId="266"/>
        </pc:sldMkLst>
        <pc:spChg chg="mod">
          <ac:chgData name="Dosch, Kaitlin" userId="S::dosch1@otterbein.edu::24429758-db1a-4421-8d42-d3c688ea2d7a" providerId="AD" clId="Web-{DCB849D2-7185-4897-B8D6-004BB2916A0B}" dt="2021-02-21T18:22:43.832" v="128" actId="20577"/>
          <ac:spMkLst>
            <pc:docMk/>
            <pc:sldMk cId="2606906271" sldId="266"/>
            <ac:spMk id="2" creationId="{ACDE94C2-803E-4FC6-B285-3474CA15A40A}"/>
          </ac:spMkLst>
        </pc:spChg>
      </pc:sldChg>
      <pc:sldChg chg="addSp modSp new mod modClrScheme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1351229851" sldId="267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1351229851" sldId="267"/>
            <ac:spMk id="2" creationId="{E341A7BE-A115-471E-9B7D-80482D7D9EFC}"/>
          </ac:spMkLst>
        </pc:spChg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1351229851" sldId="267"/>
            <ac:spMk id="3" creationId="{EDE467B6-2E7E-43FA-8B05-593D0D1A9708}"/>
          </ac:spMkLst>
        </pc:spChg>
        <pc:spChg chg="add mod">
          <ac:chgData name="Dosch, Kaitlin" userId="S::dosch1@otterbein.edu::24429758-db1a-4421-8d42-d3c688ea2d7a" providerId="AD" clId="Web-{DCB849D2-7185-4897-B8D6-004BB2916A0B}" dt="2021-02-23T18:35:18.400" v="3596" actId="20577"/>
          <ac:spMkLst>
            <pc:docMk/>
            <pc:sldMk cId="1351229851" sldId="267"/>
            <ac:spMk id="4" creationId="{AFCB383E-72E0-4C2B-99DD-651B79267D55}"/>
          </ac:spMkLst>
        </pc:spChg>
      </pc:sldChg>
      <pc:sldChg chg="addSp delSp modSp new mod modClrScheme addAnim delAnim modAnim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272997218" sldId="268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272997218" sldId="268"/>
            <ac:spMk id="2" creationId="{E6391FF5-AA49-4674-B91C-1459EE62859E}"/>
          </ac:spMkLst>
        </pc:spChg>
        <pc:spChg chg="del">
          <ac:chgData name="Dosch, Kaitlin" userId="S::dosch1@otterbein.edu::24429758-db1a-4421-8d42-d3c688ea2d7a" providerId="AD" clId="Web-{DCB849D2-7185-4897-B8D6-004BB2916A0B}" dt="2021-02-22T01:45:00.106" v="2623"/>
          <ac:spMkLst>
            <pc:docMk/>
            <pc:sldMk cId="272997218" sldId="268"/>
            <ac:spMk id="3" creationId="{8FB12161-866F-4A9B-A33B-C5C0070C9BD4}"/>
          </ac:spMkLst>
        </pc:spChg>
        <pc:spChg chg="add mod">
          <ac:chgData name="Dosch, Kaitlin" userId="S::dosch1@otterbein.edu::24429758-db1a-4421-8d42-d3c688ea2d7a" providerId="AD" clId="Web-{DCB849D2-7185-4897-B8D6-004BB2916A0B}" dt="2021-02-22T01:47:50.105" v="2688" actId="20577"/>
          <ac:spMkLst>
            <pc:docMk/>
            <pc:sldMk cId="272997218" sldId="268"/>
            <ac:spMk id="4" creationId="{5EF9BBB3-EB9A-4AA1-A90F-8D85672A1BC6}"/>
          </ac:spMkLst>
        </pc:spChg>
        <pc:spChg chg="add mod">
          <ac:chgData name="Dosch, Kaitlin" userId="S::dosch1@otterbein.edu::24429758-db1a-4421-8d42-d3c688ea2d7a" providerId="AD" clId="Web-{DCB849D2-7185-4897-B8D6-004BB2916A0B}" dt="2021-02-22T01:52:27.842" v="2728" actId="20577"/>
          <ac:spMkLst>
            <pc:docMk/>
            <pc:sldMk cId="272997218" sldId="268"/>
            <ac:spMk id="5" creationId="{CC7D19E1-17B0-499D-8400-6E397BF20D7D}"/>
          </ac:spMkLst>
        </pc:spChg>
        <pc:spChg chg="add mod">
          <ac:chgData name="Dosch, Kaitlin" userId="S::dosch1@otterbein.edu::24429758-db1a-4421-8d42-d3c688ea2d7a" providerId="AD" clId="Web-{DCB849D2-7185-4897-B8D6-004BB2916A0B}" dt="2021-02-22T01:58:03.715" v="2869" actId="20577"/>
          <ac:spMkLst>
            <pc:docMk/>
            <pc:sldMk cId="272997218" sldId="268"/>
            <ac:spMk id="6" creationId="{D872BC99-20F2-46F1-8EAA-878CB0D355E3}"/>
          </ac:spMkLst>
        </pc:spChg>
        <pc:spChg chg="add mod">
          <ac:chgData name="Dosch, Kaitlin" userId="S::dosch1@otterbein.edu::24429758-db1a-4421-8d42-d3c688ea2d7a" providerId="AD" clId="Web-{DCB849D2-7185-4897-B8D6-004BB2916A0B}" dt="2021-02-22T02:00:12.293" v="2903" actId="20577"/>
          <ac:spMkLst>
            <pc:docMk/>
            <pc:sldMk cId="272997218" sldId="268"/>
            <ac:spMk id="7" creationId="{C6B7C729-8C9F-4921-BBF1-B8C36490411C}"/>
          </ac:spMkLst>
        </pc:spChg>
      </pc:sldChg>
      <pc:sldChg chg="addSp delSp modSp new mod modClrScheme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1215584957" sldId="269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1215584957" sldId="269"/>
            <ac:spMk id="2" creationId="{9BFA848B-667A-45A7-B78B-DCD80F82A694}"/>
          </ac:spMkLst>
        </pc:spChg>
        <pc:spChg chg="del mod">
          <ac:chgData name="Dosch, Kaitlin" userId="S::dosch1@otterbein.edu::24429758-db1a-4421-8d42-d3c688ea2d7a" providerId="AD" clId="Web-{DCB849D2-7185-4897-B8D6-004BB2916A0B}" dt="2021-02-22T02:04:26.667" v="2931"/>
          <ac:spMkLst>
            <pc:docMk/>
            <pc:sldMk cId="1215584957" sldId="269"/>
            <ac:spMk id="3" creationId="{BE355A5F-C140-4D30-8F2B-D75ED4768E59}"/>
          </ac:spMkLst>
        </pc:spChg>
        <pc:spChg chg="add mod">
          <ac:chgData name="Dosch, Kaitlin" userId="S::dosch1@otterbein.edu::24429758-db1a-4421-8d42-d3c688ea2d7a" providerId="AD" clId="Web-{DCB849D2-7185-4897-B8D6-004BB2916A0B}" dt="2021-02-22T02:06:01.855" v="2968" actId="20577"/>
          <ac:spMkLst>
            <pc:docMk/>
            <pc:sldMk cId="1215584957" sldId="269"/>
            <ac:spMk id="4" creationId="{0E80C1FB-8D9F-4CFB-A940-58B24438CDE7}"/>
          </ac:spMkLst>
        </pc:spChg>
        <pc:spChg chg="add mod">
          <ac:chgData name="Dosch, Kaitlin" userId="S::dosch1@otterbein.edu::24429758-db1a-4421-8d42-d3c688ea2d7a" providerId="AD" clId="Web-{DCB849D2-7185-4897-B8D6-004BB2916A0B}" dt="2021-02-22T16:59:58.837" v="3578" actId="14100"/>
          <ac:spMkLst>
            <pc:docMk/>
            <pc:sldMk cId="1215584957" sldId="269"/>
            <ac:spMk id="5" creationId="{C0DB690C-5355-49C3-B860-174CC1056A52}"/>
          </ac:spMkLst>
        </pc:spChg>
        <pc:spChg chg="add del mod">
          <ac:chgData name="Dosch, Kaitlin" userId="S::dosch1@otterbein.edu::24429758-db1a-4421-8d42-d3c688ea2d7a" providerId="AD" clId="Web-{DCB849D2-7185-4897-B8D6-004BB2916A0B}" dt="2021-02-22T02:07:56.917" v="3016"/>
          <ac:spMkLst>
            <pc:docMk/>
            <pc:sldMk cId="1215584957" sldId="269"/>
            <ac:spMk id="6" creationId="{C0044388-1934-4F9B-B8CF-E2174F23806C}"/>
          </ac:spMkLst>
        </pc:spChg>
      </pc:sldChg>
      <pc:sldChg chg="addSp delSp modSp new mod modClrScheme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817055037" sldId="270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817055037" sldId="270"/>
            <ac:spMk id="2" creationId="{1626E8A7-A2EB-46B2-A6D4-09ABF413863B}"/>
          </ac:spMkLst>
        </pc:spChg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817055037" sldId="270"/>
            <ac:spMk id="3" creationId="{3F25C0E2-FE66-40FF-822B-ACEEF838E436}"/>
          </ac:spMkLst>
        </pc:spChg>
        <pc:spChg chg="add del mod">
          <ac:chgData name="Dosch, Kaitlin" userId="S::dosch1@otterbein.edu::24429758-db1a-4421-8d42-d3c688ea2d7a" providerId="AD" clId="Web-{DCB849D2-7185-4897-B8D6-004BB2916A0B}" dt="2021-02-21T21:43:59.323" v="1162"/>
          <ac:spMkLst>
            <pc:docMk/>
            <pc:sldMk cId="817055037" sldId="270"/>
            <ac:spMk id="4" creationId="{FE2DC8C6-D6F5-491E-8DB5-A46764664B2B}"/>
          </ac:spMkLst>
        </pc:spChg>
      </pc:sldChg>
      <pc:sldChg chg="addSp delSp modSp new mod modClrScheme addAnim modAnim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2036282650" sldId="271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2036282650" sldId="271"/>
            <ac:spMk id="2" creationId="{A2205332-306E-487F-8B66-753CF0899555}"/>
          </ac:spMkLst>
        </pc:spChg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2036282650" sldId="271"/>
            <ac:spMk id="3" creationId="{DB48FB9F-8596-478C-832B-460B3760BFD1}"/>
          </ac:spMkLst>
        </pc:spChg>
        <pc:spChg chg="add mod">
          <ac:chgData name="Dosch, Kaitlin" userId="S::dosch1@otterbein.edu::24429758-db1a-4421-8d42-d3c688ea2d7a" providerId="AD" clId="Web-{DCB849D2-7185-4897-B8D6-004BB2916A0B}" dt="2021-02-22T00:25:58.033" v="2172" actId="1076"/>
          <ac:spMkLst>
            <pc:docMk/>
            <pc:sldMk cId="2036282650" sldId="271"/>
            <ac:spMk id="4" creationId="{CF619090-A89E-43A9-A47B-649A6A2ADABA}"/>
          </ac:spMkLst>
        </pc:spChg>
        <pc:spChg chg="add del mod">
          <ac:chgData name="Dosch, Kaitlin" userId="S::dosch1@otterbein.edu::24429758-db1a-4421-8d42-d3c688ea2d7a" providerId="AD" clId="Web-{DCB849D2-7185-4897-B8D6-004BB2916A0B}" dt="2021-02-22T00:24:22.393" v="2113"/>
          <ac:spMkLst>
            <pc:docMk/>
            <pc:sldMk cId="2036282650" sldId="271"/>
            <ac:spMk id="5" creationId="{2678BDB7-B889-4894-B6F1-860A3B9121E0}"/>
          </ac:spMkLst>
        </pc:spChg>
        <pc:spChg chg="add mod">
          <ac:chgData name="Dosch, Kaitlin" userId="S::dosch1@otterbein.edu::24429758-db1a-4421-8d42-d3c688ea2d7a" providerId="AD" clId="Web-{DCB849D2-7185-4897-B8D6-004BB2916A0B}" dt="2021-02-22T00:46:36.072" v="2621" actId="1076"/>
          <ac:spMkLst>
            <pc:docMk/>
            <pc:sldMk cId="2036282650" sldId="271"/>
            <ac:spMk id="6" creationId="{0A1C5C3C-9D48-4E38-A096-FCFF9C2EA80D}"/>
          </ac:spMkLst>
        </pc:spChg>
        <pc:spChg chg="add mod">
          <ac:chgData name="Dosch, Kaitlin" userId="S::dosch1@otterbein.edu::24429758-db1a-4421-8d42-d3c688ea2d7a" providerId="AD" clId="Web-{DCB849D2-7185-4897-B8D6-004BB2916A0B}" dt="2021-02-22T00:45:14.416" v="2611" actId="1076"/>
          <ac:spMkLst>
            <pc:docMk/>
            <pc:sldMk cId="2036282650" sldId="271"/>
            <ac:spMk id="7" creationId="{05A4F159-7BDB-400E-900B-E15B35C52C32}"/>
          </ac:spMkLst>
        </pc:spChg>
        <pc:spChg chg="add mod">
          <ac:chgData name="Dosch, Kaitlin" userId="S::dosch1@otterbein.edu::24429758-db1a-4421-8d42-d3c688ea2d7a" providerId="AD" clId="Web-{DCB849D2-7185-4897-B8D6-004BB2916A0B}" dt="2021-02-22T01:52:44.310" v="2729" actId="1076"/>
          <ac:spMkLst>
            <pc:docMk/>
            <pc:sldMk cId="2036282650" sldId="271"/>
            <ac:spMk id="9" creationId="{38766E0F-2BA9-4120-8FAF-A5CEF339C923}"/>
          </ac:spMkLst>
        </pc:spChg>
      </pc:sldChg>
      <pc:sldChg chg="addSp modSp new mod modClrScheme chgLayout">
        <pc:chgData name="Dosch, Kaitlin" userId="S::dosch1@otterbein.edu::24429758-db1a-4421-8d42-d3c688ea2d7a" providerId="AD" clId="Web-{DCB849D2-7185-4897-B8D6-004BB2916A0B}" dt="2021-02-23T22:01:36.714" v="3628"/>
        <pc:sldMkLst>
          <pc:docMk/>
          <pc:sldMk cId="1317714562" sldId="272"/>
        </pc:sldMkLst>
        <pc:spChg chg="mod ord">
          <ac:chgData name="Dosch, Kaitlin" userId="S::dosch1@otterbein.edu::24429758-db1a-4421-8d42-d3c688ea2d7a" providerId="AD" clId="Web-{DCB849D2-7185-4897-B8D6-004BB2916A0B}" dt="2021-02-23T22:01:36.714" v="3628"/>
          <ac:spMkLst>
            <pc:docMk/>
            <pc:sldMk cId="1317714562" sldId="272"/>
            <ac:spMk id="2" creationId="{A7D6853B-99C4-4BBD-985F-D085FC1706F1}"/>
          </ac:spMkLst>
        </pc:spChg>
        <pc:spChg chg="add mod">
          <ac:chgData name="Dosch, Kaitlin" userId="S::dosch1@otterbein.edu::24429758-db1a-4421-8d42-d3c688ea2d7a" providerId="AD" clId="Web-{DCB849D2-7185-4897-B8D6-004BB2916A0B}" dt="2021-02-22T17:06:12.027" v="3587" actId="20577"/>
          <ac:spMkLst>
            <pc:docMk/>
            <pc:sldMk cId="1317714562" sldId="272"/>
            <ac:spMk id="3" creationId="{3F3B4F91-31B6-4BBB-BC12-B0434FEB716D}"/>
          </ac:spMkLst>
        </pc:spChg>
      </pc:sldChg>
      <pc:sldChg chg="addSp modSp new del addAnim modAnim">
        <pc:chgData name="Dosch, Kaitlin" userId="S::dosch1@otterbein.edu::24429758-db1a-4421-8d42-d3c688ea2d7a" providerId="AD" clId="Web-{DCB849D2-7185-4897-B8D6-004BB2916A0B}" dt="2021-02-22T00:46:50.415" v="2622"/>
        <pc:sldMkLst>
          <pc:docMk/>
          <pc:sldMk cId="2448753371" sldId="272"/>
        </pc:sldMkLst>
        <pc:spChg chg="mod">
          <ac:chgData name="Dosch, Kaitlin" userId="S::dosch1@otterbein.edu::24429758-db1a-4421-8d42-d3c688ea2d7a" providerId="AD" clId="Web-{DCB849D2-7185-4897-B8D6-004BB2916A0B}" dt="2021-02-22T00:26:14.455" v="2177" actId="20577"/>
          <ac:spMkLst>
            <pc:docMk/>
            <pc:sldMk cId="2448753371" sldId="272"/>
            <ac:spMk id="2" creationId="{43521BE2-6E5C-4BCB-880E-2495B5910BDB}"/>
          </ac:spMkLst>
        </pc:spChg>
        <pc:spChg chg="mod">
          <ac:chgData name="Dosch, Kaitlin" userId="S::dosch1@otterbein.edu::24429758-db1a-4421-8d42-d3c688ea2d7a" providerId="AD" clId="Web-{DCB849D2-7185-4897-B8D6-004BB2916A0B}" dt="2021-02-22T00:27:17.517" v="2192" actId="1076"/>
          <ac:spMkLst>
            <pc:docMk/>
            <pc:sldMk cId="2448753371" sldId="272"/>
            <ac:spMk id="3" creationId="{A4E8FC55-D906-4A6D-BDD9-8CF5FBED403F}"/>
          </ac:spMkLst>
        </pc:spChg>
        <pc:spChg chg="add mod">
          <ac:chgData name="Dosch, Kaitlin" userId="S::dosch1@otterbein.edu::24429758-db1a-4421-8d42-d3c688ea2d7a" providerId="AD" clId="Web-{DCB849D2-7185-4897-B8D6-004BB2916A0B}" dt="2021-02-22T00:32:10.062" v="2328" actId="20577"/>
          <ac:spMkLst>
            <pc:docMk/>
            <pc:sldMk cId="2448753371" sldId="272"/>
            <ac:spMk id="4" creationId="{B56E02B5-72B2-470C-950F-37D2DA454AC8}"/>
          </ac:spMkLst>
        </pc:spChg>
      </pc:sldChg>
      <pc:sldMasterChg chg="add del addSldLayout delSldLayout">
        <pc:chgData name="Dosch, Kaitlin" userId="S::dosch1@otterbein.edu::24429758-db1a-4421-8d42-d3c688ea2d7a" providerId="AD" clId="Web-{DCB849D2-7185-4897-B8D6-004BB2916A0B}" dt="2021-02-23T22:01:36.714" v="3628"/>
        <pc:sldMasterMkLst>
          <pc:docMk/>
          <pc:sldMasterMk cId="2460954070" sldId="2147483660"/>
        </pc:sldMasterMkLst>
        <pc:sldLayoutChg chg="add del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 modSldLayout">
        <pc:chgData name="Dosch, Kaitlin" userId="S::dosch1@otterbein.edu::24429758-db1a-4421-8d42-d3c688ea2d7a" providerId="AD" clId="Web-{DCB849D2-7185-4897-B8D6-004BB2916A0B}" dt="2021-02-23T22:01:36.714" v="3628"/>
        <pc:sldMasterMkLst>
          <pc:docMk/>
          <pc:sldMasterMk cId="635701105" sldId="2147483672"/>
        </pc:sldMasterMkLst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2997504377" sldId="2147483673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3127300326" sldId="2147483674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185660380" sldId="2147483675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916582332" sldId="2147483676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3047035521" sldId="2147483677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596641496" sldId="2147483678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1076862791" sldId="2147483679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2600072057" sldId="2147483680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4030973635" sldId="2147483681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3331274043" sldId="2147483682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3721233509" sldId="2147483683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163324866" sldId="2147483684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1672895462" sldId="2147483685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1461616884" sldId="2147483686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3240568930" sldId="2147483687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1450678663" sldId="2147483688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6.714" v="3628"/>
          <pc:sldLayoutMkLst>
            <pc:docMk/>
            <pc:sldMasterMk cId="635701105" sldId="2147483672"/>
            <pc:sldLayoutMk cId="1483315882" sldId="2147483689"/>
          </pc:sldLayoutMkLst>
        </pc:sldLayoutChg>
      </pc:sldMasterChg>
      <pc:sldMasterChg chg="add del replId addSldLayout delSldLayout">
        <pc:chgData name="Dosch, Kaitlin" userId="S::dosch1@otterbein.edu::24429758-db1a-4421-8d42-d3c688ea2d7a" providerId="AD" clId="Web-{DCB849D2-7185-4897-B8D6-004BB2916A0B}" dt="2021-02-20T18:23:25.242" v="21"/>
        <pc:sldMasterMkLst>
          <pc:docMk/>
          <pc:sldMasterMk cId="1681961810" sldId="2147483672"/>
        </pc:sldMasterMkLst>
        <pc:sldLayoutChg chg="add del">
          <pc:chgData name="Dosch, Kaitlin" userId="S::dosch1@otterbein.edu::24429758-db1a-4421-8d42-d3c688ea2d7a" providerId="AD" clId="Web-{DCB849D2-7185-4897-B8D6-004BB2916A0B}" dt="2021-02-20T18:23:25.242" v="21"/>
          <pc:sldLayoutMkLst>
            <pc:docMk/>
            <pc:sldMasterMk cId="1681961810" sldId="2147483672"/>
            <pc:sldLayoutMk cId="633741330" sldId="2147483673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3:25.242" v="21"/>
          <pc:sldLayoutMkLst>
            <pc:docMk/>
            <pc:sldMasterMk cId="1681961810" sldId="2147483672"/>
            <pc:sldLayoutMk cId="2253213927" sldId="2147483674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3:25.242" v="21"/>
          <pc:sldLayoutMkLst>
            <pc:docMk/>
            <pc:sldMasterMk cId="1681961810" sldId="2147483672"/>
            <pc:sldLayoutMk cId="3925529052" sldId="2147483675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3:25.242" v="21"/>
          <pc:sldLayoutMkLst>
            <pc:docMk/>
            <pc:sldMasterMk cId="1681961810" sldId="2147483672"/>
            <pc:sldLayoutMk cId="2675383421" sldId="2147483676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3:25.242" v="21"/>
          <pc:sldLayoutMkLst>
            <pc:docMk/>
            <pc:sldMasterMk cId="1681961810" sldId="2147483672"/>
            <pc:sldLayoutMk cId="2671729265" sldId="2147483677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3:25.242" v="21"/>
          <pc:sldLayoutMkLst>
            <pc:docMk/>
            <pc:sldMasterMk cId="1681961810" sldId="2147483672"/>
            <pc:sldLayoutMk cId="2344138434" sldId="2147483678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3:25.242" v="21"/>
          <pc:sldLayoutMkLst>
            <pc:docMk/>
            <pc:sldMasterMk cId="1681961810" sldId="2147483672"/>
            <pc:sldLayoutMk cId="2811553147" sldId="2147483679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3:25.242" v="21"/>
          <pc:sldLayoutMkLst>
            <pc:docMk/>
            <pc:sldMasterMk cId="1681961810" sldId="2147483672"/>
            <pc:sldLayoutMk cId="527984881" sldId="2147483680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3:25.242" v="21"/>
          <pc:sldLayoutMkLst>
            <pc:docMk/>
            <pc:sldMasterMk cId="1681961810" sldId="2147483672"/>
            <pc:sldLayoutMk cId="1066604326" sldId="2147483681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3:25.242" v="21"/>
          <pc:sldLayoutMkLst>
            <pc:docMk/>
            <pc:sldMasterMk cId="1681961810" sldId="2147483672"/>
            <pc:sldLayoutMk cId="1024396524" sldId="2147483682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3:25.242" v="21"/>
          <pc:sldLayoutMkLst>
            <pc:docMk/>
            <pc:sldMasterMk cId="1681961810" sldId="2147483672"/>
            <pc:sldLayoutMk cId="2489852534" sldId="2147483683"/>
          </pc:sldLayoutMkLst>
        </pc:sldLayoutChg>
      </pc:sldMasterChg>
      <pc:sldMasterChg chg="add del replId addSldLayout delSldLayout">
        <pc:chgData name="Dosch, Kaitlin" userId="S::dosch1@otterbein.edu::24429758-db1a-4421-8d42-d3c688ea2d7a" providerId="AD" clId="Web-{DCB849D2-7185-4897-B8D6-004BB2916A0B}" dt="2021-02-20T18:21:49.992" v="1"/>
        <pc:sldMasterMkLst>
          <pc:docMk/>
          <pc:sldMasterMk cId="1758670649" sldId="2147483672"/>
        </pc:sldMasterMkLst>
        <pc:sldLayoutChg chg="add del">
          <pc:chgData name="Dosch, Kaitlin" userId="S::dosch1@otterbein.edu::24429758-db1a-4421-8d42-d3c688ea2d7a" providerId="AD" clId="Web-{DCB849D2-7185-4897-B8D6-004BB2916A0B}" dt="2021-02-20T18:21:49.992" v="1"/>
          <pc:sldLayoutMkLst>
            <pc:docMk/>
            <pc:sldMasterMk cId="1758670649" sldId="2147483672"/>
            <pc:sldLayoutMk cId="3932425464" sldId="2147483673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1:49.992" v="1"/>
          <pc:sldLayoutMkLst>
            <pc:docMk/>
            <pc:sldMasterMk cId="1758670649" sldId="2147483672"/>
            <pc:sldLayoutMk cId="1485661617" sldId="2147483674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1:49.992" v="1"/>
          <pc:sldLayoutMkLst>
            <pc:docMk/>
            <pc:sldMasterMk cId="1758670649" sldId="2147483672"/>
            <pc:sldLayoutMk cId="3858958825" sldId="2147483675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1:49.992" v="1"/>
          <pc:sldLayoutMkLst>
            <pc:docMk/>
            <pc:sldMasterMk cId="1758670649" sldId="2147483672"/>
            <pc:sldLayoutMk cId="1265627667" sldId="2147483676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1:49.992" v="1"/>
          <pc:sldLayoutMkLst>
            <pc:docMk/>
            <pc:sldMasterMk cId="1758670649" sldId="2147483672"/>
            <pc:sldLayoutMk cId="2993740468" sldId="2147483677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1:49.992" v="1"/>
          <pc:sldLayoutMkLst>
            <pc:docMk/>
            <pc:sldMasterMk cId="1758670649" sldId="2147483672"/>
            <pc:sldLayoutMk cId="3206169270" sldId="2147483678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1:49.992" v="1"/>
          <pc:sldLayoutMkLst>
            <pc:docMk/>
            <pc:sldMasterMk cId="1758670649" sldId="2147483672"/>
            <pc:sldLayoutMk cId="1984563768" sldId="2147483679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1:49.992" v="1"/>
          <pc:sldLayoutMkLst>
            <pc:docMk/>
            <pc:sldMasterMk cId="1758670649" sldId="2147483672"/>
            <pc:sldLayoutMk cId="1238487422" sldId="2147483680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1:49.992" v="1"/>
          <pc:sldLayoutMkLst>
            <pc:docMk/>
            <pc:sldMasterMk cId="1758670649" sldId="2147483672"/>
            <pc:sldLayoutMk cId="3180656942" sldId="2147483681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1:49.992" v="1"/>
          <pc:sldLayoutMkLst>
            <pc:docMk/>
            <pc:sldMasterMk cId="1758670649" sldId="2147483672"/>
            <pc:sldLayoutMk cId="171765807" sldId="2147483682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1:49.992" v="1"/>
          <pc:sldLayoutMkLst>
            <pc:docMk/>
            <pc:sldMasterMk cId="1758670649" sldId="2147483672"/>
            <pc:sldLayoutMk cId="259363634" sldId="2147483683"/>
          </pc:sldLayoutMkLst>
        </pc:sldLayoutChg>
      </pc:sldMasterChg>
      <pc:sldMasterChg chg="add del replId addSldLayout delSldLayout">
        <pc:chgData name="Dosch, Kaitlin" userId="S::dosch1@otterbein.edu::24429758-db1a-4421-8d42-d3c688ea2d7a" providerId="AD" clId="Web-{DCB849D2-7185-4897-B8D6-004BB2916A0B}" dt="2021-02-20T18:22:06.742" v="5"/>
        <pc:sldMasterMkLst>
          <pc:docMk/>
          <pc:sldMasterMk cId="2752441685" sldId="2147483672"/>
        </pc:sldMasterMkLst>
        <pc:sldLayoutChg chg="add del">
          <pc:chgData name="Dosch, Kaitlin" userId="S::dosch1@otterbein.edu::24429758-db1a-4421-8d42-d3c688ea2d7a" providerId="AD" clId="Web-{DCB849D2-7185-4897-B8D6-004BB2916A0B}" dt="2021-02-20T18:22:06.742" v="5"/>
          <pc:sldLayoutMkLst>
            <pc:docMk/>
            <pc:sldMasterMk cId="2752441685" sldId="2147483672"/>
            <pc:sldLayoutMk cId="1166268778" sldId="2147483673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2:06.742" v="5"/>
          <pc:sldLayoutMkLst>
            <pc:docMk/>
            <pc:sldMasterMk cId="2752441685" sldId="2147483672"/>
            <pc:sldLayoutMk cId="2104561161" sldId="2147483674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2:06.742" v="5"/>
          <pc:sldLayoutMkLst>
            <pc:docMk/>
            <pc:sldMasterMk cId="2752441685" sldId="2147483672"/>
            <pc:sldLayoutMk cId="935803199" sldId="2147483675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2:06.742" v="5"/>
          <pc:sldLayoutMkLst>
            <pc:docMk/>
            <pc:sldMasterMk cId="2752441685" sldId="2147483672"/>
            <pc:sldLayoutMk cId="3345120393" sldId="2147483676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2:06.742" v="5"/>
          <pc:sldLayoutMkLst>
            <pc:docMk/>
            <pc:sldMasterMk cId="2752441685" sldId="2147483672"/>
            <pc:sldLayoutMk cId="4139452670" sldId="2147483677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2:06.742" v="5"/>
          <pc:sldLayoutMkLst>
            <pc:docMk/>
            <pc:sldMasterMk cId="2752441685" sldId="2147483672"/>
            <pc:sldLayoutMk cId="2360151282" sldId="2147483678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2:06.742" v="5"/>
          <pc:sldLayoutMkLst>
            <pc:docMk/>
            <pc:sldMasterMk cId="2752441685" sldId="2147483672"/>
            <pc:sldLayoutMk cId="2036736100" sldId="2147483679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2:06.742" v="5"/>
          <pc:sldLayoutMkLst>
            <pc:docMk/>
            <pc:sldMasterMk cId="2752441685" sldId="2147483672"/>
            <pc:sldLayoutMk cId="2863887290" sldId="2147483680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2:06.742" v="5"/>
          <pc:sldLayoutMkLst>
            <pc:docMk/>
            <pc:sldMasterMk cId="2752441685" sldId="2147483672"/>
            <pc:sldLayoutMk cId="756684927" sldId="2147483681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2:06.742" v="5"/>
          <pc:sldLayoutMkLst>
            <pc:docMk/>
            <pc:sldMasterMk cId="2752441685" sldId="2147483672"/>
            <pc:sldLayoutMk cId="487983257" sldId="2147483682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2:06.742" v="5"/>
          <pc:sldLayoutMkLst>
            <pc:docMk/>
            <pc:sldMasterMk cId="2752441685" sldId="2147483672"/>
            <pc:sldLayoutMk cId="3265171447" sldId="2147483683"/>
          </pc:sldLayoutMkLst>
        </pc:sldLayoutChg>
      </pc:sldMasterChg>
      <pc:sldMasterChg chg="add del replId addSldLayout delSldLayout">
        <pc:chgData name="Dosch, Kaitlin" userId="S::dosch1@otterbein.edu::24429758-db1a-4421-8d42-d3c688ea2d7a" providerId="AD" clId="Web-{DCB849D2-7185-4897-B8D6-004BB2916A0B}" dt="2021-02-20T18:24:38.289" v="23"/>
        <pc:sldMasterMkLst>
          <pc:docMk/>
          <pc:sldMasterMk cId="3382260914" sldId="2147483672"/>
        </pc:sldMasterMkLst>
        <pc:sldLayoutChg chg="add del">
          <pc:chgData name="Dosch, Kaitlin" userId="S::dosch1@otterbein.edu::24429758-db1a-4421-8d42-d3c688ea2d7a" providerId="AD" clId="Web-{DCB849D2-7185-4897-B8D6-004BB2916A0B}" dt="2021-02-20T18:24:38.289" v="23"/>
          <pc:sldLayoutMkLst>
            <pc:docMk/>
            <pc:sldMasterMk cId="3382260914" sldId="2147483672"/>
            <pc:sldLayoutMk cId="616701861" sldId="2147483673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4:38.289" v="23"/>
          <pc:sldLayoutMkLst>
            <pc:docMk/>
            <pc:sldMasterMk cId="3382260914" sldId="2147483672"/>
            <pc:sldLayoutMk cId="1543390903" sldId="2147483674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4:38.289" v="23"/>
          <pc:sldLayoutMkLst>
            <pc:docMk/>
            <pc:sldMasterMk cId="3382260914" sldId="2147483672"/>
            <pc:sldLayoutMk cId="4171240010" sldId="2147483675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4:38.289" v="23"/>
          <pc:sldLayoutMkLst>
            <pc:docMk/>
            <pc:sldMasterMk cId="3382260914" sldId="2147483672"/>
            <pc:sldLayoutMk cId="3958140636" sldId="2147483676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4:38.289" v="23"/>
          <pc:sldLayoutMkLst>
            <pc:docMk/>
            <pc:sldMasterMk cId="3382260914" sldId="2147483672"/>
            <pc:sldLayoutMk cId="1621080479" sldId="2147483677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4:38.289" v="23"/>
          <pc:sldLayoutMkLst>
            <pc:docMk/>
            <pc:sldMasterMk cId="3382260914" sldId="2147483672"/>
            <pc:sldLayoutMk cId="1210024998" sldId="2147483678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4:38.289" v="23"/>
          <pc:sldLayoutMkLst>
            <pc:docMk/>
            <pc:sldMasterMk cId="3382260914" sldId="2147483672"/>
            <pc:sldLayoutMk cId="707691733" sldId="2147483679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4:38.289" v="23"/>
          <pc:sldLayoutMkLst>
            <pc:docMk/>
            <pc:sldMasterMk cId="3382260914" sldId="2147483672"/>
            <pc:sldLayoutMk cId="533148361" sldId="2147483680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4:38.289" v="23"/>
          <pc:sldLayoutMkLst>
            <pc:docMk/>
            <pc:sldMasterMk cId="3382260914" sldId="2147483672"/>
            <pc:sldLayoutMk cId="2526314417" sldId="2147483681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4:38.289" v="23"/>
          <pc:sldLayoutMkLst>
            <pc:docMk/>
            <pc:sldMasterMk cId="3382260914" sldId="2147483672"/>
            <pc:sldLayoutMk cId="2959950154" sldId="2147483682"/>
          </pc:sldLayoutMkLst>
        </pc:sldLayoutChg>
        <pc:sldLayoutChg chg="add del replId">
          <pc:chgData name="Dosch, Kaitlin" userId="S::dosch1@otterbein.edu::24429758-db1a-4421-8d42-d3c688ea2d7a" providerId="AD" clId="Web-{DCB849D2-7185-4897-B8D6-004BB2916A0B}" dt="2021-02-20T18:24:38.289" v="23"/>
          <pc:sldLayoutMkLst>
            <pc:docMk/>
            <pc:sldMasterMk cId="3382260914" sldId="2147483672"/>
            <pc:sldLayoutMk cId="190449454" sldId="2147483683"/>
          </pc:sldLayoutMkLst>
        </pc:sldLayoutChg>
      </pc:sldMasterChg>
      <pc:sldMasterChg chg="add del addSldLayout delSldLayout modSldLayout">
        <pc:chgData name="Dosch, Kaitlin" userId="S::dosch1@otterbein.edu::24429758-db1a-4421-8d42-d3c688ea2d7a" providerId="AD" clId="Web-{DCB849D2-7185-4897-B8D6-004BB2916A0B}" dt="2021-02-23T21:59:32.150" v="3614"/>
        <pc:sldMasterMkLst>
          <pc:docMk/>
          <pc:sldMasterMk cId="3518442406" sldId="2147483672"/>
        </pc:sldMasterMkLst>
        <pc:sldLayoutChg chg="add del mod replId">
          <pc:chgData name="Dosch, Kaitlin" userId="S::dosch1@otterbein.edu::24429758-db1a-4421-8d42-d3c688ea2d7a" providerId="AD" clId="Web-{DCB849D2-7185-4897-B8D6-004BB2916A0B}" dt="2021-02-23T21:59:32.150" v="3614"/>
          <pc:sldLayoutMkLst>
            <pc:docMk/>
            <pc:sldMasterMk cId="3518442406" sldId="2147483672"/>
            <pc:sldLayoutMk cId="2951842359" sldId="2147483673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1:59:32.150" v="3614"/>
          <pc:sldLayoutMkLst>
            <pc:docMk/>
            <pc:sldMasterMk cId="3518442406" sldId="2147483672"/>
            <pc:sldLayoutMk cId="1200543955" sldId="2147483674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1:59:32.150" v="3614"/>
          <pc:sldLayoutMkLst>
            <pc:docMk/>
            <pc:sldMasterMk cId="3518442406" sldId="2147483672"/>
            <pc:sldLayoutMk cId="1803424082" sldId="2147483675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1:59:32.150" v="3614"/>
          <pc:sldLayoutMkLst>
            <pc:docMk/>
            <pc:sldMasterMk cId="3518442406" sldId="2147483672"/>
            <pc:sldLayoutMk cId="2758389089" sldId="2147483676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1:59:32.150" v="3614"/>
          <pc:sldLayoutMkLst>
            <pc:docMk/>
            <pc:sldMasterMk cId="3518442406" sldId="2147483672"/>
            <pc:sldLayoutMk cId="1770723048" sldId="2147483677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1:59:32.150" v="3614"/>
          <pc:sldLayoutMkLst>
            <pc:docMk/>
            <pc:sldMasterMk cId="3518442406" sldId="2147483672"/>
            <pc:sldLayoutMk cId="2053750601" sldId="2147483678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1:59:32.150" v="3614"/>
          <pc:sldLayoutMkLst>
            <pc:docMk/>
            <pc:sldMasterMk cId="3518442406" sldId="2147483672"/>
            <pc:sldLayoutMk cId="2422384589" sldId="2147483679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1:59:32.150" v="3614"/>
          <pc:sldLayoutMkLst>
            <pc:docMk/>
            <pc:sldMasterMk cId="3518442406" sldId="2147483672"/>
            <pc:sldLayoutMk cId="1751557611" sldId="2147483680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1:59:32.150" v="3614"/>
          <pc:sldLayoutMkLst>
            <pc:docMk/>
            <pc:sldMasterMk cId="3518442406" sldId="2147483672"/>
            <pc:sldLayoutMk cId="1614151847" sldId="2147483681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1:59:32.150" v="3614"/>
          <pc:sldLayoutMkLst>
            <pc:docMk/>
            <pc:sldMasterMk cId="3518442406" sldId="2147483672"/>
            <pc:sldLayoutMk cId="2541312968" sldId="2147483682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1:59:32.150" v="3614"/>
          <pc:sldLayoutMkLst>
            <pc:docMk/>
            <pc:sldMasterMk cId="3518442406" sldId="2147483672"/>
            <pc:sldLayoutMk cId="3598180352" sldId="2147483683"/>
          </pc:sldLayoutMkLst>
        </pc:sldLayoutChg>
      </pc:sldMasterChg>
      <pc:sldMasterChg chg="add del addSldLayout delSldLayout">
        <pc:chgData name="Dosch, Kaitlin" userId="S::dosch1@otterbein.edu::24429758-db1a-4421-8d42-d3c688ea2d7a" providerId="AD" clId="Web-{DCB849D2-7185-4897-B8D6-004BB2916A0B}" dt="2021-02-20T18:22:10.711" v="7"/>
        <pc:sldMasterMkLst>
          <pc:docMk/>
          <pc:sldMasterMk cId="1465802630" sldId="2147483685"/>
        </pc:sldMasterMkLst>
        <pc:sldLayoutChg chg="add del">
          <pc:chgData name="Dosch, Kaitlin" userId="S::dosch1@otterbein.edu::24429758-db1a-4421-8d42-d3c688ea2d7a" providerId="AD" clId="Web-{DCB849D2-7185-4897-B8D6-004BB2916A0B}" dt="2021-02-20T18:22:10.711" v="7"/>
          <pc:sldLayoutMkLst>
            <pc:docMk/>
            <pc:sldMasterMk cId="1465802630" sldId="2147483685"/>
            <pc:sldLayoutMk cId="3090584041" sldId="2147483674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10.711" v="7"/>
          <pc:sldLayoutMkLst>
            <pc:docMk/>
            <pc:sldMasterMk cId="1465802630" sldId="2147483685"/>
            <pc:sldLayoutMk cId="3426529385" sldId="2147483675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10.711" v="7"/>
          <pc:sldLayoutMkLst>
            <pc:docMk/>
            <pc:sldMasterMk cId="1465802630" sldId="2147483685"/>
            <pc:sldLayoutMk cId="1423967848" sldId="2147483676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10.711" v="7"/>
          <pc:sldLayoutMkLst>
            <pc:docMk/>
            <pc:sldMasterMk cId="1465802630" sldId="2147483685"/>
            <pc:sldLayoutMk cId="3328914540" sldId="2147483677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10.711" v="7"/>
          <pc:sldLayoutMkLst>
            <pc:docMk/>
            <pc:sldMasterMk cId="1465802630" sldId="2147483685"/>
            <pc:sldLayoutMk cId="2249992164" sldId="2147483678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10.711" v="7"/>
          <pc:sldLayoutMkLst>
            <pc:docMk/>
            <pc:sldMasterMk cId="1465802630" sldId="2147483685"/>
            <pc:sldLayoutMk cId="626591753" sldId="2147483679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10.711" v="7"/>
          <pc:sldLayoutMkLst>
            <pc:docMk/>
            <pc:sldMasterMk cId="1465802630" sldId="2147483685"/>
            <pc:sldLayoutMk cId="3664708388" sldId="2147483680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10.711" v="7"/>
          <pc:sldLayoutMkLst>
            <pc:docMk/>
            <pc:sldMasterMk cId="1465802630" sldId="2147483685"/>
            <pc:sldLayoutMk cId="650933526" sldId="2147483681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10.711" v="7"/>
          <pc:sldLayoutMkLst>
            <pc:docMk/>
            <pc:sldMasterMk cId="1465802630" sldId="2147483685"/>
            <pc:sldLayoutMk cId="1223693457" sldId="2147483682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10.711" v="7"/>
          <pc:sldLayoutMkLst>
            <pc:docMk/>
            <pc:sldMasterMk cId="1465802630" sldId="2147483685"/>
            <pc:sldLayoutMk cId="3403782383" sldId="2147483683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10.711" v="7"/>
          <pc:sldLayoutMkLst>
            <pc:docMk/>
            <pc:sldMasterMk cId="1465802630" sldId="2147483685"/>
            <pc:sldLayoutMk cId="1043081678" sldId="2147483684"/>
          </pc:sldLayoutMkLst>
        </pc:sldLayoutChg>
      </pc:sldMasterChg>
      <pc:sldMasterChg chg="add del addSldLayout delSldLayout">
        <pc:chgData name="Dosch, Kaitlin" userId="S::dosch1@otterbein.edu::24429758-db1a-4421-8d42-d3c688ea2d7a" providerId="AD" clId="Web-{DCB849D2-7185-4897-B8D6-004BB2916A0B}" dt="2021-02-20T18:22:01.117" v="3"/>
        <pc:sldMasterMkLst>
          <pc:docMk/>
          <pc:sldMasterMk cId="3028156199" sldId="2147483685"/>
        </pc:sldMasterMkLst>
        <pc:sldLayoutChg chg="add del">
          <pc:chgData name="Dosch, Kaitlin" userId="S::dosch1@otterbein.edu::24429758-db1a-4421-8d42-d3c688ea2d7a" providerId="AD" clId="Web-{DCB849D2-7185-4897-B8D6-004BB2916A0B}" dt="2021-02-20T18:22:01.117" v="3"/>
          <pc:sldLayoutMkLst>
            <pc:docMk/>
            <pc:sldMasterMk cId="3028156199" sldId="2147483685"/>
            <pc:sldLayoutMk cId="2186157693" sldId="2147483674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01.117" v="3"/>
          <pc:sldLayoutMkLst>
            <pc:docMk/>
            <pc:sldMasterMk cId="3028156199" sldId="2147483685"/>
            <pc:sldLayoutMk cId="2994876562" sldId="2147483675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01.117" v="3"/>
          <pc:sldLayoutMkLst>
            <pc:docMk/>
            <pc:sldMasterMk cId="3028156199" sldId="2147483685"/>
            <pc:sldLayoutMk cId="1954599979" sldId="2147483676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01.117" v="3"/>
          <pc:sldLayoutMkLst>
            <pc:docMk/>
            <pc:sldMasterMk cId="3028156199" sldId="2147483685"/>
            <pc:sldLayoutMk cId="2974258415" sldId="2147483677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01.117" v="3"/>
          <pc:sldLayoutMkLst>
            <pc:docMk/>
            <pc:sldMasterMk cId="3028156199" sldId="2147483685"/>
            <pc:sldLayoutMk cId="2131380608" sldId="2147483678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01.117" v="3"/>
          <pc:sldLayoutMkLst>
            <pc:docMk/>
            <pc:sldMasterMk cId="3028156199" sldId="2147483685"/>
            <pc:sldLayoutMk cId="328238277" sldId="2147483679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01.117" v="3"/>
          <pc:sldLayoutMkLst>
            <pc:docMk/>
            <pc:sldMasterMk cId="3028156199" sldId="2147483685"/>
            <pc:sldLayoutMk cId="2209513656" sldId="2147483680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01.117" v="3"/>
          <pc:sldLayoutMkLst>
            <pc:docMk/>
            <pc:sldMasterMk cId="3028156199" sldId="2147483685"/>
            <pc:sldLayoutMk cId="2286780903" sldId="2147483681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01.117" v="3"/>
          <pc:sldLayoutMkLst>
            <pc:docMk/>
            <pc:sldMasterMk cId="3028156199" sldId="2147483685"/>
            <pc:sldLayoutMk cId="2987985212" sldId="2147483682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01.117" v="3"/>
          <pc:sldLayoutMkLst>
            <pc:docMk/>
            <pc:sldMasterMk cId="3028156199" sldId="2147483685"/>
            <pc:sldLayoutMk cId="999209593" sldId="2147483683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01.117" v="3"/>
          <pc:sldLayoutMkLst>
            <pc:docMk/>
            <pc:sldMasterMk cId="3028156199" sldId="2147483685"/>
            <pc:sldLayoutMk cId="4078549687" sldId="2147483684"/>
          </pc:sldLayoutMkLst>
        </pc:sldLayoutChg>
      </pc:sldMasterChg>
      <pc:sldMasterChg chg="add del addSldLayout delSldLayout modSldLayout">
        <pc:chgData name="Dosch, Kaitlin" userId="S::dosch1@otterbein.edu::24429758-db1a-4421-8d42-d3c688ea2d7a" providerId="AD" clId="Web-{DCB849D2-7185-4897-B8D6-004BB2916A0B}" dt="2021-02-23T22:01:32.542" v="3627"/>
        <pc:sldMasterMkLst>
          <pc:docMk/>
          <pc:sldMasterMk cId="1207775" sldId="2147483690"/>
        </pc:sldMasterMkLst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3722080256" sldId="2147483691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2898600180" sldId="2147483692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2793404425" sldId="2147483693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585105874" sldId="2147483694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2553240022" sldId="2147483695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1099975129" sldId="2147483696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341852353" sldId="2147483697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1142448943" sldId="2147483698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4219342747" sldId="2147483699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1034949515" sldId="2147483700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437748016" sldId="2147483701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705089573" sldId="2147483702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1003829129" sldId="2147483703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4181726177" sldId="2147483704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2131171496" sldId="2147483705"/>
          </pc:sldLayoutMkLst>
        </pc:sldLayoutChg>
        <pc:sldLayoutChg chg="add del mod replId">
          <pc:chgData name="Dosch, Kaitlin" userId="S::dosch1@otterbein.edu::24429758-db1a-4421-8d42-d3c688ea2d7a" providerId="AD" clId="Web-{DCB849D2-7185-4897-B8D6-004BB2916A0B}" dt="2021-02-23T22:01:32.542" v="3627"/>
          <pc:sldLayoutMkLst>
            <pc:docMk/>
            <pc:sldMasterMk cId="1207775" sldId="2147483690"/>
            <pc:sldLayoutMk cId="2003975210" sldId="2147483706"/>
          </pc:sldLayoutMkLst>
        </pc:sldLayoutChg>
      </pc:sldMasterChg>
      <pc:sldMasterChg chg="add del addSldLayout delSldLayout">
        <pc:chgData name="Dosch, Kaitlin" userId="S::dosch1@otterbein.edu::24429758-db1a-4421-8d42-d3c688ea2d7a" providerId="AD" clId="Web-{DCB849D2-7185-4897-B8D6-004BB2916A0B}" dt="2021-02-20T18:22:21.055" v="9"/>
        <pc:sldMasterMkLst>
          <pc:docMk/>
          <pc:sldMasterMk cId="965099033" sldId="2147483711"/>
        </pc:sldMasterMkLst>
        <pc:sldLayoutChg chg="add del">
          <pc:chgData name="Dosch, Kaitlin" userId="S::dosch1@otterbein.edu::24429758-db1a-4421-8d42-d3c688ea2d7a" providerId="AD" clId="Web-{DCB849D2-7185-4897-B8D6-004BB2916A0B}" dt="2021-02-20T18:22:21.055" v="9"/>
          <pc:sldLayoutMkLst>
            <pc:docMk/>
            <pc:sldMasterMk cId="965099033" sldId="2147483711"/>
            <pc:sldLayoutMk cId="1251781285" sldId="2147483700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21.055" v="9"/>
          <pc:sldLayoutMkLst>
            <pc:docMk/>
            <pc:sldMasterMk cId="965099033" sldId="2147483711"/>
            <pc:sldLayoutMk cId="671940234" sldId="2147483701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21.055" v="9"/>
          <pc:sldLayoutMkLst>
            <pc:docMk/>
            <pc:sldMasterMk cId="965099033" sldId="2147483711"/>
            <pc:sldLayoutMk cId="1108097610" sldId="2147483702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21.055" v="9"/>
          <pc:sldLayoutMkLst>
            <pc:docMk/>
            <pc:sldMasterMk cId="965099033" sldId="2147483711"/>
            <pc:sldLayoutMk cId="1027835925" sldId="2147483703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21.055" v="9"/>
          <pc:sldLayoutMkLst>
            <pc:docMk/>
            <pc:sldMasterMk cId="965099033" sldId="2147483711"/>
            <pc:sldLayoutMk cId="2082465646" sldId="2147483704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21.055" v="9"/>
          <pc:sldLayoutMkLst>
            <pc:docMk/>
            <pc:sldMasterMk cId="965099033" sldId="2147483711"/>
            <pc:sldLayoutMk cId="1322283265" sldId="2147483705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21.055" v="9"/>
          <pc:sldLayoutMkLst>
            <pc:docMk/>
            <pc:sldMasterMk cId="965099033" sldId="2147483711"/>
            <pc:sldLayoutMk cId="4232523870" sldId="2147483706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21.055" v="9"/>
          <pc:sldLayoutMkLst>
            <pc:docMk/>
            <pc:sldMasterMk cId="965099033" sldId="2147483711"/>
            <pc:sldLayoutMk cId="4292720142" sldId="2147483707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21.055" v="9"/>
          <pc:sldLayoutMkLst>
            <pc:docMk/>
            <pc:sldMasterMk cId="965099033" sldId="2147483711"/>
            <pc:sldLayoutMk cId="3034418107" sldId="2147483708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21.055" v="9"/>
          <pc:sldLayoutMkLst>
            <pc:docMk/>
            <pc:sldMasterMk cId="965099033" sldId="2147483711"/>
            <pc:sldLayoutMk cId="1337500545" sldId="2147483709"/>
          </pc:sldLayoutMkLst>
        </pc:sldLayoutChg>
        <pc:sldLayoutChg chg="add del">
          <pc:chgData name="Dosch, Kaitlin" userId="S::dosch1@otterbein.edu::24429758-db1a-4421-8d42-d3c688ea2d7a" providerId="AD" clId="Web-{DCB849D2-7185-4897-B8D6-004BB2916A0B}" dt="2021-02-20T18:22:21.055" v="9"/>
          <pc:sldLayoutMkLst>
            <pc:docMk/>
            <pc:sldMasterMk cId="965099033" sldId="2147483711"/>
            <pc:sldLayoutMk cId="2258994510" sldId="214748371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6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7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6100">
                <a:cs typeface="Calibri Light"/>
              </a:rPr>
              <a:t>Working with Other Collections</a:t>
            </a:r>
            <a:br>
              <a:rPr lang="en-US" sz="6100">
                <a:cs typeface="Calibri Light"/>
              </a:rPr>
            </a:br>
            <a:r>
              <a:rPr lang="en-US" sz="6100">
                <a:cs typeface="Calibri Light"/>
              </a:rPr>
              <a:t>Chapter 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500">
                <a:cs typeface="Calibri"/>
              </a:rPr>
              <a:t>Kaitlin Dosch</a:t>
            </a:r>
          </a:p>
          <a:p>
            <a:r>
              <a:rPr lang="en-US" sz="1500">
                <a:cs typeface="Calibri"/>
              </a:rPr>
              <a:t>2/24/2021</a:t>
            </a:r>
          </a:p>
        </p:txBody>
      </p:sp>
      <p:sp>
        <p:nvSpPr>
          <p:cNvPr id="38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05332-306E-487F-8B66-753CF0899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Sorted Sets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8FB9F-8596-478C-832B-460B3760B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61" y="1351172"/>
            <a:ext cx="7021902" cy="98703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>
                <a:cs typeface="Calibri"/>
              </a:rPr>
              <a:t>Perhaps you want elements in a certain order</a:t>
            </a:r>
          </a:p>
          <a:p>
            <a:r>
              <a:rPr lang="en-US" sz="2600">
                <a:cs typeface="Calibri"/>
              </a:rPr>
              <a:t>Use a TreeSet a sorted set</a:t>
            </a:r>
            <a:endParaRPr lang="en-US" sz="2600" dirty="0">
              <a:cs typeface="Calibri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F619090-A89E-43A9-A47B-649A6A2ADABA}"/>
              </a:ext>
            </a:extLst>
          </p:cNvPr>
          <p:cNvSpPr/>
          <p:nvPr/>
        </p:nvSpPr>
        <p:spPr>
          <a:xfrm>
            <a:off x="4416723" y="2339196"/>
            <a:ext cx="6843620" cy="326365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rgbClr val="FF6A00"/>
                </a:solidFill>
                <a:cs typeface="Calibri" panose="020F0502020204030204"/>
              </a:rPr>
              <a:t>import</a:t>
            </a:r>
            <a:r>
              <a:rPr lang="en-US" sz="2800" dirty="0">
                <a:solidFill>
                  <a:schemeClr val="accent1"/>
                </a:solidFill>
                <a:cs typeface="Calibri" panose="020F0502020204030204"/>
              </a:rPr>
              <a:t> 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scala.collection.immutable.TreeSet</a:t>
            </a:r>
          </a:p>
          <a:p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ts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TreeSet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(9, 3, 1, 8, 0, 2, 7, 4, 6, 5)</a:t>
            </a:r>
            <a:endParaRPr lang="en-US">
              <a:solidFill>
                <a:schemeClr val="tx1"/>
              </a:solidFill>
              <a:cs typeface="Calibri"/>
            </a:endParaRPr>
          </a:p>
          <a:p>
            <a:r>
              <a:rPr lang="en-US" sz="2800" dirty="0">
                <a:cs typeface="Calibri" panose="020F0502020204030204"/>
              </a:rPr>
              <a:t>     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//TreeSet(0, 1, 2, 3, 4, 5, 6, 7, 8, 9)</a:t>
            </a:r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  <a:p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cs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TreeSet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('f', 'u', 'n')</a:t>
            </a:r>
          </a:p>
          <a:p>
            <a:r>
              <a:rPr lang="en-US" sz="2800" dirty="0">
                <a:cs typeface="Calibri" panose="020F0502020204030204"/>
              </a:rPr>
              <a:t>     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//TreeSet(f, n, u)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1C5C3C-9D48-4E38-A096-FCFF9C2EA80D}"/>
              </a:ext>
            </a:extLst>
          </p:cNvPr>
          <p:cNvSpPr txBox="1"/>
          <p:nvPr/>
        </p:nvSpPr>
        <p:spPr>
          <a:xfrm>
            <a:off x="842513" y="655608"/>
            <a:ext cx="5532407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>
                <a:latin typeface="Calibri Light"/>
                <a:ea typeface="+mn-lt"/>
                <a:cs typeface="+mn-lt"/>
              </a:rPr>
              <a:t>Sorted Maps</a:t>
            </a:r>
            <a:endParaRPr lang="en-US" sz="4400">
              <a:latin typeface="Calibri Ligh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A4F159-7BDB-400E-900B-E15B35C52C32}"/>
              </a:ext>
            </a:extLst>
          </p:cNvPr>
          <p:cNvSpPr txBox="1"/>
          <p:nvPr/>
        </p:nvSpPr>
        <p:spPr>
          <a:xfrm>
            <a:off x="296173" y="1302589"/>
            <a:ext cx="4770407" cy="4924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600">
                <a:ea typeface="+mn-lt"/>
                <a:cs typeface="+mn-lt"/>
              </a:rPr>
              <a:t>Or a TreeMap for a sorted map</a:t>
            </a:r>
            <a:endParaRPr lang="en-US" sz="2600">
              <a:cs typeface="Calibri" panose="020F0502020204030204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8766E0F-2BA9-4120-8FAF-A5CEF339C923}"/>
              </a:ext>
            </a:extLst>
          </p:cNvPr>
          <p:cNvSpPr/>
          <p:nvPr/>
        </p:nvSpPr>
        <p:spPr>
          <a:xfrm>
            <a:off x="4416725" y="2252934"/>
            <a:ext cx="7088034" cy="368060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rgbClr val="FF6A00"/>
                </a:solidFill>
                <a:cs typeface="Calibri" panose="020F0502020204030204"/>
              </a:rPr>
              <a:t>import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scala.collection.immutable.TreeMap</a:t>
            </a:r>
            <a:r>
              <a:rPr lang="en-US" sz="2800" dirty="0">
                <a:cs typeface="Calibri" panose="020F0502020204030204"/>
              </a:rPr>
              <a:t> </a:t>
            </a: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var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tm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TreeMap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(3 -&gt; 'x', 1 -&gt; 'x', 4 -&gt; 'x')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       //Map(1 -&gt; 'x', 3 -&gt; 'x', 4 -&gt; 'x')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tm += (2 -&gt; 'x')</a:t>
            </a:r>
          </a:p>
          <a:p>
            <a:br>
              <a:rPr lang="en-US" sz="2800" dirty="0">
                <a:cs typeface="Calibri" panose="020F0502020204030204"/>
              </a:rPr>
            </a:b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tm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Map(1 -&gt; 'x', 2-&gt; 'x', 3 -&gt; 'x', 4 -&gt; 'x')</a:t>
            </a:r>
          </a:p>
        </p:txBody>
      </p:sp>
    </p:spTree>
    <p:extLst>
      <p:ext uri="{BB962C8B-B14F-4D97-AF65-F5344CB8AC3E}">
        <p14:creationId xmlns:p14="http://schemas.microsoft.com/office/powerpoint/2010/main" val="203628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 animBg="1"/>
      <p:bldP spid="6" grpId="0"/>
      <p:bldP spid="7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F9F11-C405-49B5-9730-9A3ACD17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917" y="178219"/>
            <a:ext cx="10515600" cy="980507"/>
          </a:xfrm>
        </p:spPr>
        <p:txBody>
          <a:bodyPr/>
          <a:lstStyle/>
          <a:p>
            <a:r>
              <a:rPr lang="en-US">
                <a:cs typeface="Calibri Light"/>
              </a:rPr>
              <a:t>Mutable or Immutable </a:t>
            </a:r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36B35-AB0D-4159-AB13-55198E8A4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43" y="1164266"/>
            <a:ext cx="10515600" cy="18640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Sometimes you want a mutable collection, others you want an immutable collection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To make the switch between mutable and immutable, Scala provides some syntatic sugar</a:t>
            </a:r>
            <a:endParaRPr lang="en-US" dirty="0">
              <a:cs typeface="Calibri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C2E8A15-356B-4AC8-8435-650951A2A990}"/>
              </a:ext>
            </a:extLst>
          </p:cNvPr>
          <p:cNvSpPr/>
          <p:nvPr/>
        </p:nvSpPr>
        <p:spPr>
          <a:xfrm>
            <a:off x="2777706" y="3431876"/>
            <a:ext cx="6800488" cy="215660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people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Set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("Nancy", "Jane")</a:t>
            </a:r>
            <a:endParaRPr lang="en-US" dirty="0">
              <a:solidFill>
                <a:schemeClr val="tx1"/>
              </a:solidFill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people += "Bob" //</a:t>
            </a:r>
            <a:r>
              <a:rPr lang="en-US" sz="2800">
                <a:solidFill>
                  <a:srgbClr val="FF0000"/>
                </a:solidFill>
                <a:cs typeface="Calibri" panose="020F0502020204030204"/>
              </a:rPr>
              <a:t>Error</a:t>
            </a:r>
            <a:endParaRPr lang="en-US">
              <a:solidFill>
                <a:srgbClr val="FF0000"/>
              </a:solidFill>
              <a:cs typeface="Calibri" panose="020F0502020204030204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4BE0E5E-4F2C-4D60-ADDE-C1AD35F6CDDB}"/>
              </a:ext>
            </a:extLst>
          </p:cNvPr>
          <p:cNvSpPr/>
          <p:nvPr/>
        </p:nvSpPr>
        <p:spPr>
          <a:xfrm>
            <a:off x="2949335" y="2970902"/>
            <a:ext cx="6728602" cy="299048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var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people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Set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("Nancy", "Jane")</a:t>
            </a: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people += "Bob"</a:t>
            </a: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people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Set(Nancy, Jane, Bob)</a:t>
            </a:r>
          </a:p>
        </p:txBody>
      </p:sp>
    </p:spTree>
    <p:extLst>
      <p:ext uri="{BB962C8B-B14F-4D97-AF65-F5344CB8AC3E}">
        <p14:creationId xmlns:p14="http://schemas.microsoft.com/office/powerpoint/2010/main" val="126120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91FF5-AA49-4674-B91C-1459EE628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Initializing collections</a:t>
            </a:r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EF9BBB3-EB9A-4AA1-A90F-8D85672A1BC6}"/>
              </a:ext>
            </a:extLst>
          </p:cNvPr>
          <p:cNvSpPr/>
          <p:nvPr/>
        </p:nvSpPr>
        <p:spPr>
          <a:xfrm>
            <a:off x="649858" y="1490933"/>
            <a:ext cx="5333998" cy="24872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rgbClr val="FF6A00"/>
                </a:solidFill>
                <a:cs typeface="Calibri" panose="020F0502020204030204"/>
              </a:rPr>
              <a:t>import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scala.collection.mutable</a:t>
            </a:r>
          </a:p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stuff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mutable.Set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(42)</a:t>
            </a: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stuff += "abracadabra" //</a:t>
            </a:r>
            <a:r>
              <a:rPr lang="en-US" sz="2800">
                <a:solidFill>
                  <a:srgbClr val="FF0000"/>
                </a:solidFill>
                <a:cs typeface="Calibri" panose="020F0502020204030204"/>
              </a:rPr>
              <a:t>Error</a:t>
            </a:r>
            <a:endParaRPr lang="en-US" sz="2800" dirty="0">
              <a:solidFill>
                <a:srgbClr val="FF0000"/>
              </a:solidFill>
              <a:cs typeface="Calibri" panose="020F0502020204030204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7D19E1-17B0-499D-8400-6E397BF20D7D}"/>
              </a:ext>
            </a:extLst>
          </p:cNvPr>
          <p:cNvSpPr/>
          <p:nvPr/>
        </p:nvSpPr>
        <p:spPr>
          <a:xfrm>
            <a:off x="1022770" y="4466147"/>
            <a:ext cx="4198187" cy="14521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stuff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mutable.Set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[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cs typeface="Calibri" panose="020F0502020204030204"/>
              </a:rPr>
              <a:t>Any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](42)</a:t>
            </a:r>
            <a:r>
              <a:rPr lang="en-US" sz="2800" dirty="0">
                <a:cs typeface="Calibri" panose="020F0502020204030204"/>
              </a:rPr>
              <a:t> 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72BC99-20F2-46F1-8EAA-878CB0D355E3}"/>
              </a:ext>
            </a:extLst>
          </p:cNvPr>
          <p:cNvSpPr/>
          <p:nvPr/>
        </p:nvSpPr>
        <p:spPr>
          <a:xfrm>
            <a:off x="6257027" y="1490932"/>
            <a:ext cx="5736562" cy="254479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accent1"/>
                </a:solidFill>
                <a:cs typeface="Calibri"/>
              </a:rPr>
              <a:t>val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>
                <a:solidFill>
                  <a:schemeClr val="tx1"/>
                </a:solidFill>
                <a:cs typeface="Calibri"/>
              </a:rPr>
              <a:t>colors =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>
                <a:solidFill>
                  <a:srgbClr val="9A3DD4"/>
                </a:solidFill>
                <a:cs typeface="Calibri"/>
              </a:rPr>
              <a:t>List</a:t>
            </a:r>
            <a:r>
              <a:rPr lang="en-US" sz="2800" dirty="0">
                <a:solidFill>
                  <a:schemeClr val="tx1"/>
                </a:solidFill>
                <a:cs typeface="Calibri"/>
              </a:rPr>
              <a:t>("blue", </a:t>
            </a:r>
            <a:r>
              <a:rPr lang="en-US" sz="2800">
                <a:solidFill>
                  <a:schemeClr val="tx1"/>
                </a:solidFill>
                <a:cs typeface="Calibri"/>
              </a:rPr>
              <a:t>"yellow",</a:t>
            </a:r>
            <a:endParaRPr lang="en-US" sz="2800" dirty="0">
              <a:solidFill>
                <a:schemeClr val="tx1"/>
              </a:solidFill>
              <a:cs typeface="Calibri"/>
            </a:endParaRPr>
          </a:p>
          <a:p>
            <a:r>
              <a:rPr lang="en-US" sz="2800">
                <a:solidFill>
                  <a:schemeClr val="tx1"/>
                </a:solidFill>
                <a:cs typeface="Calibri"/>
              </a:rPr>
              <a:t>                "red", "green")</a:t>
            </a:r>
            <a:endParaRPr lang="en-US" sz="2800" dirty="0">
              <a:solidFill>
                <a:schemeClr val="tx1"/>
              </a:solidFill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r>
              <a:rPr lang="en-US" sz="2800">
                <a:solidFill>
                  <a:schemeClr val="accent1"/>
                </a:solidFill>
                <a:cs typeface="Calibri"/>
              </a:rPr>
              <a:t>val</a:t>
            </a:r>
            <a:r>
              <a:rPr lang="en-US" sz="2800" dirty="0">
                <a:cs typeface="Calibri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/>
              </a:rPr>
              <a:t>treeSet =</a:t>
            </a:r>
            <a:r>
              <a:rPr lang="en-US" sz="2800" dirty="0">
                <a:cs typeface="Calibri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/>
              </a:rPr>
              <a:t>TreeSet</a:t>
            </a:r>
            <a:r>
              <a:rPr lang="en-US" sz="2800">
                <a:solidFill>
                  <a:schemeClr val="tx1"/>
                </a:solidFill>
                <a:cs typeface="Calibri"/>
              </a:rPr>
              <a:t>(colors)</a:t>
            </a:r>
            <a:r>
              <a:rPr lang="en-US" sz="2800" dirty="0">
                <a:cs typeface="Calibri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/>
              </a:rPr>
              <a:t>//</a:t>
            </a:r>
            <a:r>
              <a:rPr lang="en-US" sz="2800">
                <a:solidFill>
                  <a:srgbClr val="FF0000"/>
                </a:solidFill>
                <a:cs typeface="Calibri"/>
              </a:rPr>
              <a:t>Error</a:t>
            </a:r>
            <a:endParaRPr lang="en-US" sz="2800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6B7C729-8C9F-4921-BBF1-B8C36490411C}"/>
              </a:ext>
            </a:extLst>
          </p:cNvPr>
          <p:cNvSpPr/>
          <p:nvPr/>
        </p:nvSpPr>
        <p:spPr>
          <a:xfrm>
            <a:off x="6687449" y="4351128"/>
            <a:ext cx="4672638" cy="156713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treeSet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colors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CC00A3"/>
                </a:solidFill>
                <a:cs typeface="Calibri" panose="020F0502020204030204"/>
              </a:rPr>
              <a:t>to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TreeSet</a:t>
            </a:r>
            <a:endParaRPr lang="en-US">
              <a:solidFill>
                <a:srgbClr val="9A3DD4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299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A848B-667A-45A7-B78B-DCD80F82A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Converting to array or list</a:t>
            </a:r>
            <a:endParaRPr lang="en-US" dirty="0">
              <a:cs typeface="Calibri Light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E80C1FB-8D9F-4CFB-A940-58B24438CDE7}"/>
              </a:ext>
            </a:extLst>
          </p:cNvPr>
          <p:cNvSpPr/>
          <p:nvPr/>
        </p:nvSpPr>
        <p:spPr>
          <a:xfrm>
            <a:off x="764876" y="1476556"/>
            <a:ext cx="4859545" cy="235788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treeSet.</a:t>
            </a:r>
            <a:r>
              <a:rPr lang="en-US" sz="2800">
                <a:solidFill>
                  <a:srgbClr val="CC00A3"/>
                </a:solidFill>
                <a:cs typeface="Calibri" panose="020F0502020204030204"/>
              </a:rPr>
              <a:t>toList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//List(blue, green, red, yellow)</a:t>
            </a:r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0DB690C-5355-49C3-B860-174CC1056A52}"/>
              </a:ext>
            </a:extLst>
          </p:cNvPr>
          <p:cNvSpPr/>
          <p:nvPr/>
        </p:nvSpPr>
        <p:spPr>
          <a:xfrm>
            <a:off x="6399901" y="1475657"/>
            <a:ext cx="5147091" cy="235788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800">
                <a:solidFill>
                  <a:schemeClr val="tx1"/>
                </a:solidFill>
                <a:ea typeface="+mn-lt"/>
                <a:cs typeface="+mn-lt"/>
              </a:rPr>
              <a:t>treeSet.</a:t>
            </a:r>
            <a:r>
              <a:rPr lang="en-US" sz="2800">
                <a:solidFill>
                  <a:srgbClr val="CC00A3"/>
                </a:solidFill>
                <a:ea typeface="+mn-lt"/>
                <a:cs typeface="+mn-lt"/>
              </a:rPr>
              <a:t>toArray</a:t>
            </a:r>
            <a:endParaRPr lang="en-US" sz="2800">
              <a:ea typeface="+mn-lt"/>
              <a:cs typeface="+mn-lt"/>
            </a:endParaRPr>
          </a:p>
          <a:p>
            <a:r>
              <a:rPr lang="en-US" sz="2800">
                <a:solidFill>
                  <a:schemeClr val="tx1"/>
                </a:solidFill>
                <a:ea typeface="+mn-lt"/>
                <a:cs typeface="+mn-lt"/>
              </a:rPr>
              <a:t>//Array(blue, green, red, yellow)</a:t>
            </a:r>
          </a:p>
          <a:p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15584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9BD53-B19F-498A-A75A-E41AEE4F9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Converting to mutable or immutable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9702A-F8F9-48BC-B0BB-3EDCAB67F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917" y="1624342"/>
            <a:ext cx="10515600" cy="45507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>
                <a:cs typeface="Calibri"/>
              </a:rPr>
              <a:t>Convert a mutable set or map to an immutable one</a:t>
            </a:r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9E316E5-023D-4A7E-B068-51CAA779DD3B}"/>
              </a:ext>
            </a:extLst>
          </p:cNvPr>
          <p:cNvSpPr/>
          <p:nvPr/>
        </p:nvSpPr>
        <p:spPr>
          <a:xfrm>
            <a:off x="232913" y="2166668"/>
            <a:ext cx="5865959" cy="251603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rgbClr val="FF6A00"/>
                </a:solidFill>
                <a:cs typeface="Calibri" panose="020F0502020204030204"/>
              </a:rPr>
              <a:t>import</a:t>
            </a:r>
            <a:r>
              <a:rPr lang="en-US" sz="2800" dirty="0">
                <a:solidFill>
                  <a:schemeClr val="accent1"/>
                </a:solidFill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scala.collection.mutable</a:t>
            </a:r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  <a:p>
            <a:endParaRPr lang="en-US" sz="2800" dirty="0">
              <a:solidFill>
                <a:schemeClr val="accent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 mutaSet = treeSet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CC00A3"/>
                </a:solidFill>
                <a:cs typeface="Calibri" panose="020F0502020204030204"/>
              </a:rPr>
              <a:t>to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mutable.Set</a:t>
            </a:r>
            <a:endParaRPr lang="en-US"/>
          </a:p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immutaSet = mutaSet</a:t>
            </a:r>
            <a:r>
              <a:rPr lang="en-US" sz="2800" dirty="0">
                <a:solidFill>
                  <a:srgbClr val="9A3DD4"/>
                </a:solidFill>
                <a:cs typeface="Calibri" panose="020F0502020204030204"/>
              </a:rPr>
              <a:t> </a:t>
            </a:r>
            <a:r>
              <a:rPr lang="en-US" sz="2800">
                <a:solidFill>
                  <a:srgbClr val="CC00A3"/>
                </a:solidFill>
                <a:cs typeface="Calibri" panose="020F0502020204030204"/>
              </a:rPr>
              <a:t>to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 Set</a:t>
            </a:r>
            <a:endParaRPr lang="en-US" sz="2800" dirty="0">
              <a:solidFill>
                <a:srgbClr val="9A3DD4"/>
              </a:solidFill>
              <a:cs typeface="Calibri" panose="020F0502020204030204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FB1FBCC-4048-410C-8EB6-6E7BB4327FE8}"/>
              </a:ext>
            </a:extLst>
          </p:cNvPr>
          <p:cNvSpPr/>
          <p:nvPr/>
        </p:nvSpPr>
        <p:spPr>
          <a:xfrm>
            <a:off x="6487065" y="2166668"/>
            <a:ext cx="5520903" cy="251603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chemeClr val="accent1"/>
                </a:solidFill>
                <a:cs typeface="Calibri"/>
              </a:rPr>
              <a:t>val</a:t>
            </a:r>
            <a:r>
              <a:rPr lang="en-US" sz="2800" dirty="0">
                <a:cs typeface="Calibri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/>
              </a:rPr>
              <a:t>muta =</a:t>
            </a:r>
            <a:r>
              <a:rPr lang="en-US" sz="2800" dirty="0">
                <a:cs typeface="Calibri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/>
              </a:rPr>
              <a:t>mutable.Map</a:t>
            </a:r>
            <a:r>
              <a:rPr lang="en-US" sz="2800">
                <a:solidFill>
                  <a:schemeClr val="tx1"/>
                </a:solidFill>
                <a:cs typeface="Calibri"/>
              </a:rPr>
              <a:t>("i" -&gt; 1,</a:t>
            </a:r>
          </a:p>
          <a:p>
            <a:r>
              <a:rPr lang="en-US" sz="2800">
                <a:solidFill>
                  <a:schemeClr val="tx1"/>
                </a:solidFill>
                <a:cs typeface="Calibri"/>
              </a:rPr>
              <a:t>                "ii" -&gt; 2)</a:t>
            </a:r>
          </a:p>
          <a:p>
            <a:r>
              <a:rPr lang="en-US" sz="2800">
                <a:solidFill>
                  <a:schemeClr val="accent1"/>
                </a:solidFill>
                <a:cs typeface="Calibri"/>
              </a:rPr>
              <a:t>val </a:t>
            </a:r>
            <a:r>
              <a:rPr lang="en-US" sz="2800">
                <a:solidFill>
                  <a:schemeClr val="tx1"/>
                </a:solidFill>
                <a:cs typeface="Calibri"/>
              </a:rPr>
              <a:t>immu = muta</a:t>
            </a:r>
            <a:r>
              <a:rPr lang="en-US" sz="2800" dirty="0">
                <a:cs typeface="Calibri"/>
              </a:rPr>
              <a:t> </a:t>
            </a:r>
            <a:r>
              <a:rPr lang="en-US" sz="2800">
                <a:solidFill>
                  <a:srgbClr val="CC00A3"/>
                </a:solidFill>
                <a:cs typeface="Calibri"/>
              </a:rPr>
              <a:t>to</a:t>
            </a:r>
            <a:r>
              <a:rPr lang="en-US" sz="2800" dirty="0">
                <a:cs typeface="Calibri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/>
              </a:rPr>
              <a:t>Map</a:t>
            </a:r>
          </a:p>
        </p:txBody>
      </p:sp>
    </p:spTree>
    <p:extLst>
      <p:ext uri="{BB962C8B-B14F-4D97-AF65-F5344CB8AC3E}">
        <p14:creationId xmlns:p14="http://schemas.microsoft.com/office/powerpoint/2010/main" val="2550510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1A7BE-A115-471E-9B7D-80482D7D9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Tuples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467B6-2E7E-43FA-8B05-593D0D1A9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30" y="1494946"/>
            <a:ext cx="9753600" cy="5844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Can hold objects with different types</a:t>
            </a:r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FCB383E-72E0-4C2B-99DD-651B79267D55}"/>
              </a:ext>
            </a:extLst>
          </p:cNvPr>
          <p:cNvSpPr/>
          <p:nvPr/>
        </p:nvSpPr>
        <p:spPr>
          <a:xfrm>
            <a:off x="664234" y="2080405"/>
            <a:ext cx="8439507" cy="448573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800" dirty="0">
                <a:solidFill>
                  <a:schemeClr val="accent1"/>
                </a:solidFill>
                <a:cs typeface="Calibri"/>
              </a:rPr>
              <a:t>def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>
                <a:solidFill>
                  <a:schemeClr val="tx1"/>
                </a:solidFill>
                <a:cs typeface="Calibri"/>
              </a:rPr>
              <a:t>longestWord(words: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>
                <a:solidFill>
                  <a:schemeClr val="tx1"/>
                </a:solidFill>
                <a:cs typeface="Calibri"/>
              </a:rPr>
              <a:t>Array[String]):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>
                <a:solidFill>
                  <a:srgbClr val="10B56E"/>
                </a:solidFill>
                <a:cs typeface="Calibri"/>
              </a:rPr>
              <a:t>(String, </a:t>
            </a:r>
            <a:r>
              <a:rPr lang="en-US" sz="2800">
                <a:solidFill>
                  <a:srgbClr val="10B56E"/>
                </a:solidFill>
                <a:cs typeface="Calibri"/>
              </a:rPr>
              <a:t>Int)</a:t>
            </a:r>
            <a:r>
              <a:rPr lang="en-US" sz="2800" dirty="0">
                <a:cs typeface="Calibri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/>
              </a:rPr>
              <a:t>= {</a:t>
            </a:r>
          </a:p>
          <a:p>
            <a:r>
              <a:rPr lang="en-US" sz="2800" dirty="0">
                <a:cs typeface="Calibri"/>
              </a:rPr>
              <a:t>  </a:t>
            </a:r>
            <a:r>
              <a:rPr lang="en-US" sz="2800">
                <a:solidFill>
                  <a:schemeClr val="accent1"/>
                </a:solidFill>
                <a:cs typeface="Calibri"/>
              </a:rPr>
              <a:t>  var</a:t>
            </a:r>
            <a:r>
              <a:rPr lang="en-US" sz="2800" dirty="0">
                <a:cs typeface="Calibri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/>
              </a:rPr>
              <a:t>word = words(0)</a:t>
            </a:r>
          </a:p>
          <a:p>
            <a:r>
              <a:rPr lang="en-US" sz="2800" dirty="0">
                <a:cs typeface="Calibri"/>
              </a:rPr>
              <a:t>    </a:t>
            </a:r>
            <a:r>
              <a:rPr lang="en-US" sz="2800">
                <a:solidFill>
                  <a:schemeClr val="accent1"/>
                </a:solidFill>
                <a:cs typeface="Calibri"/>
              </a:rPr>
              <a:t>var</a:t>
            </a:r>
            <a:r>
              <a:rPr lang="en-US" sz="2800" dirty="0">
                <a:cs typeface="Calibri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/>
              </a:rPr>
              <a:t>index = 0</a:t>
            </a:r>
          </a:p>
          <a:p>
            <a:r>
              <a:rPr lang="en-US" sz="2800" dirty="0">
                <a:cs typeface="Calibri"/>
              </a:rPr>
              <a:t>    </a:t>
            </a:r>
            <a:r>
              <a:rPr lang="en-US" sz="2800">
                <a:solidFill>
                  <a:schemeClr val="tx1"/>
                </a:solidFill>
                <a:cs typeface="Calibri"/>
              </a:rPr>
              <a:t>for(i &lt;- 1 until words.length)</a:t>
            </a:r>
          </a:p>
          <a:p>
            <a:r>
              <a:rPr lang="en-US" sz="2800">
                <a:solidFill>
                  <a:schemeClr val="tx1"/>
                </a:solidFill>
                <a:cs typeface="Calibri"/>
              </a:rPr>
              <a:t>         if(words(i).length &gt; word.length){</a:t>
            </a:r>
          </a:p>
          <a:p>
            <a:r>
              <a:rPr lang="en-US" sz="2800">
                <a:solidFill>
                  <a:schemeClr val="tx1"/>
                </a:solidFill>
                <a:cs typeface="Calibri"/>
              </a:rPr>
              <a:t>            word = words(i)</a:t>
            </a:r>
          </a:p>
          <a:p>
            <a:r>
              <a:rPr lang="en-US" sz="2800">
                <a:solidFill>
                  <a:schemeClr val="tx1"/>
                </a:solidFill>
                <a:cs typeface="Calibri"/>
              </a:rPr>
              <a:t>             index = i </a:t>
            </a:r>
          </a:p>
          <a:p>
            <a:r>
              <a:rPr lang="en-US" sz="2800">
                <a:solidFill>
                  <a:schemeClr val="tx1"/>
                </a:solidFill>
                <a:cs typeface="Calibri"/>
              </a:rPr>
              <a:t>         }</a:t>
            </a:r>
          </a:p>
          <a:p>
            <a:r>
              <a:rPr lang="en-US" sz="2800" dirty="0">
                <a:cs typeface="Calibri"/>
              </a:rPr>
              <a:t>     </a:t>
            </a:r>
            <a:r>
              <a:rPr lang="en-US" sz="2800">
                <a:solidFill>
                  <a:srgbClr val="10B56E"/>
                </a:solidFill>
                <a:cs typeface="Calibri"/>
              </a:rPr>
              <a:t>(word, index)</a:t>
            </a:r>
            <a:endParaRPr lang="en-US" sz="2800" dirty="0">
              <a:solidFill>
                <a:srgbClr val="10B56E"/>
              </a:solidFill>
              <a:cs typeface="Calibri"/>
            </a:endParaRPr>
          </a:p>
          <a:p>
            <a:r>
              <a:rPr lang="en-US" sz="2800">
                <a:solidFill>
                  <a:schemeClr val="tx1"/>
                </a:solidFill>
                <a:cs typeface="Calibri"/>
              </a:rPr>
              <a:t>}</a:t>
            </a:r>
            <a:endParaRPr lang="en-US" sz="28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1229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6853B-99C4-4BBD-985F-D085FC170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Tuples</a:t>
            </a:r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F3B4F91-31B6-4BBB-BC12-B0434FEB716D}"/>
              </a:ext>
            </a:extLst>
          </p:cNvPr>
          <p:cNvSpPr/>
          <p:nvPr/>
        </p:nvSpPr>
        <p:spPr>
          <a:xfrm>
            <a:off x="951782" y="1505311"/>
            <a:ext cx="9273392" cy="445697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800" dirty="0">
                <a:solidFill>
                  <a:schemeClr val="accent1"/>
                </a:solidFill>
                <a:cs typeface="Calibri"/>
              </a:rPr>
              <a:t>val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>
                <a:solidFill>
                  <a:schemeClr val="tx1"/>
                </a:solidFill>
                <a:cs typeface="Calibri"/>
              </a:rPr>
              <a:t>longest = longestWord("The quick </a:t>
            </a:r>
            <a:r>
              <a:rPr lang="en-US" sz="2800">
                <a:solidFill>
                  <a:schemeClr val="tx1"/>
                </a:solidFill>
                <a:cs typeface="Calibri"/>
              </a:rPr>
              <a:t>brown fox".split(" "))</a:t>
            </a:r>
            <a:endParaRPr lang="en-US" sz="2800" dirty="0">
              <a:solidFill>
                <a:schemeClr val="tx1"/>
              </a:solidFill>
              <a:cs typeface="Calibri"/>
            </a:endParaRPr>
          </a:p>
          <a:p>
            <a:r>
              <a:rPr lang="en-US" sz="2800">
                <a:solidFill>
                  <a:schemeClr val="tx1"/>
                </a:solidFill>
                <a:cs typeface="Calibri"/>
              </a:rPr>
              <a:t>     longest:</a:t>
            </a:r>
            <a:r>
              <a:rPr lang="en-US" sz="2800" dirty="0">
                <a:cs typeface="Calibri"/>
              </a:rPr>
              <a:t> </a:t>
            </a:r>
            <a:r>
              <a:rPr lang="en-US" sz="2800">
                <a:solidFill>
                  <a:srgbClr val="10B56E"/>
                </a:solidFill>
                <a:cs typeface="Calibri"/>
              </a:rPr>
              <a:t>(String, Int)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>
                <a:solidFill>
                  <a:schemeClr val="tx1"/>
                </a:solidFill>
                <a:cs typeface="Calibri"/>
              </a:rPr>
              <a:t>=</a:t>
            </a:r>
            <a:r>
              <a:rPr lang="en-US" sz="2800" dirty="0">
                <a:cs typeface="Calibri"/>
              </a:rPr>
              <a:t> </a:t>
            </a:r>
            <a:r>
              <a:rPr lang="en-US" sz="2800">
                <a:solidFill>
                  <a:srgbClr val="10B56E"/>
                </a:solidFill>
                <a:cs typeface="Calibri"/>
              </a:rPr>
              <a:t>(quick, 1)</a:t>
            </a:r>
          </a:p>
          <a:p>
            <a:endParaRPr lang="en-US" sz="2800" dirty="0">
              <a:solidFill>
                <a:srgbClr val="0B8AB8"/>
              </a:solidFill>
              <a:cs typeface="Calibri"/>
            </a:endParaRPr>
          </a:p>
          <a:p>
            <a:r>
              <a:rPr lang="en-US" sz="2800">
                <a:solidFill>
                  <a:schemeClr val="tx1"/>
                </a:solidFill>
                <a:cs typeface="Calibri"/>
              </a:rPr>
              <a:t>longest.</a:t>
            </a:r>
            <a:r>
              <a:rPr lang="en-US" sz="2800">
                <a:solidFill>
                  <a:srgbClr val="CC00A3"/>
                </a:solidFill>
                <a:cs typeface="Calibri"/>
              </a:rPr>
              <a:t>_1</a:t>
            </a:r>
          </a:p>
          <a:p>
            <a:r>
              <a:rPr lang="en-US" sz="2800">
                <a:solidFill>
                  <a:schemeClr val="tx1"/>
                </a:solidFill>
                <a:cs typeface="Calibri"/>
              </a:rPr>
              <a:t>longest.</a:t>
            </a:r>
            <a:r>
              <a:rPr lang="en-US" sz="2800">
                <a:solidFill>
                  <a:srgbClr val="CC00A3"/>
                </a:solidFill>
                <a:cs typeface="Calibri"/>
              </a:rPr>
              <a:t>_2</a:t>
            </a:r>
          </a:p>
          <a:p>
            <a:endParaRPr lang="en-US" sz="2800" dirty="0">
              <a:solidFill>
                <a:srgbClr val="CC00A3"/>
              </a:solidFill>
              <a:cs typeface="Calibri"/>
            </a:endParaRPr>
          </a:p>
          <a:p>
            <a:r>
              <a:rPr lang="en-US" sz="2800">
                <a:solidFill>
                  <a:schemeClr val="accent1"/>
                </a:solidFill>
                <a:cs typeface="Calibri"/>
              </a:rPr>
              <a:t>val</a:t>
            </a:r>
            <a:r>
              <a:rPr lang="en-US" sz="2800" dirty="0">
                <a:solidFill>
                  <a:srgbClr val="CC00A3"/>
                </a:solidFill>
                <a:cs typeface="Calibri"/>
              </a:rPr>
              <a:t> </a:t>
            </a:r>
            <a:r>
              <a:rPr lang="en-US" sz="2800">
                <a:solidFill>
                  <a:srgbClr val="10B56E"/>
                </a:solidFill>
                <a:cs typeface="Calibri"/>
              </a:rPr>
              <a:t>(word, idx)</a:t>
            </a:r>
            <a:r>
              <a:rPr lang="en-US" sz="2800" dirty="0">
                <a:solidFill>
                  <a:srgbClr val="0B8AB8"/>
                </a:solidFill>
                <a:cs typeface="Calibri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/>
              </a:rPr>
              <a:t>= longest</a:t>
            </a:r>
          </a:p>
          <a:p>
            <a:r>
              <a:rPr lang="en-US" sz="2800">
                <a:solidFill>
                  <a:schemeClr val="tx1"/>
                </a:solidFill>
                <a:cs typeface="Calibri"/>
              </a:rPr>
              <a:t>    word: String = quick</a:t>
            </a:r>
            <a:endParaRPr lang="en-US" sz="2800" dirty="0">
              <a:solidFill>
                <a:schemeClr val="tx1"/>
              </a:solidFill>
              <a:cs typeface="Calibri"/>
            </a:endParaRPr>
          </a:p>
          <a:p>
            <a:r>
              <a:rPr lang="en-US" sz="2800">
                <a:solidFill>
                  <a:schemeClr val="tx1"/>
                </a:solidFill>
                <a:cs typeface="Calibri"/>
              </a:rPr>
              <a:t>    idx: Int = 1</a:t>
            </a:r>
            <a:endParaRPr lang="en-US" sz="28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771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25374-DBD1-4E8E-A157-7B09CFF8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Lists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E0053-E27C-47AE-9CA0-2B7595546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8719"/>
            <a:ext cx="10515600" cy="11883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Support fast addition and removal at the beginning of the list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Works well with pattern matching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68FC1D1-3FD9-4183-B7AF-5EE5045D0B04}"/>
              </a:ext>
            </a:extLst>
          </p:cNvPr>
          <p:cNvSpPr/>
          <p:nvPr/>
        </p:nvSpPr>
        <p:spPr>
          <a:xfrm>
            <a:off x="3122763" y="3000555"/>
            <a:ext cx="7749392" cy="340743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800">
                <a:solidFill>
                  <a:schemeClr val="accent1"/>
                </a:solidFill>
                <a:ea typeface="+mn-lt"/>
                <a:cs typeface="+mn-lt"/>
              </a:rPr>
              <a:t>val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>
                <a:solidFill>
                  <a:schemeClr val="tx1"/>
                </a:solidFill>
                <a:ea typeface="+mn-lt"/>
                <a:cs typeface="+mn-lt"/>
              </a:rPr>
              <a:t>colors =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>
                <a:solidFill>
                  <a:srgbClr val="9A3DD4"/>
                </a:solidFill>
                <a:ea typeface="+mn-lt"/>
                <a:cs typeface="+mn-lt"/>
              </a:rPr>
              <a:t>List</a:t>
            </a:r>
            <a:r>
              <a:rPr lang="en-US" sz="2800">
                <a:solidFill>
                  <a:schemeClr val="tx1"/>
                </a:solidFill>
                <a:ea typeface="+mn-lt"/>
                <a:cs typeface="+mn-lt"/>
              </a:rPr>
              <a:t>("red", "blue", "green")</a:t>
            </a:r>
          </a:p>
          <a:p>
            <a:endParaRPr lang="en-US" sz="2800" dirty="0">
              <a:ea typeface="+mn-lt"/>
              <a:cs typeface="+mn-lt"/>
            </a:endParaRPr>
          </a:p>
          <a:p>
            <a:r>
              <a:rPr lang="en-US" sz="2800">
                <a:solidFill>
                  <a:schemeClr val="tx1"/>
                </a:solidFill>
                <a:ea typeface="+mn-lt"/>
                <a:cs typeface="+mn-lt"/>
              </a:rPr>
              <a:t>colors.</a:t>
            </a:r>
            <a:r>
              <a:rPr lang="en-US" sz="2800">
                <a:solidFill>
                  <a:srgbClr val="CC00A3"/>
                </a:solidFill>
                <a:ea typeface="+mn-lt"/>
                <a:cs typeface="+mn-lt"/>
              </a:rPr>
              <a:t>head</a:t>
            </a:r>
          </a:p>
          <a:p>
            <a:r>
              <a:rPr lang="en-US" sz="2800">
                <a:solidFill>
                  <a:schemeClr val="tx1"/>
                </a:solidFill>
                <a:ea typeface="+mn-lt"/>
                <a:cs typeface="+mn-lt"/>
              </a:rPr>
              <a:t>String = red</a:t>
            </a:r>
            <a:endParaRPr lang="en-US" sz="2800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en-US" sz="2800" dirty="0">
              <a:ea typeface="+mn-lt"/>
              <a:cs typeface="+mn-lt"/>
            </a:endParaRPr>
          </a:p>
          <a:p>
            <a:r>
              <a:rPr lang="en-US" sz="2800">
                <a:solidFill>
                  <a:schemeClr val="tx1"/>
                </a:solidFill>
                <a:ea typeface="+mn-lt"/>
                <a:cs typeface="+mn-lt"/>
              </a:rPr>
              <a:t>colors.</a:t>
            </a:r>
            <a:r>
              <a:rPr lang="en-US" sz="2800">
                <a:solidFill>
                  <a:srgbClr val="CC00A3"/>
                </a:solidFill>
                <a:ea typeface="+mn-lt"/>
                <a:cs typeface="+mn-lt"/>
              </a:rPr>
              <a:t>tail</a:t>
            </a:r>
          </a:p>
          <a:p>
            <a:r>
              <a:rPr lang="en-US" sz="2800">
                <a:solidFill>
                  <a:schemeClr val="tx1"/>
                </a:solidFill>
                <a:ea typeface="+mn-lt"/>
                <a:cs typeface="+mn-lt"/>
              </a:rPr>
              <a:t>List[String] = List(blue, green)</a:t>
            </a:r>
            <a:endParaRPr lang="en-US" sz="2800" dirty="0">
              <a:solidFill>
                <a:schemeClr val="tx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448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85A38-2CF5-41F8-8172-A2EC8F144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List buffers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B8285-4639-4121-8AD3-EBE215E95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73750" cy="13320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Mutable object</a:t>
            </a:r>
          </a:p>
          <a:p>
            <a:r>
              <a:rPr lang="en-US">
                <a:cs typeface="Calibri"/>
              </a:rPr>
              <a:t>Append and prepend  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1B4B5D2-CC6C-47F2-8287-591360A2B829}"/>
              </a:ext>
            </a:extLst>
          </p:cNvPr>
          <p:cNvSpPr/>
          <p:nvPr/>
        </p:nvSpPr>
        <p:spPr>
          <a:xfrm>
            <a:off x="4704271" y="585160"/>
            <a:ext cx="7274941" cy="579407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buf</a:t>
            </a:r>
            <a:r>
              <a:rPr lang="en-US" sz="2800" dirty="0">
                <a:cs typeface="Calibri" panose="020F0502020204030204"/>
              </a:rPr>
              <a:t> 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accent6"/>
                </a:solidFill>
                <a:cs typeface="Calibri" panose="020F0502020204030204"/>
              </a:rPr>
              <a:t>new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ListBuffer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[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cs typeface="Calibri" panose="020F0502020204030204"/>
              </a:rPr>
              <a:t>Int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]</a:t>
            </a:r>
            <a:endParaRPr lang="en-US">
              <a:solidFill>
                <a:schemeClr val="tx1"/>
              </a:solidFill>
              <a:cs typeface="Calibri" panose="020F0502020204030204"/>
            </a:endParaRP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//append</a:t>
            </a:r>
            <a:endParaRPr lang="en-US">
              <a:solidFill>
                <a:schemeClr val="tx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buf += 1 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buf += 2</a:t>
            </a: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//prepend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3 +=: buf</a:t>
            </a: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buf.</a:t>
            </a:r>
            <a:r>
              <a:rPr lang="en-US" sz="2800">
                <a:solidFill>
                  <a:srgbClr val="CC00A3"/>
                </a:solidFill>
                <a:cs typeface="Calibri" panose="020F0502020204030204"/>
              </a:rPr>
              <a:t>toList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//List[Int] = List(3, 1, 2)</a:t>
            </a:r>
          </a:p>
          <a:p>
            <a:endParaRPr lang="en-US" sz="28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7555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0BBDB-B67D-41EF-A9DD-00808B934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Arrays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B0C0C-3153-44CD-8065-0C844B0AB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46"/>
            <a:ext cx="10515600" cy="85764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>
                <a:cs typeface="Calibri"/>
              </a:rPr>
              <a:t>Sequence of elements that can be indexed to get or to update an element</a:t>
            </a:r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DD8FE0C-70F3-4DF7-9148-6BAAADC96C96}"/>
              </a:ext>
            </a:extLst>
          </p:cNvPr>
          <p:cNvSpPr/>
          <p:nvPr/>
        </p:nvSpPr>
        <p:spPr>
          <a:xfrm>
            <a:off x="2317631" y="2353574"/>
            <a:ext cx="6714224" cy="39106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goats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accent6"/>
                </a:solidFill>
                <a:cs typeface="Calibri" panose="020F0502020204030204"/>
              </a:rPr>
              <a:t>new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Array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[String](10)</a:t>
            </a:r>
            <a:endParaRPr lang="en-US">
              <a:solidFill>
                <a:schemeClr val="tx1"/>
              </a:solidFill>
              <a:cs typeface="Calibri" panose="020F0502020204030204"/>
            </a:endParaRP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fiveToOne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Array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(5, 4, 3, 2, 1)</a:t>
            </a:r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fiveInts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accent6"/>
                </a:solidFill>
                <a:cs typeface="Calibri" panose="020F0502020204030204"/>
              </a:rPr>
              <a:t>new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Array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[Int](5)</a:t>
            </a: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fiveInts(0) = fiveToOne(4)</a:t>
            </a:r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//fiveInts = Array(1, 0, 0, 0, 0)</a:t>
            </a:r>
            <a:r>
              <a:rPr lang="en-US" sz="2800" dirty="0">
                <a:cs typeface="Calibri" panose="020F0502020204030204"/>
              </a:rPr>
              <a:t>  </a:t>
            </a:r>
          </a:p>
          <a:p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92210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37972-C6C3-4396-A682-95DD59DD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Array buffers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882B-C10A-48FD-A81B-429F3BA85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823" y="1566833"/>
            <a:ext cx="10515600" cy="17346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Just like an array, except you can additionally add and remove from the beginning and the end</a:t>
            </a:r>
          </a:p>
          <a:p>
            <a:r>
              <a:rPr lang="en-US">
                <a:cs typeface="Calibri"/>
              </a:rPr>
              <a:t>No need to specify length</a:t>
            </a:r>
            <a:endParaRPr lang="en-US" dirty="0">
              <a:cs typeface="Calibri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D7F8ABC-82A9-4E81-BB9D-68EAC1F6E9BD}"/>
              </a:ext>
            </a:extLst>
          </p:cNvPr>
          <p:cNvSpPr/>
          <p:nvPr/>
        </p:nvSpPr>
        <p:spPr>
          <a:xfrm>
            <a:off x="4919932" y="2569234"/>
            <a:ext cx="7044904" cy="401128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800">
                <a:solidFill>
                  <a:srgbClr val="FF6A00"/>
                </a:solidFill>
                <a:cs typeface="Calibri" panose="020F0502020204030204"/>
              </a:rPr>
              <a:t>import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scala.collection.mutable.ArrayBuffer</a:t>
            </a:r>
            <a:r>
              <a:rPr lang="en-US" sz="2800" dirty="0">
                <a:cs typeface="Calibri" panose="020F0502020204030204"/>
              </a:rPr>
              <a:t> </a:t>
            </a: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buf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accent6"/>
                </a:solidFill>
                <a:cs typeface="Calibri" panose="020F0502020204030204"/>
              </a:rPr>
              <a:t>new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ArrayBuffer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[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cs typeface="Calibri" panose="020F0502020204030204"/>
              </a:rPr>
              <a:t>Int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]()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buf += 12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buf += 15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//ArrayBuffer(12,15)</a:t>
            </a:r>
          </a:p>
          <a:p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buf.length    //Int = 2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buf(0)           //Int = 12</a:t>
            </a:r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8210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274B-3865-4F82-B82F-1DC7E123C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StringOps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104E9-123F-4E4B-A723-AD1BA9245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988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Allows you to treat any string like a sequence</a:t>
            </a:r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FB04219-C3C3-4FAA-90D8-D701F9D7EEFF}"/>
              </a:ext>
            </a:extLst>
          </p:cNvPr>
          <p:cNvSpPr/>
          <p:nvPr/>
        </p:nvSpPr>
        <p:spPr>
          <a:xfrm>
            <a:off x="1886310" y="2554859"/>
            <a:ext cx="8295732" cy="34218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def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hasUpperCase(s: String) = s.</a:t>
            </a:r>
            <a:r>
              <a:rPr lang="en-US" sz="2800">
                <a:solidFill>
                  <a:srgbClr val="CC00A3"/>
                </a:solidFill>
                <a:cs typeface="Calibri" panose="020F0502020204030204"/>
              </a:rPr>
              <a:t>exists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(_.isUpper)</a:t>
            </a: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hasUpperCase("Robert Frost")        //Boolean = true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hasUpperCase("e e cummings")    //Boolean = false</a:t>
            </a:r>
          </a:p>
        </p:txBody>
      </p:sp>
    </p:spTree>
    <p:extLst>
      <p:ext uri="{BB962C8B-B14F-4D97-AF65-F5344CB8AC3E}">
        <p14:creationId xmlns:p14="http://schemas.microsoft.com/office/powerpoint/2010/main" val="3630814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6E8A7-A2EB-46B2-A6D4-09ABF4138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Sets and Maps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5C0E2-FE66-40FF-822B-ACEEF838E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3701"/>
            <a:ext cx="10515600" cy="174903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>
                <a:cs typeface="Calibri"/>
              </a:rPr>
              <a:t>By default, when you write "Set" or "Map" you get an immutable object</a:t>
            </a:r>
          </a:p>
          <a:p>
            <a:r>
              <a:rPr lang="en-US">
                <a:cs typeface="Calibri"/>
              </a:rPr>
              <a:t>Predef object and "type" keyword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Otherwise, import necessary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7055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18F97-9991-4066-AEEC-CED18CEE9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Sets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2C6B7-D77F-405E-BDC2-C12AD1B82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8682"/>
            <a:ext cx="10515600" cy="9582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Ensure that at most one of each object, as determined by ==, will be contained in the set at any one time (No duplicates!)</a:t>
            </a:r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2776AAE-FEFB-467A-8D0F-0D7ADC6B5280}"/>
              </a:ext>
            </a:extLst>
          </p:cNvPr>
          <p:cNvSpPr/>
          <p:nvPr/>
        </p:nvSpPr>
        <p:spPr>
          <a:xfrm>
            <a:off x="1915065" y="2310442"/>
            <a:ext cx="7361205" cy="444260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text = "See Spot run. Run, Spot. Run!"</a:t>
            </a:r>
          </a:p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wordsArray = text.split("[ !,.]+")</a:t>
            </a: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words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mutable.Set.empty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[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cs typeface="Calibri" panose="020F0502020204030204"/>
              </a:rPr>
              <a:t>String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]</a:t>
            </a: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for(word &lt;- wordsArray)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     words += word.toLowerCase</a:t>
            </a:r>
          </a:p>
          <a:p>
            <a:endParaRPr lang="en-US" sz="2800" dirty="0">
              <a:cs typeface="Calibri" panose="020F0502020204030204"/>
            </a:endParaRPr>
          </a:p>
          <a:p>
            <a:r>
              <a:rPr lang="en-US" sz="2800" dirty="0">
                <a:solidFill>
                  <a:schemeClr val="tx1"/>
                </a:solidFill>
                <a:cs typeface="Calibri" panose="020F0502020204030204"/>
              </a:rPr>
              <a:t>words     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Set(see, run, spot)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8CD943-310F-403C-A6C8-FB1E8B367835}"/>
              </a:ext>
            </a:extLst>
          </p:cNvPr>
          <p:cNvSpPr txBox="1"/>
          <p:nvPr/>
        </p:nvSpPr>
        <p:spPr>
          <a:xfrm>
            <a:off x="9397042" y="6147758"/>
            <a:ext cx="27432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>
                <a:cs typeface="Calibri"/>
              </a:rPr>
              <a:t>See Table 17.1 for common set operations</a:t>
            </a:r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2864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01C62-99DD-40E1-9AD8-928BA3C0F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Maps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7AA77-69B6-4AB9-AD3F-0C85E47B8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10" y="1365550"/>
            <a:ext cx="4994695" cy="187843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>
                <a:cs typeface="Calibri"/>
              </a:rPr>
              <a:t>Allow you to associate a value</a:t>
            </a:r>
            <a:endParaRPr lang="en-US"/>
          </a:p>
          <a:p>
            <a:pPr marL="0" indent="0">
              <a:buNone/>
            </a:pPr>
            <a:r>
              <a:rPr lang="en-US">
                <a:cs typeface="Calibri"/>
              </a:rPr>
              <a:t>   with an element of a set</a:t>
            </a:r>
          </a:p>
          <a:p>
            <a:r>
              <a:rPr lang="en-US">
                <a:cs typeface="Calibri"/>
              </a:rPr>
              <a:t>Must specify two types: 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>
                <a:cs typeface="Calibri"/>
              </a:rPr>
              <a:t>   a key and a value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0086004-12E7-47CF-9260-B48A828BE621}"/>
              </a:ext>
            </a:extLst>
          </p:cNvPr>
          <p:cNvSpPr/>
          <p:nvPr/>
        </p:nvSpPr>
        <p:spPr>
          <a:xfrm>
            <a:off x="4502992" y="96330"/>
            <a:ext cx="7619996" cy="639792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def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countWords(text: String) = {</a:t>
            </a:r>
            <a:endParaRPr lang="en-US">
              <a:solidFill>
                <a:schemeClr val="tx1"/>
              </a:solidFill>
              <a:cs typeface="Calibri"/>
            </a:endParaRPr>
          </a:p>
          <a:p>
            <a:r>
              <a:rPr lang="en-US" sz="2800" dirty="0">
                <a:cs typeface="Calibri" panose="020F0502020204030204"/>
              </a:rPr>
              <a:t>     </a:t>
            </a:r>
            <a:r>
              <a:rPr lang="en-US" sz="2800">
                <a:solidFill>
                  <a:schemeClr val="accent1"/>
                </a:solidFill>
                <a:cs typeface="Calibri" panose="020F0502020204030204"/>
              </a:rPr>
              <a:t>val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counts =</a:t>
            </a:r>
            <a:r>
              <a:rPr lang="en-US" sz="2800" dirty="0">
                <a:cs typeface="Calibri" panose="020F0502020204030204"/>
              </a:rPr>
              <a:t> </a:t>
            </a:r>
            <a:r>
              <a:rPr lang="en-US" sz="2800">
                <a:solidFill>
                  <a:srgbClr val="9A3DD4"/>
                </a:solidFill>
                <a:cs typeface="Calibri" panose="020F0502020204030204"/>
              </a:rPr>
              <a:t>mutable.map.empty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[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cs typeface="Calibri" panose="020F0502020204030204"/>
              </a:rPr>
              <a:t>String, Int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]</a:t>
            </a:r>
          </a:p>
          <a:p>
            <a:r>
              <a:rPr lang="en-US" sz="2800" dirty="0">
                <a:cs typeface="Calibri" panose="020F0502020204030204"/>
              </a:rPr>
              <a:t>     </a:t>
            </a:r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for(rawWord &lt;- text.split("[ ,!.]+")){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           val word = rawWord.toLowerCase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           val oldCount =</a:t>
            </a:r>
            <a:endParaRPr lang="en-US">
              <a:solidFill>
                <a:schemeClr val="tx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               if(counts.contains(word))</a:t>
            </a:r>
            <a:endParaRPr lang="en-US">
              <a:solidFill>
                <a:schemeClr val="tx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                    counts(word)</a:t>
            </a:r>
            <a:endParaRPr lang="en-US">
              <a:solidFill>
                <a:schemeClr val="tx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               else 0</a:t>
            </a:r>
            <a:endParaRPr lang="en-US">
              <a:solidFill>
                <a:schemeClr val="tx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           counts += (word -&gt; (oldCount + 1))</a:t>
            </a:r>
            <a:endParaRPr lang="en-US">
              <a:solidFill>
                <a:schemeClr val="tx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     }</a:t>
            </a:r>
            <a:endParaRPr lang="en-US">
              <a:solidFill>
                <a:schemeClr val="tx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     counts</a:t>
            </a:r>
            <a:endParaRPr lang="en-US">
              <a:solidFill>
                <a:schemeClr val="tx1"/>
              </a:solidFill>
              <a:cs typeface="Calibri" panose="020F0502020204030204"/>
            </a:endParaRP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}  </a:t>
            </a:r>
          </a:p>
          <a:p>
            <a:r>
              <a:rPr lang="en-US" sz="2800">
                <a:solidFill>
                  <a:schemeClr val="tx1"/>
                </a:solidFill>
                <a:cs typeface="Calibri" panose="020F0502020204030204"/>
              </a:rPr>
              <a:t>//Map(spot -&gt; 2, see -&gt; 1, run -&gt; 3)</a:t>
            </a:r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837914-D3E3-4ED5-80B6-1F3DD685C437}"/>
              </a:ext>
            </a:extLst>
          </p:cNvPr>
          <p:cNvSpPr txBox="1"/>
          <p:nvPr/>
        </p:nvSpPr>
        <p:spPr>
          <a:xfrm>
            <a:off x="195532" y="6003985"/>
            <a:ext cx="3059501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>
                <a:cs typeface="Calibri"/>
              </a:rPr>
              <a:t>See Table 17.2 for common map operations</a:t>
            </a:r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8373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Working with Other Collections Chapter 17</vt:lpstr>
      <vt:lpstr>Lists</vt:lpstr>
      <vt:lpstr>List buffers</vt:lpstr>
      <vt:lpstr>Arrays</vt:lpstr>
      <vt:lpstr>Array buffers</vt:lpstr>
      <vt:lpstr>StringOps</vt:lpstr>
      <vt:lpstr>Sets and Maps</vt:lpstr>
      <vt:lpstr>Sets</vt:lpstr>
      <vt:lpstr>Maps</vt:lpstr>
      <vt:lpstr>Sorted Sets </vt:lpstr>
      <vt:lpstr>Mutable or Immutable </vt:lpstr>
      <vt:lpstr>Initializing collections</vt:lpstr>
      <vt:lpstr>Converting to array or list</vt:lpstr>
      <vt:lpstr>Converting to mutable or immutable</vt:lpstr>
      <vt:lpstr>Tuples</vt:lpstr>
      <vt:lpstr>Tuples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971</cp:revision>
  <dcterms:created xsi:type="dcterms:W3CDTF">2021-02-20T18:21:22Z</dcterms:created>
  <dcterms:modified xsi:type="dcterms:W3CDTF">2021-02-23T22:02:00Z</dcterms:modified>
</cp:coreProperties>
</file>