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8" r:id="rId4"/>
  </p:sldMasterIdLst>
  <p:sldIdLst>
    <p:sldId id="256" r:id="rId5"/>
    <p:sldId id="259" r:id="rId6"/>
    <p:sldId id="260" r:id="rId7"/>
    <p:sldId id="261" r:id="rId8"/>
    <p:sldId id="262" r:id="rId9"/>
    <p:sldId id="263" r:id="rId10"/>
    <p:sldId id="258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79E769-16BF-47F4-AFDA-A67AEC0071C0}" v="396" dt="2021-02-22T18:09:24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vagnani, Dominic" userId="913714d1-e3e7-4879-bdb9-6563c897e64c" providerId="ADAL" clId="{E179E769-16BF-47F4-AFDA-A67AEC0071C0}"/>
    <pc:docChg chg="undo redo custSel mod addSld delSld modSld sldOrd addMainMaster delMainMaster">
      <pc:chgData name="Ravagnani, Dominic" userId="913714d1-e3e7-4879-bdb9-6563c897e64c" providerId="ADAL" clId="{E179E769-16BF-47F4-AFDA-A67AEC0071C0}" dt="2021-02-22T18:09:24.228" v="9161" actId="6549"/>
      <pc:docMkLst>
        <pc:docMk/>
      </pc:docMkLst>
      <pc:sldChg chg="addSp delSp modSp mod setBg modClrScheme setClrOvrMap chgLayout">
        <pc:chgData name="Ravagnani, Dominic" userId="913714d1-e3e7-4879-bdb9-6563c897e64c" providerId="ADAL" clId="{E179E769-16BF-47F4-AFDA-A67AEC0071C0}" dt="2021-02-22T02:21:58.104" v="555"/>
        <pc:sldMkLst>
          <pc:docMk/>
          <pc:sldMk cId="3181445735" sldId="256"/>
        </pc:sldMkLst>
        <pc:spChg chg="mod ord">
          <ac:chgData name="Ravagnani, Dominic" userId="913714d1-e3e7-4879-bdb9-6563c897e64c" providerId="ADAL" clId="{E179E769-16BF-47F4-AFDA-A67AEC0071C0}" dt="2021-02-22T02:21:58.104" v="555"/>
          <ac:spMkLst>
            <pc:docMk/>
            <pc:sldMk cId="3181445735" sldId="256"/>
            <ac:spMk id="2" creationId="{08B08787-E5DA-4544-8D51-D6DD5F353A60}"/>
          </ac:spMkLst>
        </pc:spChg>
        <pc:spChg chg="mod">
          <ac:chgData name="Ravagnani, Dominic" userId="913714d1-e3e7-4879-bdb9-6563c897e64c" providerId="ADAL" clId="{E179E769-16BF-47F4-AFDA-A67AEC0071C0}" dt="2021-02-22T02:21:58.104" v="555"/>
          <ac:spMkLst>
            <pc:docMk/>
            <pc:sldMk cId="3181445735" sldId="256"/>
            <ac:spMk id="3" creationId="{0FB2E916-A413-4034-9C21-A34AE9B268E8}"/>
          </ac:spMkLst>
        </pc:spChg>
        <pc:spChg chg="add del">
          <ac:chgData name="Ravagnani, Dominic" userId="913714d1-e3e7-4879-bdb9-6563c897e64c" providerId="ADAL" clId="{E179E769-16BF-47F4-AFDA-A67AEC0071C0}" dt="2021-02-20T19:43:38.329" v="16" actId="26606"/>
          <ac:spMkLst>
            <pc:docMk/>
            <pc:sldMk cId="3181445735" sldId="256"/>
            <ac:spMk id="6" creationId="{0671A8AE-40A1-4631-A6B8-581AFF065482}"/>
          </ac:spMkLst>
        </pc:spChg>
        <pc:spChg chg="add del">
          <ac:chgData name="Ravagnani, Dominic" userId="913714d1-e3e7-4879-bdb9-6563c897e64c" providerId="ADAL" clId="{E179E769-16BF-47F4-AFDA-A67AEC0071C0}" dt="2021-02-20T19:43:38.329" v="16" actId="26606"/>
          <ac:spMkLst>
            <pc:docMk/>
            <pc:sldMk cId="3181445735" sldId="256"/>
            <ac:spMk id="7" creationId="{AB58EF07-17C2-48CF-ABB0-EEF1F17CB8F0}"/>
          </ac:spMkLst>
        </pc:spChg>
        <pc:spChg chg="add del">
          <ac:chgData name="Ravagnani, Dominic" userId="913714d1-e3e7-4879-bdb9-6563c897e64c" providerId="ADAL" clId="{E179E769-16BF-47F4-AFDA-A67AEC0071C0}" dt="2021-02-20T19:43:39.775" v="18" actId="26606"/>
          <ac:spMkLst>
            <pc:docMk/>
            <pc:sldMk cId="3181445735" sldId="256"/>
            <ac:spMk id="8" creationId="{23962611-DFD5-4092-AAFD-559E3DFCE2C9}"/>
          </ac:spMkLst>
        </pc:spChg>
        <pc:spChg chg="add del">
          <ac:chgData name="Ravagnani, Dominic" userId="913714d1-e3e7-4879-bdb9-6563c897e64c" providerId="ADAL" clId="{E179E769-16BF-47F4-AFDA-A67AEC0071C0}" dt="2021-02-20T19:43:29.692" v="13" actId="26606"/>
          <ac:spMkLst>
            <pc:docMk/>
            <pc:sldMk cId="3181445735" sldId="256"/>
            <ac:spMk id="9" creationId="{BF642132-805A-497E-9C84-8D6774339CB3}"/>
          </ac:spMkLst>
        </pc:spChg>
        <pc:spChg chg="add del">
          <ac:chgData name="Ravagnani, Dominic" userId="913714d1-e3e7-4879-bdb9-6563c897e64c" providerId="ADAL" clId="{E179E769-16BF-47F4-AFDA-A67AEC0071C0}" dt="2021-02-20T19:43:29.692" v="13" actId="26606"/>
          <ac:spMkLst>
            <pc:docMk/>
            <pc:sldMk cId="3181445735" sldId="256"/>
            <ac:spMk id="11" creationId="{F1E7F1DA-407F-41FD-AC0F-D9CAD118768B}"/>
          </ac:spMkLst>
        </pc:spChg>
        <pc:spChg chg="add del">
          <ac:chgData name="Ravagnani, Dominic" userId="913714d1-e3e7-4879-bdb9-6563c897e64c" providerId="ADAL" clId="{E179E769-16BF-47F4-AFDA-A67AEC0071C0}" dt="2021-02-20T19:43:40.745" v="20" actId="26606"/>
          <ac:spMkLst>
            <pc:docMk/>
            <pc:sldMk cId="3181445735" sldId="256"/>
            <ac:spMk id="12" creationId="{5BC87C3E-1040-4EE4-9BDB-9537F7A1B335}"/>
          </ac:spMkLst>
        </pc:spChg>
        <pc:spChg chg="add del">
          <ac:chgData name="Ravagnani, Dominic" userId="913714d1-e3e7-4879-bdb9-6563c897e64c" providerId="ADAL" clId="{E179E769-16BF-47F4-AFDA-A67AEC0071C0}" dt="2021-02-20T19:43:38.329" v="16" actId="26606"/>
          <ac:spMkLst>
            <pc:docMk/>
            <pc:sldMk cId="3181445735" sldId="256"/>
            <ac:spMk id="13" creationId="{AF2F604E-43BE-4DC3-B983-E071523364F8}"/>
          </ac:spMkLst>
        </pc:spChg>
        <pc:spChg chg="add del">
          <ac:chgData name="Ravagnani, Dominic" userId="913714d1-e3e7-4879-bdb9-6563c897e64c" providerId="ADAL" clId="{E179E769-16BF-47F4-AFDA-A67AEC0071C0}" dt="2021-02-20T19:43:38.329" v="16" actId="26606"/>
          <ac:spMkLst>
            <pc:docMk/>
            <pc:sldMk cId="3181445735" sldId="256"/>
            <ac:spMk id="15" creationId="{08C9B587-E65E-4B52-B37C-ABEBB6E87928}"/>
          </ac:spMkLst>
        </pc:spChg>
        <pc:spChg chg="add del">
          <ac:chgData name="Ravagnani, Dominic" userId="913714d1-e3e7-4879-bdb9-6563c897e64c" providerId="ADAL" clId="{E179E769-16BF-47F4-AFDA-A67AEC0071C0}" dt="2021-02-20T19:43:40.745" v="20" actId="26606"/>
          <ac:spMkLst>
            <pc:docMk/>
            <pc:sldMk cId="3181445735" sldId="256"/>
            <ac:spMk id="17" creationId="{2A8AA5BC-4F7A-4226-8F99-6D824B226A97}"/>
          </ac:spMkLst>
        </pc:spChg>
        <pc:spChg chg="add del">
          <ac:chgData name="Ravagnani, Dominic" userId="913714d1-e3e7-4879-bdb9-6563c897e64c" providerId="ADAL" clId="{E179E769-16BF-47F4-AFDA-A67AEC0071C0}" dt="2021-02-20T19:43:42.022" v="22" actId="26606"/>
          <ac:spMkLst>
            <pc:docMk/>
            <pc:sldMk cId="3181445735" sldId="256"/>
            <ac:spMk id="20" creationId="{1849CA57-76BD-4CF2-80BA-D7A46A01B7B1}"/>
          </ac:spMkLst>
        </pc:spChg>
        <pc:spChg chg="add del">
          <ac:chgData name="Ravagnani, Dominic" userId="913714d1-e3e7-4879-bdb9-6563c897e64c" providerId="ADAL" clId="{E179E769-16BF-47F4-AFDA-A67AEC0071C0}" dt="2021-02-20T19:43:42.022" v="22" actId="26606"/>
          <ac:spMkLst>
            <pc:docMk/>
            <pc:sldMk cId="3181445735" sldId="256"/>
            <ac:spMk id="21" creationId="{88294908-8B00-4F58-BBBA-20F71A40AA9E}"/>
          </ac:spMkLst>
        </pc:spChg>
        <pc:spChg chg="add del">
          <ac:chgData name="Ravagnani, Dominic" userId="913714d1-e3e7-4879-bdb9-6563c897e64c" providerId="ADAL" clId="{E179E769-16BF-47F4-AFDA-A67AEC0071C0}" dt="2021-02-20T19:43:42.022" v="22" actId="26606"/>
          <ac:spMkLst>
            <pc:docMk/>
            <pc:sldMk cId="3181445735" sldId="256"/>
            <ac:spMk id="22" creationId="{35E9085E-E730-4768-83D4-6CB7E9897153}"/>
          </ac:spMkLst>
        </pc:spChg>
        <pc:spChg chg="add del">
          <ac:chgData name="Ravagnani, Dominic" userId="913714d1-e3e7-4879-bdb9-6563c897e64c" providerId="ADAL" clId="{E179E769-16BF-47F4-AFDA-A67AEC0071C0}" dt="2021-02-20T19:43:42.022" v="22" actId="26606"/>
          <ac:spMkLst>
            <pc:docMk/>
            <pc:sldMk cId="3181445735" sldId="256"/>
            <ac:spMk id="23" creationId="{4364C879-1404-4203-8E9D-CC5DE0A621A2}"/>
          </ac:spMkLst>
        </pc:spChg>
        <pc:spChg chg="add del">
          <ac:chgData name="Ravagnani, Dominic" userId="913714d1-e3e7-4879-bdb9-6563c897e64c" providerId="ADAL" clId="{E179E769-16BF-47F4-AFDA-A67AEC0071C0}" dt="2021-02-20T19:43:42.022" v="22" actId="26606"/>
          <ac:spMkLst>
            <pc:docMk/>
            <pc:sldMk cId="3181445735" sldId="256"/>
            <ac:spMk id="24" creationId="{973272FE-A474-4CAE-8CA2-BCC8B476C3F4}"/>
          </ac:spMkLst>
        </pc:spChg>
        <pc:spChg chg="add del">
          <ac:chgData name="Ravagnani, Dominic" userId="913714d1-e3e7-4879-bdb9-6563c897e64c" providerId="ADAL" clId="{E179E769-16BF-47F4-AFDA-A67AEC0071C0}" dt="2021-02-20T19:43:42.022" v="22" actId="26606"/>
          <ac:spMkLst>
            <pc:docMk/>
            <pc:sldMk cId="3181445735" sldId="256"/>
            <ac:spMk id="25" creationId="{84617302-4B0D-4351-A6BB-6F0930D943AC}"/>
          </ac:spMkLst>
        </pc:spChg>
        <pc:spChg chg="add del">
          <ac:chgData name="Ravagnani, Dominic" userId="913714d1-e3e7-4879-bdb9-6563c897e64c" providerId="ADAL" clId="{E179E769-16BF-47F4-AFDA-A67AEC0071C0}" dt="2021-02-20T19:43:42.022" v="22" actId="26606"/>
          <ac:spMkLst>
            <pc:docMk/>
            <pc:sldMk cId="3181445735" sldId="256"/>
            <ac:spMk id="26" creationId="{E07981EA-05A6-437C-88D7-B377B92B031D}"/>
          </ac:spMkLst>
        </pc:spChg>
        <pc:spChg chg="add del">
          <ac:chgData name="Ravagnani, Dominic" userId="913714d1-e3e7-4879-bdb9-6563c897e64c" providerId="ADAL" clId="{E179E769-16BF-47F4-AFDA-A67AEC0071C0}" dt="2021-02-20T19:43:42.022" v="22" actId="26606"/>
          <ac:spMkLst>
            <pc:docMk/>
            <pc:sldMk cId="3181445735" sldId="256"/>
            <ac:spMk id="27" creationId="{DA2C7802-C2E0-4218-8F89-8DD7CCD2CD1C}"/>
          </ac:spMkLst>
        </pc:spChg>
        <pc:spChg chg="add del">
          <ac:chgData name="Ravagnani, Dominic" userId="913714d1-e3e7-4879-bdb9-6563c897e64c" providerId="ADAL" clId="{E179E769-16BF-47F4-AFDA-A67AEC0071C0}" dt="2021-02-20T19:43:42.022" v="22" actId="26606"/>
          <ac:spMkLst>
            <pc:docMk/>
            <pc:sldMk cId="3181445735" sldId="256"/>
            <ac:spMk id="28" creationId="{15E3C750-986E-4769-B1AE-49289FBEE757}"/>
          </ac:spMkLst>
        </pc:spChg>
        <pc:spChg chg="add del">
          <ac:chgData name="Ravagnani, Dominic" userId="913714d1-e3e7-4879-bdb9-6563c897e64c" providerId="ADAL" clId="{E179E769-16BF-47F4-AFDA-A67AEC0071C0}" dt="2021-02-20T19:43:42.022" v="22" actId="26606"/>
          <ac:spMkLst>
            <pc:docMk/>
            <pc:sldMk cId="3181445735" sldId="256"/>
            <ac:spMk id="29" creationId="{A6D7111A-21E5-4EE9-8A78-10E5530F0116}"/>
          </ac:spMkLst>
        </pc:spChg>
        <pc:spChg chg="add del">
          <ac:chgData name="Ravagnani, Dominic" userId="913714d1-e3e7-4879-bdb9-6563c897e64c" providerId="ADAL" clId="{E179E769-16BF-47F4-AFDA-A67AEC0071C0}" dt="2021-02-20T19:43:42.022" v="22" actId="26606"/>
          <ac:spMkLst>
            <pc:docMk/>
            <pc:sldMk cId="3181445735" sldId="256"/>
            <ac:spMk id="30" creationId="{A3969E80-A77B-49FC-9122-D89AFD5EE118}"/>
          </ac:spMkLst>
        </pc:spChg>
        <pc:spChg chg="add del">
          <ac:chgData name="Ravagnani, Dominic" userId="913714d1-e3e7-4879-bdb9-6563c897e64c" providerId="ADAL" clId="{E179E769-16BF-47F4-AFDA-A67AEC0071C0}" dt="2021-02-20T19:43:48.878" v="34" actId="26606"/>
          <ac:spMkLst>
            <pc:docMk/>
            <pc:sldMk cId="3181445735" sldId="256"/>
            <ac:spMk id="31" creationId="{033BC44A-0661-43B4-9C14-FD5963C226AE}"/>
          </ac:spMkLst>
        </pc:spChg>
        <pc:spChg chg="add del">
          <ac:chgData name="Ravagnani, Dominic" userId="913714d1-e3e7-4879-bdb9-6563c897e64c" providerId="ADAL" clId="{E179E769-16BF-47F4-AFDA-A67AEC0071C0}" dt="2021-02-20T19:43:44.192" v="24" actId="26606"/>
          <ac:spMkLst>
            <pc:docMk/>
            <pc:sldMk cId="3181445735" sldId="256"/>
            <ac:spMk id="32" creationId="{3A397E3E-B90C-4D82-BAAA-36F7AC6A4565}"/>
          </ac:spMkLst>
        </pc:spChg>
        <pc:spChg chg="add del">
          <ac:chgData name="Ravagnani, Dominic" userId="913714d1-e3e7-4879-bdb9-6563c897e64c" providerId="ADAL" clId="{E179E769-16BF-47F4-AFDA-A67AEC0071C0}" dt="2021-02-20T19:43:44.192" v="24" actId="26606"/>
          <ac:spMkLst>
            <pc:docMk/>
            <pc:sldMk cId="3181445735" sldId="256"/>
            <ac:spMk id="33" creationId="{E16C8D8F-10E9-4498-ABDB-0F923F8B6837}"/>
          </ac:spMkLst>
        </pc:spChg>
        <pc:spChg chg="add del">
          <ac:chgData name="Ravagnani, Dominic" userId="913714d1-e3e7-4879-bdb9-6563c897e64c" providerId="ADAL" clId="{E179E769-16BF-47F4-AFDA-A67AEC0071C0}" dt="2021-02-20T19:43:44.192" v="24" actId="26606"/>
          <ac:spMkLst>
            <pc:docMk/>
            <pc:sldMk cId="3181445735" sldId="256"/>
            <ac:spMk id="34" creationId="{1E5A83E3-8A11-4492-BB6E-F5F2240316FB}"/>
          </ac:spMkLst>
        </pc:spChg>
        <pc:spChg chg="add del">
          <ac:chgData name="Ravagnani, Dominic" userId="913714d1-e3e7-4879-bdb9-6563c897e64c" providerId="ADAL" clId="{E179E769-16BF-47F4-AFDA-A67AEC0071C0}" dt="2021-02-20T19:43:44.192" v="24" actId="26606"/>
          <ac:spMkLst>
            <pc:docMk/>
            <pc:sldMk cId="3181445735" sldId="256"/>
            <ac:spMk id="35" creationId="{8CF5E676-CA04-4CED-9F1E-5026ED66E66D}"/>
          </ac:spMkLst>
        </pc:spChg>
        <pc:spChg chg="add del">
          <ac:chgData name="Ravagnani, Dominic" userId="913714d1-e3e7-4879-bdb9-6563c897e64c" providerId="ADAL" clId="{E179E769-16BF-47F4-AFDA-A67AEC0071C0}" dt="2021-02-20T19:43:44.192" v="24" actId="26606"/>
          <ac:spMkLst>
            <pc:docMk/>
            <pc:sldMk cId="3181445735" sldId="256"/>
            <ac:spMk id="36" creationId="{6BA9E676-A8FC-4C2F-8D78-C13ED8ABDBA8}"/>
          </ac:spMkLst>
        </pc:spChg>
        <pc:spChg chg="add del">
          <ac:chgData name="Ravagnani, Dominic" userId="913714d1-e3e7-4879-bdb9-6563c897e64c" providerId="ADAL" clId="{E179E769-16BF-47F4-AFDA-A67AEC0071C0}" dt="2021-02-20T19:43:44.192" v="24" actId="26606"/>
          <ac:spMkLst>
            <pc:docMk/>
            <pc:sldMk cId="3181445735" sldId="256"/>
            <ac:spMk id="37" creationId="{A2B5CBEA-F125-49B6-8335-227C325B112B}"/>
          </ac:spMkLst>
        </pc:spChg>
        <pc:spChg chg="add del">
          <ac:chgData name="Ravagnani, Dominic" userId="913714d1-e3e7-4879-bdb9-6563c897e64c" providerId="ADAL" clId="{E179E769-16BF-47F4-AFDA-A67AEC0071C0}" dt="2021-02-20T19:43:44.192" v="24" actId="26606"/>
          <ac:spMkLst>
            <pc:docMk/>
            <pc:sldMk cId="3181445735" sldId="256"/>
            <ac:spMk id="38" creationId="{EECD79B5-5FC5-495F-BFD6-346C16E787A7}"/>
          </ac:spMkLst>
        </pc:spChg>
        <pc:spChg chg="add del">
          <ac:chgData name="Ravagnani, Dominic" userId="913714d1-e3e7-4879-bdb9-6563c897e64c" providerId="ADAL" clId="{E179E769-16BF-47F4-AFDA-A67AEC0071C0}" dt="2021-02-20T19:43:44.192" v="24" actId="26606"/>
          <ac:spMkLst>
            <pc:docMk/>
            <pc:sldMk cId="3181445735" sldId="256"/>
            <ac:spMk id="39" creationId="{2C1D3151-5F97-4860-B56C-C98BD62CC255}"/>
          </ac:spMkLst>
        </pc:spChg>
        <pc:spChg chg="add del">
          <ac:chgData name="Ravagnani, Dominic" userId="913714d1-e3e7-4879-bdb9-6563c897e64c" providerId="ADAL" clId="{E179E769-16BF-47F4-AFDA-A67AEC0071C0}" dt="2021-02-20T19:43:44.192" v="24" actId="26606"/>
          <ac:spMkLst>
            <pc:docMk/>
            <pc:sldMk cId="3181445735" sldId="256"/>
            <ac:spMk id="40" creationId="{32D9D048-3063-435A-8C23-26C1907E9619}"/>
          </ac:spMkLst>
        </pc:spChg>
        <pc:spChg chg="add del">
          <ac:chgData name="Ravagnani, Dominic" userId="913714d1-e3e7-4879-bdb9-6563c897e64c" providerId="ADAL" clId="{E179E769-16BF-47F4-AFDA-A67AEC0071C0}" dt="2021-02-20T19:43:44.192" v="24" actId="26606"/>
          <ac:spMkLst>
            <pc:docMk/>
            <pc:sldMk cId="3181445735" sldId="256"/>
            <ac:spMk id="41" creationId="{8DE96824-E506-4448-8704-5EC7BF7BC51B}"/>
          </ac:spMkLst>
        </pc:spChg>
        <pc:spChg chg="add del">
          <ac:chgData name="Ravagnani, Dominic" userId="913714d1-e3e7-4879-bdb9-6563c897e64c" providerId="ADAL" clId="{E179E769-16BF-47F4-AFDA-A67AEC0071C0}" dt="2021-02-20T19:43:44.192" v="24" actId="26606"/>
          <ac:spMkLst>
            <pc:docMk/>
            <pc:sldMk cId="3181445735" sldId="256"/>
            <ac:spMk id="42" creationId="{4D1A5E71-B6B6-486A-8CDC-C7ABD9B903F6}"/>
          </ac:spMkLst>
        </pc:spChg>
        <pc:spChg chg="add del">
          <ac:chgData name="Ravagnani, Dominic" userId="913714d1-e3e7-4879-bdb9-6563c897e64c" providerId="ADAL" clId="{E179E769-16BF-47F4-AFDA-A67AEC0071C0}" dt="2021-02-20T19:43:44.192" v="24" actId="26606"/>
          <ac:spMkLst>
            <pc:docMk/>
            <pc:sldMk cId="3181445735" sldId="256"/>
            <ac:spMk id="43" creationId="{B6C541AE-9B02-44C0-B8C6-B2DEA7ED3813}"/>
          </ac:spMkLst>
        </pc:spChg>
        <pc:spChg chg="add del">
          <ac:chgData name="Ravagnani, Dominic" userId="913714d1-e3e7-4879-bdb9-6563c897e64c" providerId="ADAL" clId="{E179E769-16BF-47F4-AFDA-A67AEC0071C0}" dt="2021-02-20T19:43:45.569" v="26" actId="26606"/>
          <ac:spMkLst>
            <pc:docMk/>
            <pc:sldMk cId="3181445735" sldId="256"/>
            <ac:spMk id="45" creationId="{8B646C36-EEEC-4D52-8E8E-206F4CD8A3DA}"/>
          </ac:spMkLst>
        </pc:spChg>
        <pc:spChg chg="add del">
          <ac:chgData name="Ravagnani, Dominic" userId="913714d1-e3e7-4879-bdb9-6563c897e64c" providerId="ADAL" clId="{E179E769-16BF-47F4-AFDA-A67AEC0071C0}" dt="2021-02-20T19:43:45.569" v="26" actId="26606"/>
          <ac:spMkLst>
            <pc:docMk/>
            <pc:sldMk cId="3181445735" sldId="256"/>
            <ac:spMk id="49" creationId="{D649D88F-3460-4C52-888E-001C62B26EE5}"/>
          </ac:spMkLst>
        </pc:spChg>
        <pc:spChg chg="add del">
          <ac:chgData name="Ravagnani, Dominic" userId="913714d1-e3e7-4879-bdb9-6563c897e64c" providerId="ADAL" clId="{E179E769-16BF-47F4-AFDA-A67AEC0071C0}" dt="2021-02-20T19:43:45.569" v="26" actId="26606"/>
          <ac:spMkLst>
            <pc:docMk/>
            <pc:sldMk cId="3181445735" sldId="256"/>
            <ac:spMk id="50" creationId="{A2B5CBEA-F125-49B6-8335-227C325B112B}"/>
          </ac:spMkLst>
        </pc:spChg>
        <pc:spChg chg="add del">
          <ac:chgData name="Ravagnani, Dominic" userId="913714d1-e3e7-4879-bdb9-6563c897e64c" providerId="ADAL" clId="{E179E769-16BF-47F4-AFDA-A67AEC0071C0}" dt="2021-02-20T19:43:45.569" v="26" actId="26606"/>
          <ac:spMkLst>
            <pc:docMk/>
            <pc:sldMk cId="3181445735" sldId="256"/>
            <ac:spMk id="51" creationId="{217DD14E-3BC7-413D-B4AB-B92EED2F57C5}"/>
          </ac:spMkLst>
        </pc:spChg>
        <pc:spChg chg="add del">
          <ac:chgData name="Ravagnani, Dominic" userId="913714d1-e3e7-4879-bdb9-6563c897e64c" providerId="ADAL" clId="{E179E769-16BF-47F4-AFDA-A67AEC0071C0}" dt="2021-02-20T19:43:45.569" v="26" actId="26606"/>
          <ac:spMkLst>
            <pc:docMk/>
            <pc:sldMk cId="3181445735" sldId="256"/>
            <ac:spMk id="52" creationId="{4FB204DF-284E-45F6-A017-79A4DF57BCCB}"/>
          </ac:spMkLst>
        </pc:spChg>
        <pc:spChg chg="add del">
          <ac:chgData name="Ravagnani, Dominic" userId="913714d1-e3e7-4879-bdb9-6563c897e64c" providerId="ADAL" clId="{E179E769-16BF-47F4-AFDA-A67AEC0071C0}" dt="2021-02-20T19:43:45.569" v="26" actId="26606"/>
          <ac:spMkLst>
            <pc:docMk/>
            <pc:sldMk cId="3181445735" sldId="256"/>
            <ac:spMk id="53" creationId="{6908275D-177E-42F2-8887-134AFE8B70CC}"/>
          </ac:spMkLst>
        </pc:spChg>
        <pc:spChg chg="add del">
          <ac:chgData name="Ravagnani, Dominic" userId="913714d1-e3e7-4879-bdb9-6563c897e64c" providerId="ADAL" clId="{E179E769-16BF-47F4-AFDA-A67AEC0071C0}" dt="2021-02-20T19:43:45.569" v="26" actId="26606"/>
          <ac:spMkLst>
            <pc:docMk/>
            <pc:sldMk cId="3181445735" sldId="256"/>
            <ac:spMk id="54" creationId="{4D1A5E71-B6B6-486A-8CDC-C7ABD9B903F6}"/>
          </ac:spMkLst>
        </pc:spChg>
        <pc:spChg chg="add del">
          <ac:chgData name="Ravagnani, Dominic" userId="913714d1-e3e7-4879-bdb9-6563c897e64c" providerId="ADAL" clId="{E179E769-16BF-47F4-AFDA-A67AEC0071C0}" dt="2021-02-20T19:43:45.569" v="26" actId="26606"/>
          <ac:spMkLst>
            <pc:docMk/>
            <pc:sldMk cId="3181445735" sldId="256"/>
            <ac:spMk id="55" creationId="{E32B36D4-0C87-4882-A12C-18A91DBAE28D}"/>
          </ac:spMkLst>
        </pc:spChg>
        <pc:spChg chg="add del">
          <ac:chgData name="Ravagnani, Dominic" userId="913714d1-e3e7-4879-bdb9-6563c897e64c" providerId="ADAL" clId="{E179E769-16BF-47F4-AFDA-A67AEC0071C0}" dt="2021-02-20T19:43:46.109" v="28" actId="26606"/>
          <ac:spMkLst>
            <pc:docMk/>
            <pc:sldMk cId="3181445735" sldId="256"/>
            <ac:spMk id="62" creationId="{C1DD1A8A-57D5-4A81-AD04-532B043C5611}"/>
          </ac:spMkLst>
        </pc:spChg>
        <pc:spChg chg="add del">
          <ac:chgData name="Ravagnani, Dominic" userId="913714d1-e3e7-4879-bdb9-6563c897e64c" providerId="ADAL" clId="{E179E769-16BF-47F4-AFDA-A67AEC0071C0}" dt="2021-02-20T19:43:46.109" v="28" actId="26606"/>
          <ac:spMkLst>
            <pc:docMk/>
            <pc:sldMk cId="3181445735" sldId="256"/>
            <ac:spMk id="64" creationId="{007891EC-4501-44ED-A8C8-B11B6DB767AB}"/>
          </ac:spMkLst>
        </pc:spChg>
        <pc:spChg chg="add del">
          <ac:chgData name="Ravagnani, Dominic" userId="913714d1-e3e7-4879-bdb9-6563c897e64c" providerId="ADAL" clId="{E179E769-16BF-47F4-AFDA-A67AEC0071C0}" dt="2021-02-20T19:43:47.021" v="30" actId="26606"/>
          <ac:spMkLst>
            <pc:docMk/>
            <pc:sldMk cId="3181445735" sldId="256"/>
            <ac:spMk id="66" creationId="{E49CC64F-7275-4E33-961B-0C5CDC439875}"/>
          </ac:spMkLst>
        </pc:spChg>
        <pc:spChg chg="add del">
          <ac:chgData name="Ravagnani, Dominic" userId="913714d1-e3e7-4879-bdb9-6563c897e64c" providerId="ADAL" clId="{E179E769-16BF-47F4-AFDA-A67AEC0071C0}" dt="2021-02-20T19:43:48.076" v="32" actId="26606"/>
          <ac:spMkLst>
            <pc:docMk/>
            <pc:sldMk cId="3181445735" sldId="256"/>
            <ac:spMk id="69" creationId="{C1DD1A8A-57D5-4A81-AD04-532B043C5611}"/>
          </ac:spMkLst>
        </pc:spChg>
        <pc:spChg chg="add del">
          <ac:chgData name="Ravagnani, Dominic" userId="913714d1-e3e7-4879-bdb9-6563c897e64c" providerId="ADAL" clId="{E179E769-16BF-47F4-AFDA-A67AEC0071C0}" dt="2021-02-20T19:43:48.076" v="32" actId="26606"/>
          <ac:spMkLst>
            <pc:docMk/>
            <pc:sldMk cId="3181445735" sldId="256"/>
            <ac:spMk id="71" creationId="{007891EC-4501-44ED-A8C8-B11B6DB767AB}"/>
          </ac:spMkLst>
        </pc:spChg>
        <pc:spChg chg="add del">
          <ac:chgData name="Ravagnani, Dominic" userId="913714d1-e3e7-4879-bdb9-6563c897e64c" providerId="ADAL" clId="{E179E769-16BF-47F4-AFDA-A67AEC0071C0}" dt="2021-02-20T19:43:48.878" v="34" actId="26606"/>
          <ac:spMkLst>
            <pc:docMk/>
            <pc:sldMk cId="3181445735" sldId="256"/>
            <ac:spMk id="73" creationId="{489B7BFD-8F45-4093-AD9C-91B15B0503D9}"/>
          </ac:spMkLst>
        </pc:spChg>
        <pc:spChg chg="add del">
          <ac:chgData name="Ravagnani, Dominic" userId="913714d1-e3e7-4879-bdb9-6563c897e64c" providerId="ADAL" clId="{E179E769-16BF-47F4-AFDA-A67AEC0071C0}" dt="2021-02-20T19:43:48.878" v="34" actId="26606"/>
          <ac:spMkLst>
            <pc:docMk/>
            <pc:sldMk cId="3181445735" sldId="256"/>
            <ac:spMk id="77" creationId="{498F8FF6-43B4-494A-AF8F-123A4983EDF7}"/>
          </ac:spMkLst>
        </pc:spChg>
        <pc:spChg chg="add del">
          <ac:chgData name="Ravagnani, Dominic" userId="913714d1-e3e7-4879-bdb9-6563c897e64c" providerId="ADAL" clId="{E179E769-16BF-47F4-AFDA-A67AEC0071C0}" dt="2021-02-20T19:43:48.878" v="34" actId="26606"/>
          <ac:spMkLst>
            <pc:docMk/>
            <pc:sldMk cId="3181445735" sldId="256"/>
            <ac:spMk id="78" creationId="{2B06059C-C357-4011-82B9-9C0106301384}"/>
          </ac:spMkLst>
        </pc:spChg>
        <pc:spChg chg="add del">
          <ac:chgData name="Ravagnani, Dominic" userId="913714d1-e3e7-4879-bdb9-6563c897e64c" providerId="ADAL" clId="{E179E769-16BF-47F4-AFDA-A67AEC0071C0}" dt="2021-02-20T19:43:48.878" v="34" actId="26606"/>
          <ac:spMkLst>
            <pc:docMk/>
            <pc:sldMk cId="3181445735" sldId="256"/>
            <ac:spMk id="79" creationId="{5AFEC601-A132-47EE-B0C2-B38ACD9FCE6F}"/>
          </ac:spMkLst>
        </pc:spChg>
        <pc:spChg chg="add del">
          <ac:chgData name="Ravagnani, Dominic" userId="913714d1-e3e7-4879-bdb9-6563c897e64c" providerId="ADAL" clId="{E179E769-16BF-47F4-AFDA-A67AEC0071C0}" dt="2021-02-20T19:43:48.878" v="34" actId="26606"/>
          <ac:spMkLst>
            <pc:docMk/>
            <pc:sldMk cId="3181445735" sldId="256"/>
            <ac:spMk id="80" creationId="{279CAF82-0ECF-42BE-8F37-F71941E5D410}"/>
          </ac:spMkLst>
        </pc:spChg>
        <pc:spChg chg="add del">
          <ac:chgData name="Ravagnani, Dominic" userId="913714d1-e3e7-4879-bdb9-6563c897e64c" providerId="ADAL" clId="{E179E769-16BF-47F4-AFDA-A67AEC0071C0}" dt="2021-02-20T19:43:48.878" v="34" actId="26606"/>
          <ac:spMkLst>
            <pc:docMk/>
            <pc:sldMk cId="3181445735" sldId="256"/>
            <ac:spMk id="81" creationId="{218E095B-4870-4AD5-9C41-C16D59523501}"/>
          </ac:spMkLst>
        </pc:spChg>
        <pc:spChg chg="add del">
          <ac:chgData name="Ravagnani, Dominic" userId="913714d1-e3e7-4879-bdb9-6563c897e64c" providerId="ADAL" clId="{E179E769-16BF-47F4-AFDA-A67AEC0071C0}" dt="2021-02-20T19:43:48.878" v="34" actId="26606"/>
          <ac:spMkLst>
            <pc:docMk/>
            <pc:sldMk cId="3181445735" sldId="256"/>
            <ac:spMk id="88" creationId="{BE8CB2F0-2F5A-4EBD-B214-E0309C31F578}"/>
          </ac:spMkLst>
        </pc:spChg>
        <pc:spChg chg="add del">
          <ac:chgData name="Ravagnani, Dominic" userId="913714d1-e3e7-4879-bdb9-6563c897e64c" providerId="ADAL" clId="{E179E769-16BF-47F4-AFDA-A67AEC0071C0}" dt="2021-02-20T19:43:48.878" v="34" actId="26606"/>
          <ac:spMkLst>
            <pc:docMk/>
            <pc:sldMk cId="3181445735" sldId="256"/>
            <ac:spMk id="89" creationId="{FFD3887D-244B-4EC4-9208-E304984C5D0F}"/>
          </ac:spMkLst>
        </pc:spChg>
        <pc:spChg chg="add del">
          <ac:chgData name="Ravagnani, Dominic" userId="913714d1-e3e7-4879-bdb9-6563c897e64c" providerId="ADAL" clId="{E179E769-16BF-47F4-AFDA-A67AEC0071C0}" dt="2021-02-20T19:43:48.878" v="34" actId="26606"/>
          <ac:spMkLst>
            <pc:docMk/>
            <pc:sldMk cId="3181445735" sldId="256"/>
            <ac:spMk id="90" creationId="{97224C31-855E-4593-8A58-5B2B0CC4F537}"/>
          </ac:spMkLst>
        </pc:spChg>
        <pc:spChg chg="add del">
          <ac:chgData name="Ravagnani, Dominic" userId="913714d1-e3e7-4879-bdb9-6563c897e64c" providerId="ADAL" clId="{E179E769-16BF-47F4-AFDA-A67AEC0071C0}" dt="2021-02-20T19:43:49.771" v="36" actId="26606"/>
          <ac:spMkLst>
            <pc:docMk/>
            <pc:sldMk cId="3181445735" sldId="256"/>
            <ac:spMk id="92" creationId="{6DDA8CE9-E0A6-4FF2-823D-D08607606DC2}"/>
          </ac:spMkLst>
        </pc:spChg>
        <pc:spChg chg="add del">
          <ac:chgData name="Ravagnani, Dominic" userId="913714d1-e3e7-4879-bdb9-6563c897e64c" providerId="ADAL" clId="{E179E769-16BF-47F4-AFDA-A67AEC0071C0}" dt="2021-02-20T19:43:49.771" v="36" actId="26606"/>
          <ac:spMkLst>
            <pc:docMk/>
            <pc:sldMk cId="3181445735" sldId="256"/>
            <ac:spMk id="93" creationId="{11195564-33B9-434B-9641-764F5905A56F}"/>
          </ac:spMkLst>
        </pc:spChg>
        <pc:spChg chg="add del">
          <ac:chgData name="Ravagnani, Dominic" userId="913714d1-e3e7-4879-bdb9-6563c897e64c" providerId="ADAL" clId="{E179E769-16BF-47F4-AFDA-A67AEC0071C0}" dt="2021-02-20T19:43:51.851" v="38" actId="26606"/>
          <ac:spMkLst>
            <pc:docMk/>
            <pc:sldMk cId="3181445735" sldId="256"/>
            <ac:spMk id="107" creationId="{053FB2EE-284F-4C87-AB3D-BBF87A9FAB97}"/>
          </ac:spMkLst>
        </pc:spChg>
        <pc:grpChg chg="add del">
          <ac:chgData name="Ravagnani, Dominic" userId="913714d1-e3e7-4879-bdb9-6563c897e64c" providerId="ADAL" clId="{E179E769-16BF-47F4-AFDA-A67AEC0071C0}" dt="2021-02-20T19:43:45.569" v="26" actId="26606"/>
          <ac:grpSpMkLst>
            <pc:docMk/>
            <pc:sldMk cId="3181445735" sldId="256"/>
            <ac:grpSpMk id="46" creationId="{E7E9D86A-D513-48F9-851A-5F3725E80003}"/>
          </ac:grpSpMkLst>
        </pc:grpChg>
        <pc:grpChg chg="add del">
          <ac:chgData name="Ravagnani, Dominic" userId="913714d1-e3e7-4879-bdb9-6563c897e64c" providerId="ADAL" clId="{E179E769-16BF-47F4-AFDA-A67AEC0071C0}" dt="2021-02-20T19:43:45.569" v="26" actId="26606"/>
          <ac:grpSpMkLst>
            <pc:docMk/>
            <pc:sldMk cId="3181445735" sldId="256"/>
            <ac:grpSpMk id="56" creationId="{FB9739EB-7F66-433D-841F-AB3CD18700B7}"/>
          </ac:grpSpMkLst>
        </pc:grpChg>
        <pc:grpChg chg="add del">
          <ac:chgData name="Ravagnani, Dominic" userId="913714d1-e3e7-4879-bdb9-6563c897e64c" providerId="ADAL" clId="{E179E769-16BF-47F4-AFDA-A67AEC0071C0}" dt="2021-02-20T19:43:48.878" v="34" actId="26606"/>
          <ac:grpSpMkLst>
            <pc:docMk/>
            <pc:sldMk cId="3181445735" sldId="256"/>
            <ac:grpSpMk id="74" creationId="{042BC7E5-76DB-4826-8C07-4A49B6353F76}"/>
          </ac:grpSpMkLst>
        </pc:grpChg>
        <pc:grpChg chg="add del">
          <ac:chgData name="Ravagnani, Dominic" userId="913714d1-e3e7-4879-bdb9-6563c897e64c" providerId="ADAL" clId="{E179E769-16BF-47F4-AFDA-A67AEC0071C0}" dt="2021-02-20T19:43:48.878" v="34" actId="26606"/>
          <ac:grpSpMkLst>
            <pc:docMk/>
            <pc:sldMk cId="3181445735" sldId="256"/>
            <ac:grpSpMk id="82" creationId="{FB9739EB-7F66-433D-841F-AB3CD18700B7}"/>
          </ac:grpSpMkLst>
        </pc:grpChg>
        <pc:grpChg chg="add del">
          <ac:chgData name="Ravagnani, Dominic" userId="913714d1-e3e7-4879-bdb9-6563c897e64c" providerId="ADAL" clId="{E179E769-16BF-47F4-AFDA-A67AEC0071C0}" dt="2021-02-20T19:43:49.771" v="36" actId="26606"/>
          <ac:grpSpMkLst>
            <pc:docMk/>
            <pc:sldMk cId="3181445735" sldId="256"/>
            <ac:grpSpMk id="94" creationId="{1D18C537-E336-47C4-836B-C342A230F8F3}"/>
          </ac:grpSpMkLst>
        </pc:grpChg>
        <pc:grpChg chg="add del">
          <ac:chgData name="Ravagnani, Dominic" userId="913714d1-e3e7-4879-bdb9-6563c897e64c" providerId="ADAL" clId="{E179E769-16BF-47F4-AFDA-A67AEC0071C0}" dt="2021-02-20T19:43:49.771" v="36" actId="26606"/>
          <ac:grpSpMkLst>
            <pc:docMk/>
            <pc:sldMk cId="3181445735" sldId="256"/>
            <ac:grpSpMk id="99" creationId="{5A1259D8-0C3A-4069-A22F-537BBBB61A9C}"/>
          </ac:grpSpMkLst>
        </pc:grpChg>
        <pc:grpChg chg="add del">
          <ac:chgData name="Ravagnani, Dominic" userId="913714d1-e3e7-4879-bdb9-6563c897e64c" providerId="ADAL" clId="{E179E769-16BF-47F4-AFDA-A67AEC0071C0}" dt="2021-02-20T19:43:51.851" v="38" actId="26606"/>
          <ac:grpSpMkLst>
            <pc:docMk/>
            <pc:sldMk cId="3181445735" sldId="256"/>
            <ac:grpSpMk id="103" creationId="{D2C4BFA1-2075-4901-9E24-E41D1FDD51FD}"/>
          </ac:grpSpMkLst>
        </pc:grpChg>
        <pc:picChg chg="add del">
          <ac:chgData name="Ravagnani, Dominic" userId="913714d1-e3e7-4879-bdb9-6563c897e64c" providerId="ADAL" clId="{E179E769-16BF-47F4-AFDA-A67AEC0071C0}" dt="2021-02-20T19:43:29.692" v="13" actId="26606"/>
          <ac:picMkLst>
            <pc:docMk/>
            <pc:sldMk cId="3181445735" sldId="256"/>
            <ac:picMk id="4" creationId="{7C4B3205-A37A-4B56-BA36-D24EB63EEFBB}"/>
          </ac:picMkLst>
        </pc:picChg>
        <pc:picChg chg="add del">
          <ac:chgData name="Ravagnani, Dominic" userId="913714d1-e3e7-4879-bdb9-6563c897e64c" providerId="ADAL" clId="{E179E769-16BF-47F4-AFDA-A67AEC0071C0}" dt="2021-02-20T19:43:38.329" v="16" actId="26606"/>
          <ac:picMkLst>
            <pc:docMk/>
            <pc:sldMk cId="3181445735" sldId="256"/>
            <ac:picMk id="5" creationId="{2076A6E9-29DB-44F7-9D85-BC4A932E1814}"/>
          </ac:picMkLst>
        </pc:picChg>
        <pc:picChg chg="add del">
          <ac:chgData name="Ravagnani, Dominic" userId="913714d1-e3e7-4879-bdb9-6563c897e64c" providerId="ADAL" clId="{E179E769-16BF-47F4-AFDA-A67AEC0071C0}" dt="2021-02-20T19:43:39.775" v="18" actId="26606"/>
          <ac:picMkLst>
            <pc:docMk/>
            <pc:sldMk cId="3181445735" sldId="256"/>
            <ac:picMk id="10" creationId="{2270F1FA-0425-408F-9861-80BF5AFB276D}"/>
          </ac:picMkLst>
        </pc:picChg>
        <pc:picChg chg="add del">
          <ac:chgData name="Ravagnani, Dominic" userId="913714d1-e3e7-4879-bdb9-6563c897e64c" providerId="ADAL" clId="{E179E769-16BF-47F4-AFDA-A67AEC0071C0}" dt="2021-02-20T19:43:46.109" v="28" actId="26606"/>
          <ac:picMkLst>
            <pc:docMk/>
            <pc:sldMk cId="3181445735" sldId="256"/>
            <ac:picMk id="63" creationId="{67C2FA09-3734-4B9D-BCF3-1FA5E9811C9F}"/>
          </ac:picMkLst>
        </pc:picChg>
        <pc:picChg chg="add del">
          <ac:chgData name="Ravagnani, Dominic" userId="913714d1-e3e7-4879-bdb9-6563c897e64c" providerId="ADAL" clId="{E179E769-16BF-47F4-AFDA-A67AEC0071C0}" dt="2021-02-20T19:43:47.021" v="30" actId="26606"/>
          <ac:picMkLst>
            <pc:docMk/>
            <pc:sldMk cId="3181445735" sldId="256"/>
            <ac:picMk id="67" creationId="{7653FE91-116C-458C-8908-5A99D5D2460F}"/>
          </ac:picMkLst>
        </pc:picChg>
        <pc:picChg chg="add del">
          <ac:chgData name="Ravagnani, Dominic" userId="913714d1-e3e7-4879-bdb9-6563c897e64c" providerId="ADAL" clId="{E179E769-16BF-47F4-AFDA-A67AEC0071C0}" dt="2021-02-20T19:43:48.076" v="32" actId="26606"/>
          <ac:picMkLst>
            <pc:docMk/>
            <pc:sldMk cId="3181445735" sldId="256"/>
            <ac:picMk id="70" creationId="{67C2FA09-3734-4B9D-BCF3-1FA5E9811C9F}"/>
          </ac:picMkLst>
        </pc:picChg>
        <pc:cxnChg chg="add del">
          <ac:chgData name="Ravagnani, Dominic" userId="913714d1-e3e7-4879-bdb9-6563c897e64c" providerId="ADAL" clId="{E179E769-16BF-47F4-AFDA-A67AEC0071C0}" dt="2021-02-20T19:43:40.745" v="20" actId="26606"/>
          <ac:cxnSpMkLst>
            <pc:docMk/>
            <pc:sldMk cId="3181445735" sldId="256"/>
            <ac:cxnSpMk id="14" creationId="{42CDBECE-872A-4C73-9DC1-BB4E805E2CF5}"/>
          </ac:cxnSpMkLst>
        </pc:cxnChg>
        <pc:cxnChg chg="add del">
          <ac:chgData name="Ravagnani, Dominic" userId="913714d1-e3e7-4879-bdb9-6563c897e64c" providerId="ADAL" clId="{E179E769-16BF-47F4-AFDA-A67AEC0071C0}" dt="2021-02-20T19:43:40.745" v="20" actId="26606"/>
          <ac:cxnSpMkLst>
            <pc:docMk/>
            <pc:sldMk cId="3181445735" sldId="256"/>
            <ac:cxnSpMk id="16" creationId="{F5CD5A0B-CDD7-427C-AA42-2EECFDFA1811}"/>
          </ac:cxnSpMkLst>
        </pc:cxnChg>
        <pc:cxnChg chg="add del">
          <ac:chgData name="Ravagnani, Dominic" userId="913714d1-e3e7-4879-bdb9-6563c897e64c" providerId="ADAL" clId="{E179E769-16BF-47F4-AFDA-A67AEC0071C0}" dt="2021-02-20T19:43:40.745" v="20" actId="26606"/>
          <ac:cxnSpMkLst>
            <pc:docMk/>
            <pc:sldMk cId="3181445735" sldId="256"/>
            <ac:cxnSpMk id="18" creationId="{911DBBF1-3229-4BD9-B3D1-B4CA571E7431}"/>
          </ac:cxnSpMkLst>
        </pc:cxnChg>
      </pc:sldChg>
      <pc:sldChg chg="addSp delSp modSp new del mod setBg">
        <pc:chgData name="Ravagnani, Dominic" userId="913714d1-e3e7-4879-bdb9-6563c897e64c" providerId="ADAL" clId="{E179E769-16BF-47F4-AFDA-A67AEC0071C0}" dt="2021-02-20T19:43:29.289" v="12" actId="680"/>
        <pc:sldMkLst>
          <pc:docMk/>
          <pc:sldMk cId="1016610126" sldId="257"/>
        </pc:sldMkLst>
        <pc:spChg chg="mod">
          <ac:chgData name="Ravagnani, Dominic" userId="913714d1-e3e7-4879-bdb9-6563c897e64c" providerId="ADAL" clId="{E179E769-16BF-47F4-AFDA-A67AEC0071C0}" dt="2021-02-20T19:43:28.941" v="11" actId="26606"/>
          <ac:spMkLst>
            <pc:docMk/>
            <pc:sldMk cId="1016610126" sldId="257"/>
            <ac:spMk id="2" creationId="{D377A034-421F-4FF1-B621-12F07BAFC11D}"/>
          </ac:spMkLst>
        </pc:spChg>
        <pc:spChg chg="mod">
          <ac:chgData name="Ravagnani, Dominic" userId="913714d1-e3e7-4879-bdb9-6563c897e64c" providerId="ADAL" clId="{E179E769-16BF-47F4-AFDA-A67AEC0071C0}" dt="2021-02-20T19:43:28.941" v="11" actId="26606"/>
          <ac:spMkLst>
            <pc:docMk/>
            <pc:sldMk cId="1016610126" sldId="257"/>
            <ac:spMk id="3" creationId="{45727525-2433-4808-8311-61CB94D00A36}"/>
          </ac:spMkLst>
        </pc:spChg>
        <pc:spChg chg="add del">
          <ac:chgData name="Ravagnani, Dominic" userId="913714d1-e3e7-4879-bdb9-6563c897e64c" providerId="ADAL" clId="{E179E769-16BF-47F4-AFDA-A67AEC0071C0}" dt="2021-02-20T19:34:47.498" v="3" actId="26606"/>
          <ac:spMkLst>
            <pc:docMk/>
            <pc:sldMk cId="1016610126" sldId="257"/>
            <ac:spMk id="8" creationId="{EFF9146B-4CCD-4CDB-AB9C-458005307E6F}"/>
          </ac:spMkLst>
        </pc:spChg>
        <pc:spChg chg="add del">
          <ac:chgData name="Ravagnani, Dominic" userId="913714d1-e3e7-4879-bdb9-6563c897e64c" providerId="ADAL" clId="{E179E769-16BF-47F4-AFDA-A67AEC0071C0}" dt="2021-02-20T19:34:47.498" v="3" actId="26606"/>
          <ac:spMkLst>
            <pc:docMk/>
            <pc:sldMk cId="1016610126" sldId="257"/>
            <ac:spMk id="10" creationId="{5E1FEFA6-7D4F-4746-AE64-D4D52FE76DC2}"/>
          </ac:spMkLst>
        </pc:spChg>
        <pc:spChg chg="add del">
          <ac:chgData name="Ravagnani, Dominic" userId="913714d1-e3e7-4879-bdb9-6563c897e64c" providerId="ADAL" clId="{E179E769-16BF-47F4-AFDA-A67AEC0071C0}" dt="2021-02-20T19:34:47.498" v="3" actId="26606"/>
          <ac:spMkLst>
            <pc:docMk/>
            <pc:sldMk cId="1016610126" sldId="257"/>
            <ac:spMk id="12" creationId="{BF8DA3CF-9D4B-403A-9AD4-BB177DAB6CC1}"/>
          </ac:spMkLst>
        </pc:spChg>
        <pc:spChg chg="add del">
          <ac:chgData name="Ravagnani, Dominic" userId="913714d1-e3e7-4879-bdb9-6563c897e64c" providerId="ADAL" clId="{E179E769-16BF-47F4-AFDA-A67AEC0071C0}" dt="2021-02-20T19:34:48.305" v="5" actId="26606"/>
          <ac:spMkLst>
            <pc:docMk/>
            <pc:sldMk cId="1016610126" sldId="257"/>
            <ac:spMk id="14" creationId="{8BBC959F-CAB6-4E23-81DE-E0BBF2B7E073}"/>
          </ac:spMkLst>
        </pc:spChg>
        <pc:spChg chg="add del">
          <ac:chgData name="Ravagnani, Dominic" userId="913714d1-e3e7-4879-bdb9-6563c897e64c" providerId="ADAL" clId="{E179E769-16BF-47F4-AFDA-A67AEC0071C0}" dt="2021-02-20T19:34:48.305" v="5" actId="26606"/>
          <ac:spMkLst>
            <pc:docMk/>
            <pc:sldMk cId="1016610126" sldId="257"/>
            <ac:spMk id="15" creationId="{7A94DEED-5E0F-4E41-A445-58C14864C34A}"/>
          </ac:spMkLst>
        </pc:spChg>
        <pc:spChg chg="add del">
          <ac:chgData name="Ravagnani, Dominic" userId="913714d1-e3e7-4879-bdb9-6563c897e64c" providerId="ADAL" clId="{E179E769-16BF-47F4-AFDA-A67AEC0071C0}" dt="2021-02-20T19:34:48.305" v="5" actId="26606"/>
          <ac:spMkLst>
            <pc:docMk/>
            <pc:sldMk cId="1016610126" sldId="257"/>
            <ac:spMk id="16" creationId="{5E1FEFA6-7D4F-4746-AE64-D4D52FE76DC2}"/>
          </ac:spMkLst>
        </pc:spChg>
        <pc:spChg chg="add del">
          <ac:chgData name="Ravagnani, Dominic" userId="913714d1-e3e7-4879-bdb9-6563c897e64c" providerId="ADAL" clId="{E179E769-16BF-47F4-AFDA-A67AEC0071C0}" dt="2021-02-20T19:34:50.212" v="7" actId="26606"/>
          <ac:spMkLst>
            <pc:docMk/>
            <pc:sldMk cId="1016610126" sldId="257"/>
            <ac:spMk id="18" creationId="{A9CD6474-47AA-4D47-AF35-32FA3089BDD1}"/>
          </ac:spMkLst>
        </pc:spChg>
        <pc:spChg chg="add del">
          <ac:chgData name="Ravagnani, Dominic" userId="913714d1-e3e7-4879-bdb9-6563c897e64c" providerId="ADAL" clId="{E179E769-16BF-47F4-AFDA-A67AEC0071C0}" dt="2021-02-20T19:34:50.212" v="7" actId="26606"/>
          <ac:spMkLst>
            <pc:docMk/>
            <pc:sldMk cId="1016610126" sldId="257"/>
            <ac:spMk id="19" creationId="{5E1FEFA6-7D4F-4746-AE64-D4D52FE76DC2}"/>
          </ac:spMkLst>
        </pc:spChg>
        <pc:spChg chg="add del">
          <ac:chgData name="Ravagnani, Dominic" userId="913714d1-e3e7-4879-bdb9-6563c897e64c" providerId="ADAL" clId="{E179E769-16BF-47F4-AFDA-A67AEC0071C0}" dt="2021-02-20T19:34:50.212" v="7" actId="26606"/>
          <ac:spMkLst>
            <pc:docMk/>
            <pc:sldMk cId="1016610126" sldId="257"/>
            <ac:spMk id="20" creationId="{BF8DA3CF-9D4B-403A-9AD4-BB177DAB6CC1}"/>
          </ac:spMkLst>
        </pc:spChg>
        <pc:spChg chg="add del">
          <ac:chgData name="Ravagnani, Dominic" userId="913714d1-e3e7-4879-bdb9-6563c897e64c" providerId="ADAL" clId="{E179E769-16BF-47F4-AFDA-A67AEC0071C0}" dt="2021-02-20T19:43:28.941" v="11" actId="26606"/>
          <ac:spMkLst>
            <pc:docMk/>
            <pc:sldMk cId="1016610126" sldId="257"/>
            <ac:spMk id="22" creationId="{EFF9146B-4CCD-4CDB-AB9C-458005307E6F}"/>
          </ac:spMkLst>
        </pc:spChg>
        <pc:spChg chg="add del">
          <ac:chgData name="Ravagnani, Dominic" userId="913714d1-e3e7-4879-bdb9-6563c897e64c" providerId="ADAL" clId="{E179E769-16BF-47F4-AFDA-A67AEC0071C0}" dt="2021-02-20T19:43:28.941" v="11" actId="26606"/>
          <ac:spMkLst>
            <pc:docMk/>
            <pc:sldMk cId="1016610126" sldId="257"/>
            <ac:spMk id="23" creationId="{5E1FEFA6-7D4F-4746-AE64-D4D52FE76DC2}"/>
          </ac:spMkLst>
        </pc:spChg>
        <pc:spChg chg="add del">
          <ac:chgData name="Ravagnani, Dominic" userId="913714d1-e3e7-4879-bdb9-6563c897e64c" providerId="ADAL" clId="{E179E769-16BF-47F4-AFDA-A67AEC0071C0}" dt="2021-02-20T19:43:28.941" v="11" actId="26606"/>
          <ac:spMkLst>
            <pc:docMk/>
            <pc:sldMk cId="1016610126" sldId="257"/>
            <ac:spMk id="24" creationId="{BF8DA3CF-9D4B-403A-9AD4-BB177DAB6CC1}"/>
          </ac:spMkLst>
        </pc:spChg>
      </pc:sldChg>
      <pc:sldChg chg="modSp new del mod">
        <pc:chgData name="Ravagnani, Dominic" userId="913714d1-e3e7-4879-bdb9-6563c897e64c" providerId="ADAL" clId="{E179E769-16BF-47F4-AFDA-A67AEC0071C0}" dt="2021-02-22T02:15:11.403" v="291" actId="2696"/>
        <pc:sldMkLst>
          <pc:docMk/>
          <pc:sldMk cId="1346986242" sldId="257"/>
        </pc:sldMkLst>
        <pc:spChg chg="mod">
          <ac:chgData name="Ravagnani, Dominic" userId="913714d1-e3e7-4879-bdb9-6563c897e64c" providerId="ADAL" clId="{E179E769-16BF-47F4-AFDA-A67AEC0071C0}" dt="2021-02-22T02:12:42.885" v="214"/>
          <ac:spMkLst>
            <pc:docMk/>
            <pc:sldMk cId="1346986242" sldId="257"/>
            <ac:spMk id="2" creationId="{966AC902-600E-4F9B-A9F5-EFE335403C3A}"/>
          </ac:spMkLst>
        </pc:spChg>
        <pc:spChg chg="mod">
          <ac:chgData name="Ravagnani, Dominic" userId="913714d1-e3e7-4879-bdb9-6563c897e64c" providerId="ADAL" clId="{E179E769-16BF-47F4-AFDA-A67AEC0071C0}" dt="2021-02-22T02:15:02.089" v="290" actId="17032"/>
          <ac:spMkLst>
            <pc:docMk/>
            <pc:sldMk cId="1346986242" sldId="257"/>
            <ac:spMk id="3" creationId="{74A49AD3-15AF-4857-B5A6-8BFBF9AC9F75}"/>
          </ac:spMkLst>
        </pc:spChg>
      </pc:sldChg>
      <pc:sldChg chg="modSp new mod ord modAnim">
        <pc:chgData name="Ravagnani, Dominic" userId="913714d1-e3e7-4879-bdb9-6563c897e64c" providerId="ADAL" clId="{E179E769-16BF-47F4-AFDA-A67AEC0071C0}" dt="2021-02-22T05:09:10.853" v="9114"/>
        <pc:sldMkLst>
          <pc:docMk/>
          <pc:sldMk cId="1998432527" sldId="258"/>
        </pc:sldMkLst>
        <pc:spChg chg="mod">
          <ac:chgData name="Ravagnani, Dominic" userId="913714d1-e3e7-4879-bdb9-6563c897e64c" providerId="ADAL" clId="{E179E769-16BF-47F4-AFDA-A67AEC0071C0}" dt="2021-02-22T02:45:51.257" v="1644" actId="20577"/>
          <ac:spMkLst>
            <pc:docMk/>
            <pc:sldMk cId="1998432527" sldId="258"/>
            <ac:spMk id="2" creationId="{90A04046-39CF-4883-8744-1E845982CA17}"/>
          </ac:spMkLst>
        </pc:spChg>
        <pc:spChg chg="mod">
          <ac:chgData name="Ravagnani, Dominic" userId="913714d1-e3e7-4879-bdb9-6563c897e64c" providerId="ADAL" clId="{E179E769-16BF-47F4-AFDA-A67AEC0071C0}" dt="2021-02-22T02:51:23.318" v="1933" actId="20577"/>
          <ac:spMkLst>
            <pc:docMk/>
            <pc:sldMk cId="1998432527" sldId="258"/>
            <ac:spMk id="3" creationId="{4F945473-B0E9-47C1-B1A6-17B4540CE244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2:33:03.050" v="1130" actId="20577"/>
        <pc:sldMkLst>
          <pc:docMk/>
          <pc:sldMk cId="4181537183" sldId="259"/>
        </pc:sldMkLst>
        <pc:spChg chg="mod">
          <ac:chgData name="Ravagnani, Dominic" userId="913714d1-e3e7-4879-bdb9-6563c897e64c" providerId="ADAL" clId="{E179E769-16BF-47F4-AFDA-A67AEC0071C0}" dt="2021-02-22T02:25:02.959" v="741" actId="20577"/>
          <ac:spMkLst>
            <pc:docMk/>
            <pc:sldMk cId="4181537183" sldId="259"/>
            <ac:spMk id="2" creationId="{FF0D798E-16E0-477E-B325-E4B1DF3FBDD2}"/>
          </ac:spMkLst>
        </pc:spChg>
        <pc:spChg chg="mod">
          <ac:chgData name="Ravagnani, Dominic" userId="913714d1-e3e7-4879-bdb9-6563c897e64c" providerId="ADAL" clId="{E179E769-16BF-47F4-AFDA-A67AEC0071C0}" dt="2021-02-22T02:33:03.050" v="1130" actId="20577"/>
          <ac:spMkLst>
            <pc:docMk/>
            <pc:sldMk cId="4181537183" sldId="259"/>
            <ac:spMk id="3" creationId="{2DA88EC6-8D87-4E43-92E9-EBC888FA7004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2:30:22.252" v="932"/>
        <pc:sldMkLst>
          <pc:docMk/>
          <pc:sldMk cId="3312419138" sldId="260"/>
        </pc:sldMkLst>
        <pc:spChg chg="mod">
          <ac:chgData name="Ravagnani, Dominic" userId="913714d1-e3e7-4879-bdb9-6563c897e64c" providerId="ADAL" clId="{E179E769-16BF-47F4-AFDA-A67AEC0071C0}" dt="2021-02-22T02:25:17.848" v="751" actId="20577"/>
          <ac:spMkLst>
            <pc:docMk/>
            <pc:sldMk cId="3312419138" sldId="260"/>
            <ac:spMk id="2" creationId="{202F8918-44A4-4546-BFE0-24E4C8A946EB}"/>
          </ac:spMkLst>
        </pc:spChg>
        <pc:spChg chg="mod">
          <ac:chgData name="Ravagnani, Dominic" userId="913714d1-e3e7-4879-bdb9-6563c897e64c" providerId="ADAL" clId="{E179E769-16BF-47F4-AFDA-A67AEC0071C0}" dt="2021-02-22T02:28:06.861" v="918" actId="20577"/>
          <ac:spMkLst>
            <pc:docMk/>
            <pc:sldMk cId="3312419138" sldId="260"/>
            <ac:spMk id="3" creationId="{385990FC-B36C-4036-8D69-06252BD61C4A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08:50.406" v="9111"/>
        <pc:sldMkLst>
          <pc:docMk/>
          <pc:sldMk cId="3596215006" sldId="261"/>
        </pc:sldMkLst>
        <pc:spChg chg="mod">
          <ac:chgData name="Ravagnani, Dominic" userId="913714d1-e3e7-4879-bdb9-6563c897e64c" providerId="ADAL" clId="{E179E769-16BF-47F4-AFDA-A67AEC0071C0}" dt="2021-02-22T02:30:50.581" v="958" actId="20577"/>
          <ac:spMkLst>
            <pc:docMk/>
            <pc:sldMk cId="3596215006" sldId="261"/>
            <ac:spMk id="2" creationId="{6E4074BA-8977-45AA-BBD9-57A7D805BD80}"/>
          </ac:spMkLst>
        </pc:spChg>
        <pc:spChg chg="mod">
          <ac:chgData name="Ravagnani, Dominic" userId="913714d1-e3e7-4879-bdb9-6563c897e64c" providerId="ADAL" clId="{E179E769-16BF-47F4-AFDA-A67AEC0071C0}" dt="2021-02-22T02:34:29.245" v="1236" actId="20577"/>
          <ac:spMkLst>
            <pc:docMk/>
            <pc:sldMk cId="3596215006" sldId="261"/>
            <ac:spMk id="3" creationId="{7EBCB1A0-5D00-43A1-8D50-BADF8E7394AC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08:59.632" v="9112"/>
        <pc:sldMkLst>
          <pc:docMk/>
          <pc:sldMk cId="481103743" sldId="262"/>
        </pc:sldMkLst>
        <pc:spChg chg="mod">
          <ac:chgData name="Ravagnani, Dominic" userId="913714d1-e3e7-4879-bdb9-6563c897e64c" providerId="ADAL" clId="{E179E769-16BF-47F4-AFDA-A67AEC0071C0}" dt="2021-02-22T03:59:04.455" v="4520" actId="20577"/>
          <ac:spMkLst>
            <pc:docMk/>
            <pc:sldMk cId="481103743" sldId="262"/>
            <ac:spMk id="2" creationId="{8B65DF46-39D4-4107-B4D6-A54CE504070C}"/>
          </ac:spMkLst>
        </pc:spChg>
        <pc:spChg chg="mod">
          <ac:chgData name="Ravagnani, Dominic" userId="913714d1-e3e7-4879-bdb9-6563c897e64c" providerId="ADAL" clId="{E179E769-16BF-47F4-AFDA-A67AEC0071C0}" dt="2021-02-22T02:36:45.441" v="1451" actId="20577"/>
          <ac:spMkLst>
            <pc:docMk/>
            <pc:sldMk cId="481103743" sldId="262"/>
            <ac:spMk id="3" creationId="{0DBA30B9-9803-47FA-BC5C-B6B63A926AA5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09:04.540" v="9113"/>
        <pc:sldMkLst>
          <pc:docMk/>
          <pc:sldMk cId="644482736" sldId="263"/>
        </pc:sldMkLst>
        <pc:spChg chg="mod">
          <ac:chgData name="Ravagnani, Dominic" userId="913714d1-e3e7-4879-bdb9-6563c897e64c" providerId="ADAL" clId="{E179E769-16BF-47F4-AFDA-A67AEC0071C0}" dt="2021-02-22T02:36:54.977" v="1464" actId="20577"/>
          <ac:spMkLst>
            <pc:docMk/>
            <pc:sldMk cId="644482736" sldId="263"/>
            <ac:spMk id="2" creationId="{671B86A4-0B06-4AD8-A003-0154EACFEC69}"/>
          </ac:spMkLst>
        </pc:spChg>
        <pc:spChg chg="mod">
          <ac:chgData name="Ravagnani, Dominic" userId="913714d1-e3e7-4879-bdb9-6563c897e64c" providerId="ADAL" clId="{E179E769-16BF-47F4-AFDA-A67AEC0071C0}" dt="2021-02-22T02:45:20.750" v="1641" actId="20577"/>
          <ac:spMkLst>
            <pc:docMk/>
            <pc:sldMk cId="644482736" sldId="263"/>
            <ac:spMk id="3" creationId="{22794044-06CE-461C-AD55-1CD0C91DC7A1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09:13.336" v="9115"/>
        <pc:sldMkLst>
          <pc:docMk/>
          <pc:sldMk cId="3525425241" sldId="264"/>
        </pc:sldMkLst>
        <pc:spChg chg="mod">
          <ac:chgData name="Ravagnani, Dominic" userId="913714d1-e3e7-4879-bdb9-6563c897e64c" providerId="ADAL" clId="{E179E769-16BF-47F4-AFDA-A67AEC0071C0}" dt="2021-02-22T02:52:21.152" v="1997" actId="20577"/>
          <ac:spMkLst>
            <pc:docMk/>
            <pc:sldMk cId="3525425241" sldId="264"/>
            <ac:spMk id="2" creationId="{E30FA2AE-79E1-42EB-AA6F-82AC23901E7C}"/>
          </ac:spMkLst>
        </pc:spChg>
        <pc:spChg chg="mod">
          <ac:chgData name="Ravagnani, Dominic" userId="913714d1-e3e7-4879-bdb9-6563c897e64c" providerId="ADAL" clId="{E179E769-16BF-47F4-AFDA-A67AEC0071C0}" dt="2021-02-22T02:57:17.651" v="2268" actId="20577"/>
          <ac:spMkLst>
            <pc:docMk/>
            <pc:sldMk cId="3525425241" sldId="264"/>
            <ac:spMk id="3" creationId="{CF6E215B-EAA1-43E7-8772-28057E360C2A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09:15.801" v="9116"/>
        <pc:sldMkLst>
          <pc:docMk/>
          <pc:sldMk cId="3804660167" sldId="265"/>
        </pc:sldMkLst>
        <pc:spChg chg="mod">
          <ac:chgData name="Ravagnani, Dominic" userId="913714d1-e3e7-4879-bdb9-6563c897e64c" providerId="ADAL" clId="{E179E769-16BF-47F4-AFDA-A67AEC0071C0}" dt="2021-02-22T02:59:07.590" v="2286" actId="20577"/>
          <ac:spMkLst>
            <pc:docMk/>
            <pc:sldMk cId="3804660167" sldId="265"/>
            <ac:spMk id="2" creationId="{0F815E6B-CB70-4C20-95EC-D4797380EB6E}"/>
          </ac:spMkLst>
        </pc:spChg>
        <pc:spChg chg="mod">
          <ac:chgData name="Ravagnani, Dominic" userId="913714d1-e3e7-4879-bdb9-6563c897e64c" providerId="ADAL" clId="{E179E769-16BF-47F4-AFDA-A67AEC0071C0}" dt="2021-02-22T03:05:03.220" v="2625" actId="20577"/>
          <ac:spMkLst>
            <pc:docMk/>
            <pc:sldMk cId="3804660167" sldId="265"/>
            <ac:spMk id="3" creationId="{01CEFF2E-62C2-4BFA-A645-4BFBC779BD13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09:18.968" v="9117"/>
        <pc:sldMkLst>
          <pc:docMk/>
          <pc:sldMk cId="2937650968" sldId="266"/>
        </pc:sldMkLst>
        <pc:spChg chg="mod">
          <ac:chgData name="Ravagnani, Dominic" userId="913714d1-e3e7-4879-bdb9-6563c897e64c" providerId="ADAL" clId="{E179E769-16BF-47F4-AFDA-A67AEC0071C0}" dt="2021-02-22T03:26:42.151" v="2726" actId="20577"/>
          <ac:spMkLst>
            <pc:docMk/>
            <pc:sldMk cId="2937650968" sldId="266"/>
            <ac:spMk id="2" creationId="{6F66BD4F-93A4-4527-9CBC-D72C696503F5}"/>
          </ac:spMkLst>
        </pc:spChg>
        <pc:spChg chg="mod">
          <ac:chgData name="Ravagnani, Dominic" userId="913714d1-e3e7-4879-bdb9-6563c897e64c" providerId="ADAL" clId="{E179E769-16BF-47F4-AFDA-A67AEC0071C0}" dt="2021-02-22T03:36:33.955" v="2946" actId="20577"/>
          <ac:spMkLst>
            <pc:docMk/>
            <pc:sldMk cId="2937650968" sldId="266"/>
            <ac:spMk id="3" creationId="{65E4D858-11E6-4932-B681-28EEFD9CC0C5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09:21.558" v="9118"/>
        <pc:sldMkLst>
          <pc:docMk/>
          <pc:sldMk cId="2013019902" sldId="267"/>
        </pc:sldMkLst>
        <pc:spChg chg="mod">
          <ac:chgData name="Ravagnani, Dominic" userId="913714d1-e3e7-4879-bdb9-6563c897e64c" providerId="ADAL" clId="{E179E769-16BF-47F4-AFDA-A67AEC0071C0}" dt="2021-02-22T03:36:52.048" v="2966" actId="20577"/>
          <ac:spMkLst>
            <pc:docMk/>
            <pc:sldMk cId="2013019902" sldId="267"/>
            <ac:spMk id="2" creationId="{AD264275-147B-433A-A31D-8440D4F2FD23}"/>
          </ac:spMkLst>
        </pc:spChg>
        <pc:spChg chg="mod">
          <ac:chgData name="Ravagnani, Dominic" userId="913714d1-e3e7-4879-bdb9-6563c897e64c" providerId="ADAL" clId="{E179E769-16BF-47F4-AFDA-A67AEC0071C0}" dt="2021-02-22T04:09:35.932" v="5272" actId="20577"/>
          <ac:spMkLst>
            <pc:docMk/>
            <pc:sldMk cId="2013019902" sldId="267"/>
            <ac:spMk id="3" creationId="{D2A8A146-AB93-4171-A152-1679D4F7FBFA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09:24.275" v="9119"/>
        <pc:sldMkLst>
          <pc:docMk/>
          <pc:sldMk cId="1800660820" sldId="268"/>
        </pc:sldMkLst>
        <pc:spChg chg="mod">
          <ac:chgData name="Ravagnani, Dominic" userId="913714d1-e3e7-4879-bdb9-6563c897e64c" providerId="ADAL" clId="{E179E769-16BF-47F4-AFDA-A67AEC0071C0}" dt="2021-02-22T03:46:23.928" v="3514" actId="20577"/>
          <ac:spMkLst>
            <pc:docMk/>
            <pc:sldMk cId="1800660820" sldId="268"/>
            <ac:spMk id="2" creationId="{583F668A-F881-4E00-97D9-92DDBB218C40}"/>
          </ac:spMkLst>
        </pc:spChg>
        <pc:spChg chg="mod">
          <ac:chgData name="Ravagnani, Dominic" userId="913714d1-e3e7-4879-bdb9-6563c897e64c" providerId="ADAL" clId="{E179E769-16BF-47F4-AFDA-A67AEC0071C0}" dt="2021-02-22T04:09:24.655" v="5264" actId="20577"/>
          <ac:spMkLst>
            <pc:docMk/>
            <pc:sldMk cId="1800660820" sldId="268"/>
            <ac:spMk id="3" creationId="{FF9261B5-2005-4001-B1E5-1B5543AD12B8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09:29.706" v="9120"/>
        <pc:sldMkLst>
          <pc:docMk/>
          <pc:sldMk cId="3214706878" sldId="269"/>
        </pc:sldMkLst>
        <pc:spChg chg="mod">
          <ac:chgData name="Ravagnani, Dominic" userId="913714d1-e3e7-4879-bdb9-6563c897e64c" providerId="ADAL" clId="{E179E769-16BF-47F4-AFDA-A67AEC0071C0}" dt="2021-02-22T03:52:29.609" v="3959" actId="20577"/>
          <ac:spMkLst>
            <pc:docMk/>
            <pc:sldMk cId="3214706878" sldId="269"/>
            <ac:spMk id="2" creationId="{D3CCE7E6-208C-4784-A984-77826C6A977E}"/>
          </ac:spMkLst>
        </pc:spChg>
        <pc:spChg chg="mod">
          <ac:chgData name="Ravagnani, Dominic" userId="913714d1-e3e7-4879-bdb9-6563c897e64c" providerId="ADAL" clId="{E179E769-16BF-47F4-AFDA-A67AEC0071C0}" dt="2021-02-22T03:56:49.108" v="4338" actId="20577"/>
          <ac:spMkLst>
            <pc:docMk/>
            <pc:sldMk cId="3214706878" sldId="269"/>
            <ac:spMk id="3" creationId="{854B2DFD-5266-4721-A34B-28BDA00EE164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09:32.351" v="9121"/>
        <pc:sldMkLst>
          <pc:docMk/>
          <pc:sldMk cId="3277862142" sldId="270"/>
        </pc:sldMkLst>
        <pc:spChg chg="mod">
          <ac:chgData name="Ravagnani, Dominic" userId="913714d1-e3e7-4879-bdb9-6563c897e64c" providerId="ADAL" clId="{E179E769-16BF-47F4-AFDA-A67AEC0071C0}" dt="2021-02-22T03:57:26.978" v="4348" actId="20577"/>
          <ac:spMkLst>
            <pc:docMk/>
            <pc:sldMk cId="3277862142" sldId="270"/>
            <ac:spMk id="2" creationId="{26252C1C-FBDF-432E-A2E9-707548713F21}"/>
          </ac:spMkLst>
        </pc:spChg>
        <pc:spChg chg="mod">
          <ac:chgData name="Ravagnani, Dominic" userId="913714d1-e3e7-4879-bdb9-6563c897e64c" providerId="ADAL" clId="{E179E769-16BF-47F4-AFDA-A67AEC0071C0}" dt="2021-02-22T03:58:16.715" v="4486" actId="20577"/>
          <ac:spMkLst>
            <pc:docMk/>
            <pc:sldMk cId="3277862142" sldId="270"/>
            <ac:spMk id="3" creationId="{08BFA430-4952-458A-B900-A27496E13DCA}"/>
          </ac:spMkLst>
        </pc:spChg>
      </pc:sldChg>
      <pc:sldChg chg="new add del">
        <pc:chgData name="Ravagnani, Dominic" userId="913714d1-e3e7-4879-bdb9-6563c897e64c" providerId="ADAL" clId="{E179E769-16BF-47F4-AFDA-A67AEC0071C0}" dt="2021-02-22T04:02:20.253" v="4609" actId="680"/>
        <pc:sldMkLst>
          <pc:docMk/>
          <pc:sldMk cId="3145013573" sldId="271"/>
        </pc:sldMkLst>
      </pc:sldChg>
      <pc:sldChg chg="new del">
        <pc:chgData name="Ravagnani, Dominic" userId="913714d1-e3e7-4879-bdb9-6563c897e64c" providerId="ADAL" clId="{E179E769-16BF-47F4-AFDA-A67AEC0071C0}" dt="2021-02-22T04:02:19.945" v="4607" actId="680"/>
        <pc:sldMkLst>
          <pc:docMk/>
          <pc:sldMk cId="3621619108" sldId="271"/>
        </pc:sldMkLst>
      </pc:sldChg>
      <pc:sldChg chg="modSp new add del mod ord modAnim">
        <pc:chgData name="Ravagnani, Dominic" userId="913714d1-e3e7-4879-bdb9-6563c897e64c" providerId="ADAL" clId="{E179E769-16BF-47F4-AFDA-A67AEC0071C0}" dt="2021-02-22T05:09:42.045" v="9122"/>
        <pc:sldMkLst>
          <pc:docMk/>
          <pc:sldMk cId="4184770655" sldId="271"/>
        </pc:sldMkLst>
        <pc:spChg chg="mod">
          <ac:chgData name="Ravagnani, Dominic" userId="913714d1-e3e7-4879-bdb9-6563c897e64c" providerId="ADAL" clId="{E179E769-16BF-47F4-AFDA-A67AEC0071C0}" dt="2021-02-22T04:02:20.926" v="4611" actId="20577"/>
          <ac:spMkLst>
            <pc:docMk/>
            <pc:sldMk cId="4184770655" sldId="271"/>
            <ac:spMk id="2" creationId="{E6C34649-32E4-4EF4-9130-B89254A6D3DE}"/>
          </ac:spMkLst>
        </pc:spChg>
        <pc:spChg chg="mod">
          <ac:chgData name="Ravagnani, Dominic" userId="913714d1-e3e7-4879-bdb9-6563c897e64c" providerId="ADAL" clId="{E179E769-16BF-47F4-AFDA-A67AEC0071C0}" dt="2021-02-22T04:02:22.249" v="4614" actId="20577"/>
          <ac:spMkLst>
            <pc:docMk/>
            <pc:sldMk cId="4184770655" sldId="271"/>
            <ac:spMk id="3" creationId="{43506C77-63DB-4601-A247-300CE3870F42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09:46.311" v="9123"/>
        <pc:sldMkLst>
          <pc:docMk/>
          <pc:sldMk cId="696608463" sldId="272"/>
        </pc:sldMkLst>
        <pc:spChg chg="mod">
          <ac:chgData name="Ravagnani, Dominic" userId="913714d1-e3e7-4879-bdb9-6563c897e64c" providerId="ADAL" clId="{E179E769-16BF-47F4-AFDA-A67AEC0071C0}" dt="2021-02-22T04:02:35.070" v="4633" actId="20577"/>
          <ac:spMkLst>
            <pc:docMk/>
            <pc:sldMk cId="696608463" sldId="272"/>
            <ac:spMk id="2" creationId="{2C4C0141-B6C4-4B29-9DD7-1D796948718B}"/>
          </ac:spMkLst>
        </pc:spChg>
        <pc:spChg chg="mod">
          <ac:chgData name="Ravagnani, Dominic" userId="913714d1-e3e7-4879-bdb9-6563c897e64c" providerId="ADAL" clId="{E179E769-16BF-47F4-AFDA-A67AEC0071C0}" dt="2021-02-22T04:05:13.550" v="4898" actId="20577"/>
          <ac:spMkLst>
            <pc:docMk/>
            <pc:sldMk cId="696608463" sldId="272"/>
            <ac:spMk id="3" creationId="{286DADC9-5DE6-4F75-B877-0BA78DAD7566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09:49.416" v="9124"/>
        <pc:sldMkLst>
          <pc:docMk/>
          <pc:sldMk cId="3496236328" sldId="273"/>
        </pc:sldMkLst>
        <pc:spChg chg="mod">
          <ac:chgData name="Ravagnani, Dominic" userId="913714d1-e3e7-4879-bdb9-6563c897e64c" providerId="ADAL" clId="{E179E769-16BF-47F4-AFDA-A67AEC0071C0}" dt="2021-02-22T04:06:02.337" v="4941" actId="20577"/>
          <ac:spMkLst>
            <pc:docMk/>
            <pc:sldMk cId="3496236328" sldId="273"/>
            <ac:spMk id="2" creationId="{0512DDDB-7C5E-4826-9C53-39BF7E460CEB}"/>
          </ac:spMkLst>
        </pc:spChg>
        <pc:spChg chg="mod">
          <ac:chgData name="Ravagnani, Dominic" userId="913714d1-e3e7-4879-bdb9-6563c897e64c" providerId="ADAL" clId="{E179E769-16BF-47F4-AFDA-A67AEC0071C0}" dt="2021-02-22T04:13:24.247" v="5454" actId="20577"/>
          <ac:spMkLst>
            <pc:docMk/>
            <pc:sldMk cId="3496236328" sldId="273"/>
            <ac:spMk id="3" creationId="{97F832EB-266D-428E-9A10-1403AD341B3E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09:52.304" v="9125"/>
        <pc:sldMkLst>
          <pc:docMk/>
          <pc:sldMk cId="4277681068" sldId="274"/>
        </pc:sldMkLst>
        <pc:spChg chg="mod">
          <ac:chgData name="Ravagnani, Dominic" userId="913714d1-e3e7-4879-bdb9-6563c897e64c" providerId="ADAL" clId="{E179E769-16BF-47F4-AFDA-A67AEC0071C0}" dt="2021-02-22T04:13:38.152" v="5469" actId="20577"/>
          <ac:spMkLst>
            <pc:docMk/>
            <pc:sldMk cId="4277681068" sldId="274"/>
            <ac:spMk id="2" creationId="{0A15FC66-2D62-4046-A274-51759DB47803}"/>
          </ac:spMkLst>
        </pc:spChg>
        <pc:spChg chg="mod">
          <ac:chgData name="Ravagnani, Dominic" userId="913714d1-e3e7-4879-bdb9-6563c897e64c" providerId="ADAL" clId="{E179E769-16BF-47F4-AFDA-A67AEC0071C0}" dt="2021-02-22T04:20:29.360" v="6057" actId="20577"/>
          <ac:spMkLst>
            <pc:docMk/>
            <pc:sldMk cId="4277681068" sldId="274"/>
            <ac:spMk id="3" creationId="{9194B733-BEF3-46EB-A6EC-29205E3A7D53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09:54.891" v="9126"/>
        <pc:sldMkLst>
          <pc:docMk/>
          <pc:sldMk cId="3931630048" sldId="275"/>
        </pc:sldMkLst>
        <pc:spChg chg="mod">
          <ac:chgData name="Ravagnani, Dominic" userId="913714d1-e3e7-4879-bdb9-6563c897e64c" providerId="ADAL" clId="{E179E769-16BF-47F4-AFDA-A67AEC0071C0}" dt="2021-02-22T04:16:58.033" v="5816" actId="20577"/>
          <ac:spMkLst>
            <pc:docMk/>
            <pc:sldMk cId="3931630048" sldId="275"/>
            <ac:spMk id="2" creationId="{74286D10-2E97-4FB1-91B6-BB0A2161BE07}"/>
          </ac:spMkLst>
        </pc:spChg>
        <pc:spChg chg="mod">
          <ac:chgData name="Ravagnani, Dominic" userId="913714d1-e3e7-4879-bdb9-6563c897e64c" providerId="ADAL" clId="{E179E769-16BF-47F4-AFDA-A67AEC0071C0}" dt="2021-02-22T04:21:04.584" v="6103" actId="14"/>
          <ac:spMkLst>
            <pc:docMk/>
            <pc:sldMk cId="3931630048" sldId="275"/>
            <ac:spMk id="3" creationId="{F617DF39-AE6C-4AD9-8F68-0F90D6C098F0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09:57.554" v="9127"/>
        <pc:sldMkLst>
          <pc:docMk/>
          <pc:sldMk cId="1959674754" sldId="276"/>
        </pc:sldMkLst>
        <pc:spChg chg="mod">
          <ac:chgData name="Ravagnani, Dominic" userId="913714d1-e3e7-4879-bdb9-6563c897e64c" providerId="ADAL" clId="{E179E769-16BF-47F4-AFDA-A67AEC0071C0}" dt="2021-02-22T04:21:43.353" v="6140" actId="20577"/>
          <ac:spMkLst>
            <pc:docMk/>
            <pc:sldMk cId="1959674754" sldId="276"/>
            <ac:spMk id="2" creationId="{0A6FA0FC-45F2-43F5-8ED8-55B130C2461D}"/>
          </ac:spMkLst>
        </pc:spChg>
        <pc:spChg chg="mod">
          <ac:chgData name="Ravagnani, Dominic" userId="913714d1-e3e7-4879-bdb9-6563c897e64c" providerId="ADAL" clId="{E179E769-16BF-47F4-AFDA-A67AEC0071C0}" dt="2021-02-22T04:24:14.084" v="6447" actId="20577"/>
          <ac:spMkLst>
            <pc:docMk/>
            <pc:sldMk cId="1959674754" sldId="276"/>
            <ac:spMk id="3" creationId="{C735A40C-57D3-442E-881C-B9A3F238FEC0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10:00.117" v="9128"/>
        <pc:sldMkLst>
          <pc:docMk/>
          <pc:sldMk cId="2301120588" sldId="277"/>
        </pc:sldMkLst>
        <pc:spChg chg="mod">
          <ac:chgData name="Ravagnani, Dominic" userId="913714d1-e3e7-4879-bdb9-6563c897e64c" providerId="ADAL" clId="{E179E769-16BF-47F4-AFDA-A67AEC0071C0}" dt="2021-02-22T04:24:39.121" v="6473" actId="20577"/>
          <ac:spMkLst>
            <pc:docMk/>
            <pc:sldMk cId="2301120588" sldId="277"/>
            <ac:spMk id="2" creationId="{32B95EF5-5D47-4404-8D46-C7ED4D0209A2}"/>
          </ac:spMkLst>
        </pc:spChg>
        <pc:spChg chg="mod">
          <ac:chgData name="Ravagnani, Dominic" userId="913714d1-e3e7-4879-bdb9-6563c897e64c" providerId="ADAL" clId="{E179E769-16BF-47F4-AFDA-A67AEC0071C0}" dt="2021-02-22T04:28:25.233" v="6810" actId="20577"/>
          <ac:spMkLst>
            <pc:docMk/>
            <pc:sldMk cId="2301120588" sldId="277"/>
            <ac:spMk id="3" creationId="{97F1D656-96E7-4837-BFDA-8B8F9C5A538E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18:09:24.228" v="9161" actId="6549"/>
        <pc:sldMkLst>
          <pc:docMk/>
          <pc:sldMk cId="3631549061" sldId="278"/>
        </pc:sldMkLst>
        <pc:spChg chg="mod">
          <ac:chgData name="Ravagnani, Dominic" userId="913714d1-e3e7-4879-bdb9-6563c897e64c" providerId="ADAL" clId="{E179E769-16BF-47F4-AFDA-A67AEC0071C0}" dt="2021-02-22T04:28:33.544" v="6824" actId="20577"/>
          <ac:spMkLst>
            <pc:docMk/>
            <pc:sldMk cId="3631549061" sldId="278"/>
            <ac:spMk id="2" creationId="{49EBB713-8054-49F6-A2DC-D97947BF513A}"/>
          </ac:spMkLst>
        </pc:spChg>
        <pc:spChg chg="mod">
          <ac:chgData name="Ravagnani, Dominic" userId="913714d1-e3e7-4879-bdb9-6563c897e64c" providerId="ADAL" clId="{E179E769-16BF-47F4-AFDA-A67AEC0071C0}" dt="2021-02-22T18:09:24.228" v="9161" actId="6549"/>
          <ac:spMkLst>
            <pc:docMk/>
            <pc:sldMk cId="3631549061" sldId="278"/>
            <ac:spMk id="3" creationId="{485E5A3F-D417-47FC-BE7A-73020A376987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10:04.723" v="9130"/>
        <pc:sldMkLst>
          <pc:docMk/>
          <pc:sldMk cId="284416250" sldId="279"/>
        </pc:sldMkLst>
        <pc:spChg chg="mod">
          <ac:chgData name="Ravagnani, Dominic" userId="913714d1-e3e7-4879-bdb9-6563c897e64c" providerId="ADAL" clId="{E179E769-16BF-47F4-AFDA-A67AEC0071C0}" dt="2021-02-22T04:43:26.408" v="7267" actId="20577"/>
          <ac:spMkLst>
            <pc:docMk/>
            <pc:sldMk cId="284416250" sldId="279"/>
            <ac:spMk id="2" creationId="{C4257337-9D3D-49D5-A02C-6D79463F2835}"/>
          </ac:spMkLst>
        </pc:spChg>
        <pc:spChg chg="mod">
          <ac:chgData name="Ravagnani, Dominic" userId="913714d1-e3e7-4879-bdb9-6563c897e64c" providerId="ADAL" clId="{E179E769-16BF-47F4-AFDA-A67AEC0071C0}" dt="2021-02-22T04:48:17.109" v="7764" actId="20577"/>
          <ac:spMkLst>
            <pc:docMk/>
            <pc:sldMk cId="284416250" sldId="279"/>
            <ac:spMk id="3" creationId="{F406B949-DA23-4C0B-BA1E-51F740E185C9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10:08.022" v="9131"/>
        <pc:sldMkLst>
          <pc:docMk/>
          <pc:sldMk cId="4198844511" sldId="280"/>
        </pc:sldMkLst>
        <pc:spChg chg="mod">
          <ac:chgData name="Ravagnani, Dominic" userId="913714d1-e3e7-4879-bdb9-6563c897e64c" providerId="ADAL" clId="{E179E769-16BF-47F4-AFDA-A67AEC0071C0}" dt="2021-02-22T04:48:54.214" v="7797" actId="20577"/>
          <ac:spMkLst>
            <pc:docMk/>
            <pc:sldMk cId="4198844511" sldId="280"/>
            <ac:spMk id="2" creationId="{66378861-0EC5-482E-A3BF-A0E7ECD929B5}"/>
          </ac:spMkLst>
        </pc:spChg>
        <pc:spChg chg="mod">
          <ac:chgData name="Ravagnani, Dominic" userId="913714d1-e3e7-4879-bdb9-6563c897e64c" providerId="ADAL" clId="{E179E769-16BF-47F4-AFDA-A67AEC0071C0}" dt="2021-02-22T04:55:45.924" v="7902" actId="20577"/>
          <ac:spMkLst>
            <pc:docMk/>
            <pc:sldMk cId="4198844511" sldId="280"/>
            <ac:spMk id="3" creationId="{5B736431-D49D-4A5F-85C0-6BC4A78130EE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10:11.419" v="9132"/>
        <pc:sldMkLst>
          <pc:docMk/>
          <pc:sldMk cId="95891185" sldId="281"/>
        </pc:sldMkLst>
        <pc:spChg chg="mod">
          <ac:chgData name="Ravagnani, Dominic" userId="913714d1-e3e7-4879-bdb9-6563c897e64c" providerId="ADAL" clId="{E179E769-16BF-47F4-AFDA-A67AEC0071C0}" dt="2021-02-22T04:56:56.549" v="8005" actId="20577"/>
          <ac:spMkLst>
            <pc:docMk/>
            <pc:sldMk cId="95891185" sldId="281"/>
            <ac:spMk id="2" creationId="{CEF5FAE8-B481-41F6-92E2-0BF2F6935001}"/>
          </ac:spMkLst>
        </pc:spChg>
        <pc:spChg chg="mod">
          <ac:chgData name="Ravagnani, Dominic" userId="913714d1-e3e7-4879-bdb9-6563c897e64c" providerId="ADAL" clId="{E179E769-16BF-47F4-AFDA-A67AEC0071C0}" dt="2021-02-22T04:58:34.555" v="8227" actId="5793"/>
          <ac:spMkLst>
            <pc:docMk/>
            <pc:sldMk cId="95891185" sldId="281"/>
            <ac:spMk id="3" creationId="{D787DD94-B428-4B6E-8290-818B89BBD56D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10:14.169" v="9133"/>
        <pc:sldMkLst>
          <pc:docMk/>
          <pc:sldMk cId="356432821" sldId="282"/>
        </pc:sldMkLst>
        <pc:spChg chg="mod">
          <ac:chgData name="Ravagnani, Dominic" userId="913714d1-e3e7-4879-bdb9-6563c897e64c" providerId="ADAL" clId="{E179E769-16BF-47F4-AFDA-A67AEC0071C0}" dt="2021-02-22T04:58:42.989" v="8250" actId="20577"/>
          <ac:spMkLst>
            <pc:docMk/>
            <pc:sldMk cId="356432821" sldId="282"/>
            <ac:spMk id="2" creationId="{6702DBF1-765E-4340-AB09-7CE98550E627}"/>
          </ac:spMkLst>
        </pc:spChg>
        <pc:spChg chg="mod">
          <ac:chgData name="Ravagnani, Dominic" userId="913714d1-e3e7-4879-bdb9-6563c897e64c" providerId="ADAL" clId="{E179E769-16BF-47F4-AFDA-A67AEC0071C0}" dt="2021-02-22T05:01:02.603" v="8564" actId="20577"/>
          <ac:spMkLst>
            <pc:docMk/>
            <pc:sldMk cId="356432821" sldId="282"/>
            <ac:spMk id="3" creationId="{B49E1B5D-9E3A-4A17-B11A-B53EB4E9C77B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10:16.372" v="9134"/>
        <pc:sldMkLst>
          <pc:docMk/>
          <pc:sldMk cId="64039986" sldId="283"/>
        </pc:sldMkLst>
        <pc:spChg chg="mod">
          <ac:chgData name="Ravagnani, Dominic" userId="913714d1-e3e7-4879-bdb9-6563c897e64c" providerId="ADAL" clId="{E179E769-16BF-47F4-AFDA-A67AEC0071C0}" dt="2021-02-22T05:02:04.840" v="8635" actId="20577"/>
          <ac:spMkLst>
            <pc:docMk/>
            <pc:sldMk cId="64039986" sldId="283"/>
            <ac:spMk id="2" creationId="{3E871189-2AF9-4E18-B970-FE5D7681D7C4}"/>
          </ac:spMkLst>
        </pc:spChg>
        <pc:spChg chg="mod">
          <ac:chgData name="Ravagnani, Dominic" userId="913714d1-e3e7-4879-bdb9-6563c897e64c" providerId="ADAL" clId="{E179E769-16BF-47F4-AFDA-A67AEC0071C0}" dt="2021-02-22T05:04:38.176" v="8915" actId="20577"/>
          <ac:spMkLst>
            <pc:docMk/>
            <pc:sldMk cId="64039986" sldId="283"/>
            <ac:spMk id="3" creationId="{43CBEA7D-1632-4FE7-9E6B-DCA141653A20}"/>
          </ac:spMkLst>
        </pc:spChg>
      </pc:sldChg>
      <pc:sldChg chg="modSp new mod modAnim">
        <pc:chgData name="Ravagnani, Dominic" userId="913714d1-e3e7-4879-bdb9-6563c897e64c" providerId="ADAL" clId="{E179E769-16BF-47F4-AFDA-A67AEC0071C0}" dt="2021-02-22T05:10:20.018" v="9135"/>
        <pc:sldMkLst>
          <pc:docMk/>
          <pc:sldMk cId="1125115947" sldId="284"/>
        </pc:sldMkLst>
        <pc:spChg chg="mod">
          <ac:chgData name="Ravagnani, Dominic" userId="913714d1-e3e7-4879-bdb9-6563c897e64c" providerId="ADAL" clId="{E179E769-16BF-47F4-AFDA-A67AEC0071C0}" dt="2021-02-22T05:07:17.126" v="9088" actId="313"/>
          <ac:spMkLst>
            <pc:docMk/>
            <pc:sldMk cId="1125115947" sldId="284"/>
            <ac:spMk id="2" creationId="{D77E2BF5-A0CE-4B91-BB52-9AD2563CF20E}"/>
          </ac:spMkLst>
        </pc:spChg>
        <pc:spChg chg="mod">
          <ac:chgData name="Ravagnani, Dominic" userId="913714d1-e3e7-4879-bdb9-6563c897e64c" providerId="ADAL" clId="{E179E769-16BF-47F4-AFDA-A67AEC0071C0}" dt="2021-02-22T05:06:12.990" v="9029" actId="20577"/>
          <ac:spMkLst>
            <pc:docMk/>
            <pc:sldMk cId="1125115947" sldId="284"/>
            <ac:spMk id="3" creationId="{163F346C-1ECB-4889-9CEF-5617B1CC4D29}"/>
          </ac:spMkLst>
        </pc:spChg>
      </pc:sldChg>
      <pc:sldChg chg="modSp new mod">
        <pc:chgData name="Ravagnani, Dominic" userId="913714d1-e3e7-4879-bdb9-6563c897e64c" providerId="ADAL" clId="{E179E769-16BF-47F4-AFDA-A67AEC0071C0}" dt="2021-02-22T05:07:42.825" v="9110" actId="5793"/>
        <pc:sldMkLst>
          <pc:docMk/>
          <pc:sldMk cId="2503892335" sldId="285"/>
        </pc:sldMkLst>
        <pc:spChg chg="mod">
          <ac:chgData name="Ravagnani, Dominic" userId="913714d1-e3e7-4879-bdb9-6563c897e64c" providerId="ADAL" clId="{E179E769-16BF-47F4-AFDA-A67AEC0071C0}" dt="2021-02-22T05:07:36.142" v="9107" actId="20577"/>
          <ac:spMkLst>
            <pc:docMk/>
            <pc:sldMk cId="2503892335" sldId="285"/>
            <ac:spMk id="2" creationId="{144DF2E3-1F87-4451-9B18-9C28E20EC818}"/>
          </ac:spMkLst>
        </pc:spChg>
        <pc:spChg chg="mod">
          <ac:chgData name="Ravagnani, Dominic" userId="913714d1-e3e7-4879-bdb9-6563c897e64c" providerId="ADAL" clId="{E179E769-16BF-47F4-AFDA-A67AEC0071C0}" dt="2021-02-22T05:07:42.825" v="9110" actId="5793"/>
          <ac:spMkLst>
            <pc:docMk/>
            <pc:sldMk cId="2503892335" sldId="285"/>
            <ac:spMk id="3" creationId="{D2770628-3FB2-4760-9797-F9C617D15A0C}"/>
          </ac:spMkLst>
        </pc:spChg>
      </pc:sldChg>
      <pc:sldChg chg="modSp new del mod">
        <pc:chgData name="Ravagnani, Dominic" userId="913714d1-e3e7-4879-bdb9-6563c897e64c" providerId="ADAL" clId="{E179E769-16BF-47F4-AFDA-A67AEC0071C0}" dt="2021-02-22T05:07:11.828" v="9087" actId="47"/>
        <pc:sldMkLst>
          <pc:docMk/>
          <pc:sldMk cId="3096865062" sldId="285"/>
        </pc:sldMkLst>
        <pc:spChg chg="mod">
          <ac:chgData name="Ravagnani, Dominic" userId="913714d1-e3e7-4879-bdb9-6563c897e64c" providerId="ADAL" clId="{E179E769-16BF-47F4-AFDA-A67AEC0071C0}" dt="2021-02-22T05:06:28.563" v="9055" actId="20577"/>
          <ac:spMkLst>
            <pc:docMk/>
            <pc:sldMk cId="3096865062" sldId="285"/>
            <ac:spMk id="2" creationId="{5CEC1A76-DAA8-41BA-87D0-975E97A4D19F}"/>
          </ac:spMkLst>
        </pc:spChg>
        <pc:spChg chg="mod">
          <ac:chgData name="Ravagnani, Dominic" userId="913714d1-e3e7-4879-bdb9-6563c897e64c" providerId="ADAL" clId="{E179E769-16BF-47F4-AFDA-A67AEC0071C0}" dt="2021-02-22T05:06:55.702" v="9086" actId="20577"/>
          <ac:spMkLst>
            <pc:docMk/>
            <pc:sldMk cId="3096865062" sldId="285"/>
            <ac:spMk id="3" creationId="{7F8291F5-5BC0-42CB-9047-9D733A6E50AF}"/>
          </ac:spMkLst>
        </pc:spChg>
      </pc:sldChg>
      <pc:sldMasterChg chg="add del addSldLayout delSldLayout">
        <pc:chgData name="Ravagnani, Dominic" userId="913714d1-e3e7-4879-bdb9-6563c897e64c" providerId="ADAL" clId="{E179E769-16BF-47F4-AFDA-A67AEC0071C0}" dt="2021-02-20T19:43:29.692" v="13" actId="26606"/>
        <pc:sldMasterMkLst>
          <pc:docMk/>
          <pc:sldMasterMk cId="700331505" sldId="2147483648"/>
        </pc:sldMasterMkLst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700331505" sldId="2147483648"/>
            <pc:sldLayoutMk cId="2293172726" sldId="2147483649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700331505" sldId="2147483648"/>
            <pc:sldLayoutMk cId="934877940" sldId="2147483650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700331505" sldId="2147483648"/>
            <pc:sldLayoutMk cId="2654706060" sldId="2147483651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700331505" sldId="2147483648"/>
            <pc:sldLayoutMk cId="2219571872" sldId="2147483652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700331505" sldId="2147483648"/>
            <pc:sldLayoutMk cId="367917948" sldId="2147483653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700331505" sldId="2147483648"/>
            <pc:sldLayoutMk cId="3496820373" sldId="2147483654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700331505" sldId="2147483648"/>
            <pc:sldLayoutMk cId="2893037426" sldId="2147483655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700331505" sldId="2147483648"/>
            <pc:sldLayoutMk cId="870443464" sldId="2147483656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700331505" sldId="2147483648"/>
            <pc:sldLayoutMk cId="3892823874" sldId="2147483657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700331505" sldId="2147483648"/>
            <pc:sldLayoutMk cId="449488218" sldId="2147483658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700331505" sldId="2147483648"/>
            <pc:sldLayoutMk cId="4133811155" sldId="2147483659"/>
          </pc:sldLayoutMkLst>
        </pc:sldLayoutChg>
      </pc:sldMasterChg>
      <pc:sldMasterChg chg="add del addSldLayout delSldLayout">
        <pc:chgData name="Ravagnani, Dominic" userId="913714d1-e3e7-4879-bdb9-6563c897e64c" providerId="ADAL" clId="{E179E769-16BF-47F4-AFDA-A67AEC0071C0}" dt="2021-02-20T19:43:29.692" v="13" actId="26606"/>
        <pc:sldMasterMkLst>
          <pc:docMk/>
          <pc:sldMasterMk cId="489333914" sldId="2147483712"/>
        </pc:sldMasterMkLst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489333914" sldId="2147483712"/>
            <pc:sldLayoutMk cId="3462754140" sldId="2147483701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489333914" sldId="2147483712"/>
            <pc:sldLayoutMk cId="11125850" sldId="2147483702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489333914" sldId="2147483712"/>
            <pc:sldLayoutMk cId="41145871" sldId="2147483703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489333914" sldId="2147483712"/>
            <pc:sldLayoutMk cId="911539601" sldId="2147483704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489333914" sldId="2147483712"/>
            <pc:sldLayoutMk cId="710168397" sldId="2147483705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489333914" sldId="2147483712"/>
            <pc:sldLayoutMk cId="1879354408" sldId="2147483706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489333914" sldId="2147483712"/>
            <pc:sldLayoutMk cId="3879380893" sldId="2147483707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489333914" sldId="2147483712"/>
            <pc:sldLayoutMk cId="820122932" sldId="2147483708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489333914" sldId="2147483712"/>
            <pc:sldLayoutMk cId="3039440152" sldId="2147483709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489333914" sldId="2147483712"/>
            <pc:sldLayoutMk cId="1332432382" sldId="2147483710"/>
          </pc:sldLayoutMkLst>
        </pc:sldLayoutChg>
        <pc:sldLayoutChg chg="add del">
          <pc:chgData name="Ravagnani, Dominic" userId="913714d1-e3e7-4879-bdb9-6563c897e64c" providerId="ADAL" clId="{E179E769-16BF-47F4-AFDA-A67AEC0071C0}" dt="2021-02-20T19:43:29.692" v="13" actId="26606"/>
          <pc:sldLayoutMkLst>
            <pc:docMk/>
            <pc:sldMasterMk cId="489333914" sldId="2147483712"/>
            <pc:sldLayoutMk cId="2162255120" sldId="214748371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3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91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41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198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79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968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36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76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0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7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7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7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50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72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0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9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09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A58E7-EFAD-49AF-9133-0257832A50E3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0B637-4A06-40C6-B155-FEFC6802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875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  <p:sldLayoutId id="2147483990" r:id="rId12"/>
    <p:sldLayoutId id="2147483991" r:id="rId13"/>
    <p:sldLayoutId id="2147483992" r:id="rId14"/>
    <p:sldLayoutId id="2147483993" r:id="rId15"/>
    <p:sldLayoutId id="2147483994" r:id="rId16"/>
    <p:sldLayoutId id="21474839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8787-E5DA-4544-8D51-D6DD5F353A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16: Working with Lists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B2E916-A413-4034-9C21-A34AE9B268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Dr. Ravagnani</a:t>
            </a:r>
          </a:p>
        </p:txBody>
      </p:sp>
    </p:spTree>
    <p:extLst>
      <p:ext uri="{BB962C8B-B14F-4D97-AF65-F5344CB8AC3E}">
        <p14:creationId xmlns:p14="http://schemas.microsoft.com/office/powerpoint/2010/main" val="3181445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6BD4F-93A4-4527-9CBC-D72C69650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flatten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4D858-11E6-4932-B681-28EEFD9CC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Takes a list of lists and flattens it into one list</a:t>
            </a:r>
          </a:p>
          <a:p>
            <a:r>
              <a:rPr lang="en-US" dirty="0"/>
              <a:t>List((List(“Apple”, “Orange”), List(), List(“Banana”)).flatten</a:t>
            </a:r>
          </a:p>
          <a:p>
            <a:pPr lvl="1"/>
            <a:r>
              <a:rPr lang="en-US" dirty="0"/>
              <a:t>returns List(“Apple”, “Orange”, “Banana”)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65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64275-147B-433A-A31D-8440D4F2F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zip and unzip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8A146-AB93-4171-A152-1679D4F7F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709729" cy="3599316"/>
          </a:xfrm>
        </p:spPr>
        <p:txBody>
          <a:bodyPr/>
          <a:lstStyle/>
          <a:p>
            <a:r>
              <a:rPr lang="en-US" dirty="0"/>
              <a:t>zip takes two lists and forms a list of pairs</a:t>
            </a:r>
          </a:p>
          <a:p>
            <a:r>
              <a:rPr lang="en-US" dirty="0" err="1"/>
              <a:t>val</a:t>
            </a:r>
            <a:r>
              <a:rPr lang="en-US" dirty="0"/>
              <a:t> words = List(“Cool”, “Good”, “Great”, “Neat”)</a:t>
            </a:r>
          </a:p>
          <a:p>
            <a:r>
              <a:rPr lang="en-US" dirty="0"/>
              <a:t>words zip </a:t>
            </a:r>
            <a:r>
              <a:rPr lang="en-US" dirty="0" err="1"/>
              <a:t>words.indices</a:t>
            </a:r>
            <a:r>
              <a:rPr lang="en-US" dirty="0"/>
              <a:t> -&gt; List((Cool, 0), (Good, 1), (Great, 2), (Neat, 3))</a:t>
            </a:r>
          </a:p>
          <a:p>
            <a:pPr lvl="1"/>
            <a:r>
              <a:rPr lang="en-US" dirty="0"/>
              <a:t>This can be done with </a:t>
            </a:r>
            <a:r>
              <a:rPr lang="en-US" dirty="0" err="1"/>
              <a:t>words.zipWithIndex</a:t>
            </a:r>
            <a:endParaRPr lang="en-US" dirty="0"/>
          </a:p>
          <a:p>
            <a:r>
              <a:rPr lang="en-US" dirty="0"/>
              <a:t>If the two lists have different lengths, unmatched elements are dropped</a:t>
            </a:r>
          </a:p>
          <a:p>
            <a:r>
              <a:rPr lang="en-US" dirty="0"/>
              <a:t>unzip takes a list of pairs and returns two lists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01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F668A-F881-4E00-97D9-92DDBB218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261B5-2005-4001-B1E5-1B5543AD1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toString</a:t>
            </a:r>
            <a:r>
              <a:rPr lang="en-US" dirty="0"/>
              <a:t> returns the string representation of a list</a:t>
            </a:r>
          </a:p>
          <a:p>
            <a:r>
              <a:rPr lang="en-US" dirty="0" err="1"/>
              <a:t>words.toString</a:t>
            </a:r>
            <a:r>
              <a:rPr lang="en-US" dirty="0"/>
              <a:t> == “List(“Cool”, “Good”, “Great”, “Neat”)”</a:t>
            </a:r>
          </a:p>
          <a:p>
            <a:r>
              <a:rPr lang="en-US" dirty="0" err="1"/>
              <a:t>mkString</a:t>
            </a:r>
            <a:r>
              <a:rPr lang="en-US" dirty="0"/>
              <a:t> can be used to format the string</a:t>
            </a:r>
          </a:p>
          <a:p>
            <a:r>
              <a:rPr lang="en-US" dirty="0" err="1"/>
              <a:t>words.mkString</a:t>
            </a:r>
            <a:r>
              <a:rPr lang="en-US" dirty="0"/>
              <a:t> == </a:t>
            </a:r>
            <a:r>
              <a:rPr lang="en-US" dirty="0" err="1"/>
              <a:t>CoolGoodGreatNice</a:t>
            </a:r>
            <a:endParaRPr lang="en-US" dirty="0"/>
          </a:p>
          <a:p>
            <a:r>
              <a:rPr lang="en-US" dirty="0" err="1"/>
              <a:t>mkString</a:t>
            </a:r>
            <a:r>
              <a:rPr lang="en-US" dirty="0"/>
              <a:t> can also take three operands</a:t>
            </a:r>
          </a:p>
          <a:p>
            <a:r>
              <a:rPr lang="en-US" dirty="0" err="1"/>
              <a:t>words.mkString</a:t>
            </a:r>
            <a:r>
              <a:rPr lang="en-US" dirty="0"/>
              <a:t>(“[”, “, ”, “]”) == [Cool, Good, Great, Neat]</a:t>
            </a:r>
          </a:p>
        </p:txBody>
      </p:sp>
    </p:spTree>
    <p:extLst>
      <p:ext uri="{BB962C8B-B14F-4D97-AF65-F5344CB8AC3E}">
        <p14:creationId xmlns:p14="http://schemas.microsoft.com/office/powerpoint/2010/main" val="180066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CE7E6-208C-4784-A984-77826C6A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B2DFD-5266-4721-A34B-28BDA00E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336873"/>
            <a:ext cx="10452277" cy="3599316"/>
          </a:xfrm>
        </p:spPr>
        <p:txBody>
          <a:bodyPr/>
          <a:lstStyle/>
          <a:p>
            <a:r>
              <a:rPr lang="en-US" dirty="0"/>
              <a:t>You can convert data between a list and an array with </a:t>
            </a:r>
            <a:r>
              <a:rPr lang="en-US" dirty="0" err="1"/>
              <a:t>toArray</a:t>
            </a:r>
            <a:r>
              <a:rPr lang="en-US" dirty="0"/>
              <a:t> and </a:t>
            </a:r>
            <a:r>
              <a:rPr lang="en-US" dirty="0" err="1"/>
              <a:t>toList</a:t>
            </a:r>
            <a:endParaRPr lang="en-US" dirty="0"/>
          </a:p>
          <a:p>
            <a:r>
              <a:rPr lang="en-US" dirty="0" err="1"/>
              <a:t>copyToArray</a:t>
            </a:r>
            <a:r>
              <a:rPr lang="en-US" dirty="0"/>
              <a:t>(array, start) copies every element from a list into an array starting at index start in the array</a:t>
            </a:r>
          </a:p>
          <a:p>
            <a:r>
              <a:rPr lang="en-US" dirty="0" err="1"/>
              <a:t>val</a:t>
            </a:r>
            <a:r>
              <a:rPr lang="en-US" dirty="0"/>
              <a:t> </a:t>
            </a:r>
            <a:r>
              <a:rPr lang="en-US" dirty="0" err="1"/>
              <a:t>numArray</a:t>
            </a:r>
            <a:r>
              <a:rPr lang="en-US" dirty="0"/>
              <a:t> = Array(6,7,8,9,10)</a:t>
            </a:r>
          </a:p>
          <a:p>
            <a:r>
              <a:rPr lang="en-US" dirty="0" err="1"/>
              <a:t>list.copyToArray</a:t>
            </a:r>
            <a:r>
              <a:rPr lang="en-US" dirty="0"/>
              <a:t>(</a:t>
            </a:r>
            <a:r>
              <a:rPr lang="en-US" dirty="0" err="1"/>
              <a:t>numArray</a:t>
            </a:r>
            <a:r>
              <a:rPr lang="en-US" dirty="0"/>
              <a:t>, 2)</a:t>
            </a:r>
          </a:p>
          <a:p>
            <a:r>
              <a:rPr lang="en-US" dirty="0" err="1"/>
              <a:t>numArray</a:t>
            </a:r>
            <a:r>
              <a:rPr lang="en-US" dirty="0"/>
              <a:t> == (6,7,8,1,2)</a:t>
            </a:r>
          </a:p>
        </p:txBody>
      </p:sp>
    </p:spTree>
    <p:extLst>
      <p:ext uri="{BB962C8B-B14F-4D97-AF65-F5344CB8AC3E}">
        <p14:creationId xmlns:p14="http://schemas.microsoft.com/office/powerpoint/2010/main" val="321470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52C1C-FBDF-432E-A2E9-707548713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A430-4952-458A-B900-A27496E13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access list elements via an iterator</a:t>
            </a:r>
          </a:p>
          <a:p>
            <a:r>
              <a:rPr lang="en-US" dirty="0" err="1"/>
              <a:t>val</a:t>
            </a:r>
            <a:r>
              <a:rPr lang="en-US" dirty="0"/>
              <a:t> </a:t>
            </a:r>
            <a:r>
              <a:rPr lang="en-US" dirty="0" err="1"/>
              <a:t>iter</a:t>
            </a:r>
            <a:r>
              <a:rPr lang="en-US" dirty="0"/>
              <a:t> = </a:t>
            </a:r>
            <a:r>
              <a:rPr lang="en-US" dirty="0" err="1"/>
              <a:t>words.iterator</a:t>
            </a:r>
            <a:endParaRPr lang="en-US" dirty="0"/>
          </a:p>
          <a:p>
            <a:r>
              <a:rPr lang="en-US" dirty="0" err="1"/>
              <a:t>iter.next</a:t>
            </a:r>
            <a:r>
              <a:rPr lang="en-US" dirty="0"/>
              <a:t> == “Cool”</a:t>
            </a:r>
          </a:p>
          <a:p>
            <a:r>
              <a:rPr lang="en-US" dirty="0" err="1"/>
              <a:t>iter.next</a:t>
            </a:r>
            <a:r>
              <a:rPr lang="en-US" dirty="0"/>
              <a:t> == “Good”</a:t>
            </a:r>
          </a:p>
        </p:txBody>
      </p:sp>
    </p:spTree>
    <p:extLst>
      <p:ext uri="{BB962C8B-B14F-4D97-AF65-F5344CB8AC3E}">
        <p14:creationId xmlns:p14="http://schemas.microsoft.com/office/powerpoint/2010/main" val="327786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34649-32E4-4EF4-9130-B89254A6D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Higher-Order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06C77-63DB-4601-A247-300CE3870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Methods that take functions as parameters</a:t>
            </a:r>
          </a:p>
        </p:txBody>
      </p:sp>
    </p:spTree>
    <p:extLst>
      <p:ext uri="{BB962C8B-B14F-4D97-AF65-F5344CB8AC3E}">
        <p14:creationId xmlns:p14="http://schemas.microsoft.com/office/powerpoint/2010/main" val="418477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C0141-B6C4-4B29-9DD7-1D7969487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Over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DADC9-5DE6-4F75-B877-0BA78DAD7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map f takes operands list and function f</a:t>
            </a:r>
          </a:p>
          <a:p>
            <a:r>
              <a:rPr lang="en-US" dirty="0"/>
              <a:t>map returns a list that results from applying f to every element in list</a:t>
            </a:r>
          </a:p>
          <a:p>
            <a:r>
              <a:rPr lang="en-US" dirty="0"/>
              <a:t>List(1,2,3) map (_+1) -&gt; List(2,3,4)</a:t>
            </a:r>
          </a:p>
          <a:p>
            <a:r>
              <a:rPr lang="en-US" dirty="0"/>
              <a:t>words map (_.length) -&gt; List(4, 4, 5, 4)</a:t>
            </a:r>
          </a:p>
        </p:txBody>
      </p:sp>
    </p:spTree>
    <p:extLst>
      <p:ext uri="{BB962C8B-B14F-4D97-AF65-F5344CB8AC3E}">
        <p14:creationId xmlns:p14="http://schemas.microsoft.com/office/powerpoint/2010/main" val="69660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2DDDB-7C5E-4826-9C53-39BF7E460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Over Lists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832EB-266D-428E-9A10-1403AD341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68113"/>
          </a:xfrm>
        </p:spPr>
        <p:txBody>
          <a:bodyPr>
            <a:normAutofit/>
          </a:bodyPr>
          <a:lstStyle/>
          <a:p>
            <a:r>
              <a:rPr lang="en-US" dirty="0" err="1"/>
              <a:t>flatMap</a:t>
            </a:r>
            <a:r>
              <a:rPr lang="en-US" dirty="0"/>
              <a:t> takes a function that returns a list of elements</a:t>
            </a:r>
          </a:p>
          <a:p>
            <a:r>
              <a:rPr lang="en-US" dirty="0"/>
              <a:t>It applies the function to each list element and returns the concatenation of all results</a:t>
            </a:r>
          </a:p>
          <a:p>
            <a:r>
              <a:rPr lang="en-US" dirty="0"/>
              <a:t>It’s is the same as map().flatten</a:t>
            </a:r>
          </a:p>
          <a:p>
            <a:r>
              <a:rPr lang="en-US" dirty="0"/>
              <a:t>words </a:t>
            </a:r>
            <a:r>
              <a:rPr lang="en-US" dirty="0" err="1"/>
              <a:t>flatMap</a:t>
            </a:r>
            <a:r>
              <a:rPr lang="en-US" dirty="0"/>
              <a:t>(_.</a:t>
            </a:r>
            <a:r>
              <a:rPr lang="en-US" dirty="0" err="1"/>
              <a:t>toList</a:t>
            </a:r>
            <a:r>
              <a:rPr lang="en-US" dirty="0"/>
              <a:t>) -&gt; List(</a:t>
            </a:r>
            <a:r>
              <a:rPr lang="en-US" dirty="0" err="1"/>
              <a:t>C,o,o,l,G,o,o,G,r,e,a,t,N,e,a,t</a:t>
            </a:r>
            <a:r>
              <a:rPr lang="en-US" dirty="0"/>
              <a:t>)</a:t>
            </a:r>
          </a:p>
          <a:p>
            <a:r>
              <a:rPr lang="en-US" dirty="0"/>
              <a:t>foreach is similar to map and </a:t>
            </a:r>
            <a:r>
              <a:rPr lang="en-US" dirty="0" err="1"/>
              <a:t>flatMap</a:t>
            </a:r>
            <a:r>
              <a:rPr lang="en-US" dirty="0"/>
              <a:t> but takes a procedure</a:t>
            </a:r>
          </a:p>
          <a:p>
            <a:r>
              <a:rPr lang="en-US" dirty="0"/>
              <a:t>var sum = 0</a:t>
            </a:r>
          </a:p>
          <a:p>
            <a:r>
              <a:rPr lang="en-US" dirty="0"/>
              <a:t>List(1,2,3,4,5) foreach (sum+_) </a:t>
            </a:r>
          </a:p>
          <a:p>
            <a:pPr lvl="1"/>
            <a:r>
              <a:rPr lang="en-US" dirty="0"/>
              <a:t>sum == 15</a:t>
            </a:r>
          </a:p>
        </p:txBody>
      </p:sp>
    </p:spTree>
    <p:extLst>
      <p:ext uri="{BB962C8B-B14F-4D97-AF65-F5344CB8AC3E}">
        <p14:creationId xmlns:p14="http://schemas.microsoft.com/office/powerpoint/2010/main" val="349623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5FC66-2D62-4046-A274-51759DB47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4B733-BEF3-46EB-A6EC-29205E3A7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filter p takes a list and predicate p and yields a list of elements where p(x) is true</a:t>
            </a:r>
          </a:p>
          <a:p>
            <a:pPr lvl="1"/>
            <a:r>
              <a:rPr lang="en-US" dirty="0"/>
              <a:t>A predicate is a function that evaluates to a Boolean</a:t>
            </a:r>
          </a:p>
          <a:p>
            <a:r>
              <a:rPr lang="en-US" dirty="0"/>
              <a:t>numbers filter (_ % 2 == 0)</a:t>
            </a:r>
          </a:p>
          <a:p>
            <a:pPr lvl="1"/>
            <a:r>
              <a:rPr lang="en-US" dirty="0"/>
              <a:t>returns List(2,4)</a:t>
            </a:r>
          </a:p>
          <a:p>
            <a:r>
              <a:rPr lang="en-US" dirty="0"/>
              <a:t>Partition is like filter but returns a pair of lists</a:t>
            </a:r>
          </a:p>
          <a:p>
            <a:r>
              <a:rPr lang="en-US" dirty="0"/>
              <a:t>numbers partition (_ % 2 == 0)</a:t>
            </a:r>
          </a:p>
          <a:p>
            <a:pPr lvl="1"/>
            <a:r>
              <a:rPr lang="en-US" dirty="0"/>
              <a:t>returns (List(2,4), List(1,3,5))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68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86D10-2E97-4FB1-91B6-BB0A2161B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Lists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7DF39-AE6C-4AD9-8F68-0F90D6C09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is similar to filter but only returns the first element that satisfies the predicate</a:t>
            </a:r>
          </a:p>
          <a:p>
            <a:r>
              <a:rPr lang="en-US" dirty="0"/>
              <a:t>numbers find (_ % 2 == 0)</a:t>
            </a:r>
          </a:p>
          <a:p>
            <a:pPr lvl="1"/>
            <a:r>
              <a:rPr lang="en-US" dirty="0"/>
              <a:t>returns Some(2)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63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D798E-16E0-477E-B325-E4B1DF3FB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88EC6-8D87-4E43-92E9-EBC888FA7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336872"/>
            <a:ext cx="11130679" cy="402582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Lists are immutable</a:t>
            </a:r>
          </a:p>
          <a:p>
            <a:r>
              <a:rPr lang="en-US" dirty="0"/>
              <a:t>Lists have a recursive structure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val</a:t>
            </a:r>
            <a:r>
              <a:rPr lang="en-US" dirty="0"/>
              <a:t> games = List(“Old School RuneScape”, “Hades”, “Yakuza 0”, “Dark Souls”)</a:t>
            </a:r>
          </a:p>
          <a:p>
            <a:pPr marL="0" indent="0">
              <a:buNone/>
            </a:pPr>
            <a:r>
              <a:rPr lang="en-US" dirty="0" err="1"/>
              <a:t>val</a:t>
            </a:r>
            <a:r>
              <a:rPr lang="en-US" dirty="0"/>
              <a:t> numbers = List(1, 2, 3, 4, 5)</a:t>
            </a:r>
          </a:p>
          <a:p>
            <a:pPr marL="0" indent="0">
              <a:buNone/>
            </a:pPr>
            <a:r>
              <a:rPr lang="en-US" dirty="0" err="1"/>
              <a:t>val</a:t>
            </a:r>
            <a:r>
              <a:rPr lang="en-US" dirty="0"/>
              <a:t> diagonal = List(List(1, 0, 0)</a:t>
            </a:r>
          </a:p>
          <a:p>
            <a:pPr marL="0" indent="0">
              <a:buNone/>
            </a:pPr>
            <a:r>
              <a:rPr lang="en-US" dirty="0"/>
              <a:t>		        List(0, 1, 0)</a:t>
            </a:r>
          </a:p>
          <a:p>
            <a:pPr marL="0" indent="0">
              <a:buNone/>
            </a:pPr>
            <a:r>
              <a:rPr lang="en-US" dirty="0"/>
              <a:t>		        List(0, 0, 0))</a:t>
            </a:r>
          </a:p>
          <a:p>
            <a:pPr marL="0" indent="0">
              <a:buNone/>
            </a:pPr>
            <a:r>
              <a:rPr lang="en-US" dirty="0" err="1"/>
              <a:t>val</a:t>
            </a:r>
            <a:r>
              <a:rPr lang="en-US" dirty="0"/>
              <a:t> empty = List()</a:t>
            </a:r>
          </a:p>
        </p:txBody>
      </p:sp>
    </p:spTree>
    <p:extLst>
      <p:ext uri="{BB962C8B-B14F-4D97-AF65-F5344CB8AC3E}">
        <p14:creationId xmlns:p14="http://schemas.microsoft.com/office/powerpoint/2010/main" val="418153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FA0FC-45F2-43F5-8ED8-55B130C24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takeWhile</a:t>
            </a:r>
            <a:r>
              <a:rPr lang="en-US" dirty="0"/>
              <a:t>, </a:t>
            </a:r>
            <a:r>
              <a:rPr lang="en-US" dirty="0" err="1"/>
              <a:t>dropWhile</a:t>
            </a:r>
            <a:r>
              <a:rPr lang="en-US" dirty="0"/>
              <a:t>, span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5A40C-57D3-442E-881C-B9A3F238F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takeWhile</a:t>
            </a:r>
            <a:r>
              <a:rPr lang="en-US" dirty="0"/>
              <a:t> and </a:t>
            </a:r>
            <a:r>
              <a:rPr lang="en-US" dirty="0" err="1"/>
              <a:t>dropWhile</a:t>
            </a:r>
            <a:r>
              <a:rPr lang="en-US" dirty="0"/>
              <a:t> take or drop until the predicate is true</a:t>
            </a:r>
          </a:p>
          <a:p>
            <a:r>
              <a:rPr lang="en-US" dirty="0"/>
              <a:t>numbers </a:t>
            </a:r>
            <a:r>
              <a:rPr lang="en-US" dirty="0" err="1"/>
              <a:t>takeWhile</a:t>
            </a:r>
            <a:r>
              <a:rPr lang="en-US" dirty="0"/>
              <a:t> (_ &lt; 4)</a:t>
            </a:r>
          </a:p>
          <a:p>
            <a:pPr lvl="1"/>
            <a:r>
              <a:rPr lang="en-US" dirty="0"/>
              <a:t>returns List(1,2,3)</a:t>
            </a:r>
          </a:p>
          <a:p>
            <a:r>
              <a:rPr lang="en-US" dirty="0"/>
              <a:t>numbers </a:t>
            </a:r>
            <a:r>
              <a:rPr lang="en-US" dirty="0" err="1"/>
              <a:t>dropWhile</a:t>
            </a:r>
            <a:r>
              <a:rPr lang="en-US" dirty="0"/>
              <a:t> (_ &lt; 4)</a:t>
            </a:r>
          </a:p>
          <a:p>
            <a:pPr lvl="1"/>
            <a:r>
              <a:rPr lang="en-US" dirty="0"/>
              <a:t>returns List(4,5)</a:t>
            </a:r>
          </a:p>
          <a:p>
            <a:r>
              <a:rPr lang="en-US" dirty="0"/>
              <a:t>span combines the two and returns a tuple</a:t>
            </a:r>
          </a:p>
          <a:p>
            <a:r>
              <a:rPr lang="en-US" dirty="0"/>
              <a:t>numbers span (_ &lt; 4)</a:t>
            </a:r>
          </a:p>
          <a:p>
            <a:pPr lvl="1"/>
            <a:r>
              <a:rPr lang="en-US" dirty="0"/>
              <a:t>returns (List(1,2,3), List(4,5))</a:t>
            </a:r>
          </a:p>
        </p:txBody>
      </p:sp>
    </p:spTree>
    <p:extLst>
      <p:ext uri="{BB962C8B-B14F-4D97-AF65-F5344CB8AC3E}">
        <p14:creationId xmlns:p14="http://schemas.microsoft.com/office/powerpoint/2010/main" val="195967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95EF5-5D47-4404-8D46-C7ED4D02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Predicates over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1D656-96E7-4837-BFDA-8B8F9C5A5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</a:t>
            </a:r>
            <a:r>
              <a:rPr lang="en-US" dirty="0" err="1"/>
              <a:t>forall</a:t>
            </a:r>
            <a:r>
              <a:rPr lang="en-US" dirty="0"/>
              <a:t> p takes a list and a predicate and returns true if all elements satisfy the predicate</a:t>
            </a:r>
          </a:p>
          <a:p>
            <a:r>
              <a:rPr lang="en-US" dirty="0"/>
              <a:t>words </a:t>
            </a:r>
            <a:r>
              <a:rPr lang="en-US" dirty="0" err="1"/>
              <a:t>forall</a:t>
            </a:r>
            <a:r>
              <a:rPr lang="en-US" dirty="0"/>
              <a:t> (_.length == 5)</a:t>
            </a:r>
          </a:p>
          <a:p>
            <a:pPr lvl="1"/>
            <a:r>
              <a:rPr lang="en-US" dirty="0"/>
              <a:t>returns false</a:t>
            </a:r>
          </a:p>
          <a:p>
            <a:r>
              <a:rPr lang="en-US" dirty="0"/>
              <a:t>exists acts like </a:t>
            </a:r>
            <a:r>
              <a:rPr lang="en-US" dirty="0" err="1"/>
              <a:t>forall</a:t>
            </a:r>
            <a:r>
              <a:rPr lang="en-US" dirty="0"/>
              <a:t> but returns true if at least one element satisfies the predicate</a:t>
            </a:r>
          </a:p>
          <a:p>
            <a:r>
              <a:rPr lang="en-US" dirty="0"/>
              <a:t>words exists (_.length == 5)</a:t>
            </a:r>
          </a:p>
          <a:p>
            <a:pPr lvl="1"/>
            <a:r>
              <a:rPr lang="en-US" dirty="0"/>
              <a:t>returns true </a:t>
            </a:r>
          </a:p>
        </p:txBody>
      </p:sp>
    </p:spTree>
    <p:extLst>
      <p:ext uri="{BB962C8B-B14F-4D97-AF65-F5344CB8AC3E}">
        <p14:creationId xmlns:p14="http://schemas.microsoft.com/office/powerpoint/2010/main" val="230112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BB713-8054-49F6-A2DC-D97947BF5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Folding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E5A3F-D417-47FC-BE7A-73020A376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Folding combines all the elements of a list with some operator </a:t>
            </a:r>
          </a:p>
          <a:p>
            <a:r>
              <a:rPr lang="en-US" dirty="0" err="1"/>
              <a:t>numbers.foldLeft</a:t>
            </a:r>
            <a:r>
              <a:rPr lang="en-US" dirty="0"/>
              <a:t>(0)(_+_)</a:t>
            </a:r>
          </a:p>
          <a:p>
            <a:pPr lvl="1"/>
            <a:r>
              <a:rPr lang="en-US" dirty="0"/>
              <a:t>returns 15</a:t>
            </a:r>
          </a:p>
          <a:p>
            <a:r>
              <a:rPr lang="en-US" dirty="0" err="1"/>
              <a:t>foldLeft</a:t>
            </a:r>
            <a:r>
              <a:rPr lang="en-US" dirty="0"/>
              <a:t> takes a list, a starting value, and an operator</a:t>
            </a:r>
          </a:p>
          <a:p>
            <a:r>
              <a:rPr lang="en-US" dirty="0"/>
              <a:t>List(</a:t>
            </a:r>
            <a:r>
              <a:rPr lang="en-US" dirty="0" err="1"/>
              <a:t>a,b,c</a:t>
            </a:r>
            <a:r>
              <a:rPr lang="en-US" dirty="0"/>
              <a:t>).</a:t>
            </a:r>
            <a:r>
              <a:rPr lang="en-US" dirty="0" err="1"/>
              <a:t>foldLeft</a:t>
            </a:r>
            <a:r>
              <a:rPr lang="en-US" dirty="0"/>
              <a:t>(z)(op) is equivalent to op(op(op(</a:t>
            </a:r>
            <a:r>
              <a:rPr lang="en-US" dirty="0" err="1"/>
              <a:t>z,a</a:t>
            </a:r>
            <a:r>
              <a:rPr lang="en-US" dirty="0"/>
              <a:t>),b),c)</a:t>
            </a:r>
          </a:p>
          <a:p>
            <a:r>
              <a:rPr lang="en-US" dirty="0" err="1"/>
              <a:t>foldRight</a:t>
            </a:r>
            <a:r>
              <a:rPr lang="en-US" dirty="0"/>
              <a:t> is the same as </a:t>
            </a:r>
            <a:r>
              <a:rPr lang="en-US" dirty="0" err="1"/>
              <a:t>foldLeft</a:t>
            </a:r>
            <a:r>
              <a:rPr lang="en-US" dirty="0"/>
              <a:t> but produces right leaning operation trees instead of left</a:t>
            </a:r>
          </a:p>
          <a:p>
            <a:r>
              <a:rPr lang="en-US" dirty="0"/>
              <a:t>List(</a:t>
            </a:r>
            <a:r>
              <a:rPr lang="en-US" dirty="0" err="1"/>
              <a:t>a,b,c</a:t>
            </a:r>
            <a:r>
              <a:rPr lang="en-US" dirty="0"/>
              <a:t>).</a:t>
            </a:r>
            <a:r>
              <a:rPr lang="en-US" dirty="0" err="1"/>
              <a:t>foldRight</a:t>
            </a:r>
            <a:r>
              <a:rPr lang="en-US" dirty="0"/>
              <a:t>(z)(op) is equivalent to op(a(op(</a:t>
            </a:r>
            <a:r>
              <a:rPr lang="en-US" dirty="0" err="1"/>
              <a:t>b,op</a:t>
            </a:r>
            <a:r>
              <a:rPr lang="en-US" dirty="0"/>
              <a:t>(</a:t>
            </a:r>
            <a:r>
              <a:rPr lang="en-US" dirty="0" err="1"/>
              <a:t>c,z</a:t>
            </a:r>
            <a:r>
              <a:rPr lang="en-US"/>
              <a:t>)))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54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57337-9D3D-49D5-A02C-6D79463F2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6B949-DA23-4C0B-BA1E-51F740E18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</a:t>
            </a:r>
            <a:r>
              <a:rPr lang="en-US" dirty="0" err="1"/>
              <a:t>sortWith</a:t>
            </a:r>
            <a:r>
              <a:rPr lang="en-US" dirty="0"/>
              <a:t> before takes a list and a function before that compares two elements</a:t>
            </a:r>
          </a:p>
          <a:p>
            <a:r>
              <a:rPr lang="en-US" dirty="0"/>
              <a:t>x before y should return true if x should come before y</a:t>
            </a:r>
          </a:p>
          <a:p>
            <a:r>
              <a:rPr lang="en-US" dirty="0"/>
              <a:t>List(1, -3, 4, 2, 6) </a:t>
            </a:r>
            <a:r>
              <a:rPr lang="en-US" dirty="0" err="1"/>
              <a:t>sortWith</a:t>
            </a:r>
            <a:r>
              <a:rPr lang="en-US" dirty="0"/>
              <a:t> (_&gt;_)</a:t>
            </a:r>
          </a:p>
          <a:p>
            <a:pPr lvl="1"/>
            <a:r>
              <a:rPr lang="en-US" dirty="0"/>
              <a:t>returns List(6, 4, 2, 1, -3)</a:t>
            </a:r>
          </a:p>
        </p:txBody>
      </p:sp>
    </p:spTree>
    <p:extLst>
      <p:ext uri="{BB962C8B-B14F-4D97-AF65-F5344CB8AC3E}">
        <p14:creationId xmlns:p14="http://schemas.microsoft.com/office/powerpoint/2010/main" val="28441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78861-0EC5-482E-A3BF-A0E7ECD92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the List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36431-D49D-4A5F-85C0-6BC4A7813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are methods that instead of being used individual lists are used on the List object</a:t>
            </a:r>
          </a:p>
        </p:txBody>
      </p:sp>
    </p:spTree>
    <p:extLst>
      <p:ext uri="{BB962C8B-B14F-4D97-AF65-F5344CB8AC3E}">
        <p14:creationId xmlns:p14="http://schemas.microsoft.com/office/powerpoint/2010/main" val="419884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5FAE8-B481-41F6-92E2-0BF2F6935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7DD94-B428-4B6E-8290-818B89BBD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Lists from their elements</a:t>
            </a:r>
          </a:p>
          <a:p>
            <a:r>
              <a:rPr lang="en-US" dirty="0"/>
              <a:t>List(1,2,3) == </a:t>
            </a:r>
            <a:r>
              <a:rPr lang="en-US" dirty="0" err="1"/>
              <a:t>List.apply</a:t>
            </a:r>
            <a:r>
              <a:rPr lang="en-US" dirty="0"/>
              <a:t>(1,2,3)</a:t>
            </a:r>
          </a:p>
          <a:p>
            <a:r>
              <a:rPr lang="en-US" dirty="0"/>
              <a:t>Creating a range of numbers</a:t>
            </a:r>
          </a:p>
          <a:p>
            <a:r>
              <a:rPr lang="en-US" dirty="0" err="1"/>
              <a:t>List.range</a:t>
            </a:r>
            <a:r>
              <a:rPr lang="en-US" dirty="0"/>
              <a:t>(1,5) == List(1,2,3,4)</a:t>
            </a:r>
          </a:p>
          <a:p>
            <a:r>
              <a:rPr lang="en-US" dirty="0" err="1"/>
              <a:t>List.range</a:t>
            </a:r>
            <a:r>
              <a:rPr lang="en-US" dirty="0"/>
              <a:t>(1,9,2) == List(1, 3, 5, 7)</a:t>
            </a:r>
          </a:p>
          <a:p>
            <a:r>
              <a:rPr lang="en-US" dirty="0" err="1"/>
              <a:t>List.range</a:t>
            </a:r>
            <a:r>
              <a:rPr lang="en-US" dirty="0"/>
              <a:t>(9,1,3) == List(9, 6, 3)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9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2DBF1-765E-4340-AB09-7CE98550E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Lists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E1B5D-9E3A-4A17-B11A-B53EB4E9C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uniform lists</a:t>
            </a:r>
          </a:p>
          <a:p>
            <a:r>
              <a:rPr lang="en-US" dirty="0" err="1"/>
              <a:t>List.fill</a:t>
            </a:r>
            <a:r>
              <a:rPr lang="en-US" dirty="0"/>
              <a:t>(5)(‘a’) == List(‘</a:t>
            </a:r>
            <a:r>
              <a:rPr lang="en-US" dirty="0" err="1"/>
              <a:t>a’,’a’,’a’,’a’,’a</a:t>
            </a:r>
            <a:r>
              <a:rPr lang="en-US" dirty="0"/>
              <a:t>’)</a:t>
            </a:r>
          </a:p>
          <a:p>
            <a:r>
              <a:rPr lang="en-US" dirty="0" err="1"/>
              <a:t>List.fill</a:t>
            </a:r>
            <a:r>
              <a:rPr lang="en-US" dirty="0"/>
              <a:t>(3)(“hello”) == List(“hello”, “hello”, “hello”)</a:t>
            </a:r>
          </a:p>
          <a:p>
            <a:r>
              <a:rPr lang="en-US" dirty="0" err="1"/>
              <a:t>List.fill</a:t>
            </a:r>
            <a:r>
              <a:rPr lang="en-US" dirty="0"/>
              <a:t>(2,3)(‘b’) == List(List(‘</a:t>
            </a:r>
            <a:r>
              <a:rPr lang="en-US" dirty="0" err="1"/>
              <a:t>b’,’b’,’b</a:t>
            </a:r>
            <a:r>
              <a:rPr lang="en-US" dirty="0"/>
              <a:t>’), List(‘</a:t>
            </a:r>
            <a:r>
              <a:rPr lang="en-US" dirty="0" err="1"/>
              <a:t>b’,’b’,’b</a:t>
            </a:r>
            <a:r>
              <a:rPr lang="en-US" dirty="0"/>
              <a:t>’)</a:t>
            </a:r>
          </a:p>
        </p:txBody>
      </p:sp>
    </p:spTree>
    <p:extLst>
      <p:ext uri="{BB962C8B-B14F-4D97-AF65-F5344CB8AC3E}">
        <p14:creationId xmlns:p14="http://schemas.microsoft.com/office/powerpoint/2010/main" val="35643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1189-2AF9-4E18-B970-FE5D7681D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Lists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BEA7D-1632-4FE7-9E6B-DCA141653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list whose elements are computed according to a supplied function</a:t>
            </a:r>
          </a:p>
          <a:p>
            <a:r>
              <a:rPr lang="en-US" dirty="0" err="1"/>
              <a:t>List.tabulate</a:t>
            </a:r>
            <a:r>
              <a:rPr lang="en-US" dirty="0"/>
              <a:t>(5)(n =&gt; n * n) == List(0,1,4,9,16)</a:t>
            </a:r>
          </a:p>
          <a:p>
            <a:r>
              <a:rPr lang="en-US" dirty="0" err="1"/>
              <a:t>List.tabulate</a:t>
            </a:r>
            <a:r>
              <a:rPr lang="en-US" dirty="0"/>
              <a:t>(5,5)(_*_) == List(List(0,0,0,0,0), List(0,1,2,3,4), List(0,2,4,6,8), List(0,3,6,9,12), List(0,4,8,12,16)</a:t>
            </a:r>
          </a:p>
        </p:txBody>
      </p:sp>
    </p:spTree>
    <p:extLst>
      <p:ext uri="{BB962C8B-B14F-4D97-AF65-F5344CB8AC3E}">
        <p14:creationId xmlns:p14="http://schemas.microsoft.com/office/powerpoint/2010/main" val="6403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E2BF5-A0CE-4B91-BB52-9AD2563CF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Concatenating Multiple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F346C-1ECB-4889-9CEF-5617B1CC4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List.concat</a:t>
            </a:r>
            <a:r>
              <a:rPr lang="en-US" dirty="0"/>
              <a:t>(List(‘</a:t>
            </a:r>
            <a:r>
              <a:rPr lang="en-US" dirty="0" err="1"/>
              <a:t>a’,’b</a:t>
            </a:r>
            <a:r>
              <a:rPr lang="en-US" dirty="0"/>
              <a:t>’), List(‘c’)) == List(</a:t>
            </a:r>
            <a:r>
              <a:rPr lang="en-US" dirty="0" err="1"/>
              <a:t>a,b,c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2511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DF2E3-1F87-4451-9B18-9C28E20EC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70628-3FB2-4760-9797-F9C617D15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892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F8918-44A4-4546-BFE0-24E4C8A94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990FC-B36C-4036-8D69-06252BD61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Lists are homogenous</a:t>
            </a:r>
          </a:p>
          <a:p>
            <a:r>
              <a:rPr lang="en-US" dirty="0"/>
              <a:t>Lists are covariant</a:t>
            </a:r>
          </a:p>
          <a:p>
            <a:r>
              <a:rPr lang="en-US" dirty="0"/>
              <a:t>List[String] is a subtype of List[Object]</a:t>
            </a:r>
          </a:p>
          <a:p>
            <a:r>
              <a:rPr lang="en-US" dirty="0"/>
              <a:t>Empty list is type Nothing</a:t>
            </a:r>
          </a:p>
        </p:txBody>
      </p:sp>
    </p:spTree>
    <p:extLst>
      <p:ext uri="{BB962C8B-B14F-4D97-AF65-F5344CB8AC3E}">
        <p14:creationId xmlns:p14="http://schemas.microsoft.com/office/powerpoint/2010/main" val="331241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074BA-8977-45AA-BBD9-57A7D805B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CB1A0-5D00-43A1-8D50-BADF8E739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fundamental building blocks of list are Nil and ::</a:t>
            </a:r>
          </a:p>
          <a:p>
            <a:r>
              <a:rPr lang="en-US" dirty="0"/>
              <a:t>Nil is an empty list</a:t>
            </a:r>
          </a:p>
          <a:p>
            <a:r>
              <a:rPr lang="en-US" dirty="0"/>
              <a:t>:: extends a list at the front</a:t>
            </a:r>
          </a:p>
          <a:p>
            <a:r>
              <a:rPr lang="en-US" dirty="0"/>
              <a:t>6 :: numbers -&gt; List(6,1,2,3,4,5)</a:t>
            </a:r>
          </a:p>
          <a:p>
            <a:r>
              <a:rPr lang="en-US" dirty="0"/>
              <a:t>Associates right</a:t>
            </a:r>
          </a:p>
          <a:p>
            <a:pPr lvl="1"/>
            <a:r>
              <a:rPr lang="en-US" dirty="0"/>
              <a:t>A :: B :: C == A :: (B :: C)</a:t>
            </a:r>
          </a:p>
        </p:txBody>
      </p:sp>
    </p:spTree>
    <p:extLst>
      <p:ext uri="{BB962C8B-B14F-4D97-AF65-F5344CB8AC3E}">
        <p14:creationId xmlns:p14="http://schemas.microsoft.com/office/powerpoint/2010/main" val="359621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5DF46-39D4-4107-B4D6-A54CE5040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A30B9-9803-47FA-BC5C-B6B63A926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head – returns first element</a:t>
            </a:r>
          </a:p>
          <a:p>
            <a:r>
              <a:rPr lang="en-US" dirty="0"/>
              <a:t>tail – returns a list of all elements except head</a:t>
            </a:r>
          </a:p>
          <a:p>
            <a:r>
              <a:rPr lang="en-US" dirty="0" err="1"/>
              <a:t>isEmpty</a:t>
            </a:r>
            <a:r>
              <a:rPr lang="en-US" dirty="0"/>
              <a:t> returns true if list is empty</a:t>
            </a:r>
          </a:p>
          <a:p>
            <a:r>
              <a:rPr lang="en-US" dirty="0"/>
              <a:t>Using head or tail on an empty list throws an exception</a:t>
            </a:r>
          </a:p>
        </p:txBody>
      </p:sp>
    </p:spTree>
    <p:extLst>
      <p:ext uri="{BB962C8B-B14F-4D97-AF65-F5344CB8AC3E}">
        <p14:creationId xmlns:p14="http://schemas.microsoft.com/office/powerpoint/2010/main" val="48110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B86A4-0B06-4AD8-A003-0154EACFE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94044-06CE-461C-AD55-1CD0C91DC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Lists can be taken apart using pattern matching</a:t>
            </a:r>
          </a:p>
          <a:p>
            <a:r>
              <a:rPr lang="en-US" dirty="0" err="1"/>
              <a:t>val</a:t>
            </a:r>
            <a:r>
              <a:rPr lang="en-US" dirty="0"/>
              <a:t> List(</a:t>
            </a:r>
            <a:r>
              <a:rPr lang="en-US" dirty="0" err="1"/>
              <a:t>a,b,c</a:t>
            </a:r>
            <a:r>
              <a:rPr lang="en-US" dirty="0"/>
              <a:t>) = List(1,2,3)</a:t>
            </a:r>
          </a:p>
          <a:p>
            <a:r>
              <a:rPr lang="en-US" dirty="0" err="1"/>
              <a:t>val</a:t>
            </a:r>
            <a:r>
              <a:rPr lang="en-US" dirty="0"/>
              <a:t> a :: b :: c = List(“Cool”, “Neat”, “Good”, “Nice”)</a:t>
            </a:r>
          </a:p>
        </p:txBody>
      </p:sp>
    </p:spTree>
    <p:extLst>
      <p:ext uri="{BB962C8B-B14F-4D97-AF65-F5344CB8AC3E}">
        <p14:creationId xmlns:p14="http://schemas.microsoft.com/office/powerpoint/2010/main" val="64448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04046-39CF-4883-8744-1E845982C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First-Order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45473-B0E9-47C1-B1A6-17B4540CE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method is first-order if it does not take any functions as arguments</a:t>
            </a:r>
          </a:p>
          <a:p>
            <a:r>
              <a:rPr lang="en-US" dirty="0"/>
              <a:t>::: - concatenates two lists</a:t>
            </a:r>
          </a:p>
          <a:p>
            <a:r>
              <a:rPr lang="en-US" dirty="0"/>
              <a:t>Length – returns the length of a list</a:t>
            </a:r>
          </a:p>
          <a:p>
            <a:r>
              <a:rPr lang="en-US" dirty="0"/>
              <a:t>Init – Returns everything except last element</a:t>
            </a:r>
          </a:p>
          <a:p>
            <a:r>
              <a:rPr lang="en-US" dirty="0"/>
              <a:t>Last – Returns only last element</a:t>
            </a:r>
          </a:p>
          <a:p>
            <a:r>
              <a:rPr lang="en-US" dirty="0"/>
              <a:t>Reverse – Returns the list in reverse order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43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FA2AE-79E1-42EB-AA6F-82AC23901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take, drop, and </a:t>
            </a:r>
            <a:r>
              <a:rPr lang="en-US" dirty="0" err="1"/>
              <a:t>splitAt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E215B-EAA1-43E7-8772-28057E360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take n - returns the first n elements of a list</a:t>
            </a:r>
          </a:p>
          <a:p>
            <a:pPr lvl="1"/>
            <a:r>
              <a:rPr lang="en-US" dirty="0" err="1"/>
              <a:t>numbers.take</a:t>
            </a:r>
            <a:r>
              <a:rPr lang="en-US" dirty="0"/>
              <a:t>(3) == List(1,2,3)</a:t>
            </a:r>
          </a:p>
          <a:p>
            <a:r>
              <a:rPr lang="en-US" dirty="0"/>
              <a:t>list drop n – returns all elements except first n</a:t>
            </a:r>
          </a:p>
          <a:p>
            <a:pPr lvl="1"/>
            <a:r>
              <a:rPr lang="en-US" dirty="0" err="1"/>
              <a:t>numbers.drop</a:t>
            </a:r>
            <a:r>
              <a:rPr lang="en-US" dirty="0"/>
              <a:t>(3) == List(4,5)</a:t>
            </a:r>
          </a:p>
          <a:p>
            <a:r>
              <a:rPr lang="en-US" dirty="0"/>
              <a:t>list </a:t>
            </a:r>
            <a:r>
              <a:rPr lang="en-US" dirty="0" err="1"/>
              <a:t>splitAt</a:t>
            </a:r>
            <a:r>
              <a:rPr lang="en-US" dirty="0"/>
              <a:t> n – combines take and drop returning a tuple	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42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15E6B-CB70-4C20-95EC-D4797380E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EFF2E-62C2-4BFA-A645-4BFBC779B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apply n – returns the element at index n</a:t>
            </a:r>
          </a:p>
          <a:p>
            <a:r>
              <a:rPr lang="en-US" dirty="0"/>
              <a:t>It is uncommon to use this method since this takes linear time</a:t>
            </a:r>
          </a:p>
          <a:p>
            <a:r>
              <a:rPr lang="en-US" dirty="0"/>
              <a:t>You can also use drop and head instead</a:t>
            </a:r>
          </a:p>
          <a:p>
            <a:r>
              <a:rPr lang="en-US" dirty="0" err="1"/>
              <a:t>list.indices</a:t>
            </a:r>
            <a:r>
              <a:rPr lang="en-US" dirty="0"/>
              <a:t> returns a range of all valid indices</a:t>
            </a:r>
          </a:p>
        </p:txBody>
      </p:sp>
    </p:spTree>
    <p:extLst>
      <p:ext uri="{BB962C8B-B14F-4D97-AF65-F5344CB8AC3E}">
        <p14:creationId xmlns:p14="http://schemas.microsoft.com/office/powerpoint/2010/main" val="380466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9FC478D409704DB161997ECC6C3E82" ma:contentTypeVersion="5" ma:contentTypeDescription="Create a new document." ma:contentTypeScope="" ma:versionID="4d04d1e66f90c5d1e080faca844fa238">
  <xsd:schema xmlns:xsd="http://www.w3.org/2001/XMLSchema" xmlns:xs="http://www.w3.org/2001/XMLSchema" xmlns:p="http://schemas.microsoft.com/office/2006/metadata/properties" xmlns:ns3="8eaa0049-0164-45ce-bac1-d1a4809df21e" xmlns:ns4="9e4393ee-09af-47fa-8bcc-ba8c31d29639" targetNamespace="http://schemas.microsoft.com/office/2006/metadata/properties" ma:root="true" ma:fieldsID="d806ee2ea705b24dc19bad73b24b47b3" ns3:_="" ns4:_="">
    <xsd:import namespace="8eaa0049-0164-45ce-bac1-d1a4809df21e"/>
    <xsd:import namespace="9e4393ee-09af-47fa-8bcc-ba8c31d2963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aa0049-0164-45ce-bac1-d1a4809df2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393ee-09af-47fa-8bcc-ba8c31d2963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6F5FE0-2751-4BAA-883A-73A36290FF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aa0049-0164-45ce-bac1-d1a4809df21e"/>
    <ds:schemaRef ds:uri="9e4393ee-09af-47fa-8bcc-ba8c31d296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10F7D0-54A1-4AAC-A064-F9EACAC53002}">
  <ds:schemaRefs>
    <ds:schemaRef ds:uri="http://schemas.microsoft.com/office/2006/documentManagement/types"/>
    <ds:schemaRef ds:uri="http://schemas.microsoft.com/office/2006/metadata/properties"/>
    <ds:schemaRef ds:uri="9e4393ee-09af-47fa-8bcc-ba8c31d2963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eaa0049-0164-45ce-bac1-d1a4809df21e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4FC8FFE-FFF4-4CC2-984D-E0AC3D39D8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363</TotalTime>
  <Words>1488</Words>
  <Application>Microsoft Office PowerPoint</Application>
  <PresentationFormat>Widescreen</PresentationFormat>
  <Paragraphs>158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Trebuchet MS</vt:lpstr>
      <vt:lpstr>Berlin</vt:lpstr>
      <vt:lpstr>Chapter 16: Working with Lists</vt:lpstr>
      <vt:lpstr>List Basics</vt:lpstr>
      <vt:lpstr>List Type</vt:lpstr>
      <vt:lpstr>Constructing Lists</vt:lpstr>
      <vt:lpstr>Basic Operations</vt:lpstr>
      <vt:lpstr>List Patterns</vt:lpstr>
      <vt:lpstr>First-Order Methods</vt:lpstr>
      <vt:lpstr>take, drop, and splitAt</vt:lpstr>
      <vt:lpstr>Element Selection</vt:lpstr>
      <vt:lpstr>flatten</vt:lpstr>
      <vt:lpstr>zip and unzip</vt:lpstr>
      <vt:lpstr>Displaying Lists</vt:lpstr>
      <vt:lpstr>Converting Lists</vt:lpstr>
      <vt:lpstr>Iterators</vt:lpstr>
      <vt:lpstr>Higher-Order Methods</vt:lpstr>
      <vt:lpstr>Mapping Over Lists</vt:lpstr>
      <vt:lpstr>Mapping Over Lists (Cont.)</vt:lpstr>
      <vt:lpstr>Filtering Lists</vt:lpstr>
      <vt:lpstr>Filtering Lists (Cont.)</vt:lpstr>
      <vt:lpstr>takeWhile, dropWhile, span</vt:lpstr>
      <vt:lpstr>Predicates over lists</vt:lpstr>
      <vt:lpstr>Folding Lists</vt:lpstr>
      <vt:lpstr>Sorting Lists</vt:lpstr>
      <vt:lpstr>Methods of the List Object</vt:lpstr>
      <vt:lpstr>Creating Lists</vt:lpstr>
      <vt:lpstr>Creating Lists (Cont.)</vt:lpstr>
      <vt:lpstr>Creating Lists (Cont.)</vt:lpstr>
      <vt:lpstr>Concatenating Multiple Lists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Ravagnani, Dominic</dc:creator>
  <cp:lastModifiedBy>Ravagnani, Dominic</cp:lastModifiedBy>
  <cp:revision>1</cp:revision>
  <dcterms:created xsi:type="dcterms:W3CDTF">2021-02-20T19:33:54Z</dcterms:created>
  <dcterms:modified xsi:type="dcterms:W3CDTF">2021-02-22T18:09:25Z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0x0101008C9FC478D409704DB161997ECC6C3E82</vt:lpwstr>
  </property>
</Properties>
</file>