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9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020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9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1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9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423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7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388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9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1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86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ABE6582-CA6C-48A8-82A7-F72FC6D0964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1EF7DA0C-D5FC-4F8D-935C-14046B5E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385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52F82-CFDB-BEA5-0345-9EF21A4A82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Traits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908B3-C163-EFE4-58EE-C6BDD202AF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Abiral Pokharel</a:t>
            </a:r>
          </a:p>
        </p:txBody>
      </p:sp>
    </p:spTree>
    <p:extLst>
      <p:ext uri="{BB962C8B-B14F-4D97-AF65-F5344CB8AC3E}">
        <p14:creationId xmlns:p14="http://schemas.microsoft.com/office/powerpoint/2010/main" val="2639283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2796E-2537-3B71-DD20-F90212883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Rewriting Trait Bounds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4DFDA4-22A3-A04A-F6EB-7C6C2267B7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2" y="1767522"/>
            <a:ext cx="8156448" cy="26238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2B929AE-FA69-A5D6-6E18-2F0FFD0E7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872" y="4467558"/>
            <a:ext cx="7120128" cy="211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67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092A4-B6E3-B433-F083-F6D96C55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Supertraits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B7927-5F62-C723-20EF-789108CDB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FD11B6-882C-9126-FEEA-A8251A4745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2" y="1691322"/>
            <a:ext cx="5631298" cy="19188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2B60702-F07C-EC46-71BD-73EAC933CE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872" y="3560502"/>
            <a:ext cx="8083310" cy="31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29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EAFD2-8A82-5C17-ABCC-322766756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Traits…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83982-AAA1-72CB-0572-1056ED773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Marker Traits</a:t>
            </a:r>
          </a:p>
          <a:p>
            <a:r>
              <a:rPr lang="en-US" sz="3000" dirty="0"/>
              <a:t>Associated Types (book goes more into detail)</a:t>
            </a:r>
          </a:p>
          <a:p>
            <a:r>
              <a:rPr lang="en-US" sz="3000" dirty="0"/>
              <a:t>Static and Dynamic Dispatch (prof. </a:t>
            </a:r>
            <a:r>
              <a:rPr lang="en-US" sz="3000" dirty="0" err="1"/>
              <a:t>stucki</a:t>
            </a:r>
            <a:r>
              <a:rPr lang="en-US" sz="3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38204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B7DF2-0D73-B796-ED4E-07E1C86D6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19D86-C999-4B2E-B355-4D0C7EB9A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Traits </a:t>
            </a:r>
            <a:r>
              <a:rPr lang="en-US" dirty="0">
                <a:sym typeface="Wingdings" panose="05000000000000000000" pitchFamily="2" charset="2"/>
              </a:rPr>
              <a:t> way to organize shared behavior</a:t>
            </a:r>
          </a:p>
          <a:p>
            <a:r>
              <a:rPr lang="en-US" dirty="0">
                <a:sym typeface="Wingdings" panose="05000000000000000000" pitchFamily="2" charset="2"/>
              </a:rPr>
              <a:t>Enable Polymorphism</a:t>
            </a:r>
          </a:p>
          <a:p>
            <a:r>
              <a:rPr lang="en-US" dirty="0">
                <a:sym typeface="Wingdings" panose="05000000000000000000" pitchFamily="2" charset="2"/>
              </a:rPr>
              <a:t>Cleaner, reusable modular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826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54CE4-2BDB-3B14-0CFA-8C8D7E4C3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9A6F6-83DF-846C-759A-BDA617243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/>
              <a:t>OOP</a:t>
            </a:r>
            <a:r>
              <a:rPr lang="en-US" sz="1800" dirty="0">
                <a:solidFill>
                  <a:srgbClr val="FF0000"/>
                </a:solidFill>
              </a:rPr>
              <a:t>S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sz="2300" dirty="0">
                <a:solidFill>
                  <a:schemeClr val="tx1"/>
                </a:solidFill>
                <a:sym typeface="Wingdings" panose="05000000000000000000" pitchFamily="2" charset="2"/>
              </a:rPr>
              <a:t>Polymorphism , </a:t>
            </a:r>
            <a:r>
              <a:rPr lang="en-US" sz="2300" strike="sngStrike" dirty="0">
                <a:solidFill>
                  <a:schemeClr val="tx1"/>
                </a:solidFill>
                <a:sym typeface="Wingdings" panose="05000000000000000000" pitchFamily="2" charset="2"/>
              </a:rPr>
              <a:t>Inheritance</a:t>
            </a:r>
            <a:r>
              <a:rPr lang="en-US" sz="2300" dirty="0">
                <a:solidFill>
                  <a:schemeClr val="tx1"/>
                </a:solidFill>
                <a:sym typeface="Wingdings" panose="05000000000000000000" pitchFamily="2" charset="2"/>
              </a:rPr>
              <a:t> etc. </a:t>
            </a:r>
          </a:p>
          <a:p>
            <a:r>
              <a:rPr lang="en-US" sz="2500" dirty="0">
                <a:solidFill>
                  <a:schemeClr val="tx1"/>
                </a:solidFill>
                <a:sym typeface="Wingdings" panose="05000000000000000000" pitchFamily="2" charset="2"/>
              </a:rPr>
              <a:t>Rust avoids inheritance due to: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  <a:sym typeface="Wingdings" panose="05000000000000000000" pitchFamily="2" charset="2"/>
              </a:rPr>
              <a:t>Tight coupling, high dependability in parent classes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  <a:sym typeface="Wingdings" panose="05000000000000000000" pitchFamily="2" charset="2"/>
              </a:rPr>
              <a:t>Hidden implementation of methods</a:t>
            </a:r>
          </a:p>
          <a:p>
            <a:pPr marL="822960" lvl="3" indent="0">
              <a:buNone/>
            </a:pPr>
            <a:r>
              <a:rPr lang="en-US" sz="2300" dirty="0">
                <a:solidFill>
                  <a:schemeClr val="tx1"/>
                </a:solidFill>
                <a:sym typeface="Wingdings" panose="05000000000000000000" pitchFamily="2" charset="2"/>
              </a:rPr>
              <a:t>Goal: Polymorphism without inheritance </a:t>
            </a:r>
          </a:p>
          <a:p>
            <a:r>
              <a:rPr lang="en-US" sz="2700" dirty="0">
                <a:sym typeface="Wingdings" panose="05000000000000000000" pitchFamily="2" charset="2"/>
              </a:rPr>
              <a:t>Code Bloat (WDYM)</a:t>
            </a:r>
          </a:p>
          <a:p>
            <a:pPr marL="822960" lvl="3" indent="0">
              <a:buNone/>
            </a:pPr>
            <a:endParaRPr lang="en-US" sz="23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/>
            <a:endParaRPr lang="en-US" sz="22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/>
            <a:endParaRPr lang="en-US" sz="22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/>
            <a:endParaRPr lang="en-US" sz="22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8238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AC0B739-E85C-A29D-F313-B77963F24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472" y="1691320"/>
            <a:ext cx="3814777" cy="39590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5248D47-2B8F-AF8F-EE0A-67F6FE408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2601" y="1876892"/>
            <a:ext cx="6291992" cy="358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33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A5938-F285-9B27-1251-4F213D955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Traits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5D69E7-46D8-6010-920D-389C4FACF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Define shared behaviors</a:t>
            </a:r>
          </a:p>
          <a:p>
            <a:r>
              <a:rPr lang="en-US" sz="3000" dirty="0"/>
              <a:t>Enables composition </a:t>
            </a:r>
          </a:p>
          <a:p>
            <a:r>
              <a:rPr lang="en-US" sz="3000" dirty="0"/>
              <a:t>Interface on Steroids </a:t>
            </a:r>
          </a:p>
        </p:txBody>
      </p:sp>
    </p:spTree>
    <p:extLst>
      <p:ext uri="{BB962C8B-B14F-4D97-AF65-F5344CB8AC3E}">
        <p14:creationId xmlns:p14="http://schemas.microsoft.com/office/powerpoint/2010/main" val="238238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92D1C-9617-5438-305E-33ACFCACE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traits </a:t>
            </a:r>
          </a:p>
        </p:txBody>
      </p:sp>
      <p:pic>
        <p:nvPicPr>
          <p:cNvPr id="4" name="Content Placeholder 6">
            <a:extLst>
              <a:ext uri="{FF2B5EF4-FFF2-40B4-BE49-F238E27FC236}">
                <a16:creationId xmlns:a16="http://schemas.microsoft.com/office/drawing/2014/main" id="{2E90BA67-D336-BDE9-F388-ECADC9F6B4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5343" y="2020502"/>
            <a:ext cx="3814777" cy="39590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C41BFE-FABC-38EF-787F-048CAC5C9D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520" y="2206074"/>
            <a:ext cx="6291992" cy="358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81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F578608-E0FA-5CED-7A91-1A8F6CA58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562" y="210112"/>
            <a:ext cx="6952874" cy="27981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081934-C276-0332-3D04-5263A323D6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620" y="2516787"/>
            <a:ext cx="5161468" cy="417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68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DBD1F4-C6C2-AFE7-AF2B-D16C443C4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544" y="420624"/>
            <a:ext cx="7634319" cy="42395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A4A8D1-55D1-DB05-2CE3-57A1F1511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544" y="4026945"/>
            <a:ext cx="7634319" cy="237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70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8780CF-D923-BD2E-5A50-D5EB204EC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420" y="1179576"/>
            <a:ext cx="9369160" cy="449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56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806F-9E91-B4E9-9839-52A865AE7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Trait Bounds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DD51C2-B60A-E3AC-2B79-1DC76AE3E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1872" y="1691322"/>
            <a:ext cx="4072633" cy="20885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23AABA-68C6-DFD9-C565-9D581711F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872" y="3962679"/>
            <a:ext cx="7800906" cy="240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97656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1D7ABE7BB85D48AA315A65491325C2" ma:contentTypeVersion="15" ma:contentTypeDescription="Create a new document." ma:contentTypeScope="" ma:versionID="905cc7fbb685e0ca83a460740fac5d10">
  <xsd:schema xmlns:xsd="http://www.w3.org/2001/XMLSchema" xmlns:xs="http://www.w3.org/2001/XMLSchema" xmlns:p="http://schemas.microsoft.com/office/2006/metadata/properties" xmlns:ns3="e66a0f84-57db-41d0-a6e3-890e39adfc9f" xmlns:ns4="02bf9a34-7e95-46eb-9e67-9df0432f95d9" targetNamespace="http://schemas.microsoft.com/office/2006/metadata/properties" ma:root="true" ma:fieldsID="428ed1c272277981d9101d161a2e7e56" ns3:_="" ns4:_="">
    <xsd:import namespace="e66a0f84-57db-41d0-a6e3-890e39adfc9f"/>
    <xsd:import namespace="02bf9a34-7e95-46eb-9e67-9df0432f95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SystemTags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a0f84-57db-41d0-a6e3-890e39adf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bf9a34-7e95-46eb-9e67-9df0432f95d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66a0f84-57db-41d0-a6e3-890e39adfc9f" xsi:nil="true"/>
  </documentManagement>
</p:properties>
</file>

<file path=customXml/itemProps1.xml><?xml version="1.0" encoding="utf-8"?>
<ds:datastoreItem xmlns:ds="http://schemas.openxmlformats.org/officeDocument/2006/customXml" ds:itemID="{A6572954-4161-4EBB-AA90-CC3FBBE9EA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6a0f84-57db-41d0-a6e3-890e39adfc9f"/>
    <ds:schemaRef ds:uri="02bf9a34-7e95-46eb-9e67-9df0432f95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43C8D2-C6AE-40C4-B8B9-16A266CE99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3A4414-1C90-4230-AEE1-C8326266D765}">
  <ds:schemaRefs>
    <ds:schemaRef ds:uri="02bf9a34-7e95-46eb-9e67-9df0432f95d9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e66a0f84-57db-41d0-a6e3-890e39adfc9f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432</TotalTime>
  <Words>95</Words>
  <Application>Microsoft Office PowerPoint</Application>
  <PresentationFormat>Widescreen</PresentationFormat>
  <Paragraphs>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Schoolbook</vt:lpstr>
      <vt:lpstr>Wingdings</vt:lpstr>
      <vt:lpstr>Wingdings 2</vt:lpstr>
      <vt:lpstr>View</vt:lpstr>
      <vt:lpstr>Traits</vt:lpstr>
      <vt:lpstr>Problems</vt:lpstr>
      <vt:lpstr>PowerPoint Presentation</vt:lpstr>
      <vt:lpstr>Traits</vt:lpstr>
      <vt:lpstr>Defining traits </vt:lpstr>
      <vt:lpstr>PowerPoint Presentation</vt:lpstr>
      <vt:lpstr>PowerPoint Presentation</vt:lpstr>
      <vt:lpstr>PowerPoint Presentation</vt:lpstr>
      <vt:lpstr>Trait Bounds</vt:lpstr>
      <vt:lpstr>Rewriting Trait Bounds</vt:lpstr>
      <vt:lpstr>Supertraits</vt:lpstr>
      <vt:lpstr>Additional Traits… 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Luchak Gary</dc:creator>
  <cp:lastModifiedBy>Stucki, David</cp:lastModifiedBy>
  <cp:revision>3</cp:revision>
  <dcterms:created xsi:type="dcterms:W3CDTF">2026-02-17T02:06:58Z</dcterms:created>
  <dcterms:modified xsi:type="dcterms:W3CDTF">2026-02-18T05:03:24Z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0x0101000E1D7ABE7BB85D48AA315A65491325C2</vt:lpwstr>
  </property>
</Properties>
</file>