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5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88"/>
    <p:restoredTop sz="94665"/>
  </p:normalViewPr>
  <p:slideViewPr>
    <p:cSldViewPr snapToGrid="0" snapToObjects="1">
      <p:cViewPr varScale="1">
        <p:scale>
          <a:sx n="133" d="100"/>
          <a:sy n="133" d="100"/>
        </p:scale>
        <p:origin x="8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Assertions &amp; Tests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Thomas McGonagle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3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371599" y="2755266"/>
            <a:ext cx="9601201" cy="314345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`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90255" y="3041649"/>
            <a:ext cx="86947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val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caught = intercept[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ArithmeticException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] {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1 / 0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}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assert(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caught.getMessage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== “/ by zero”)</a:t>
            </a:r>
          </a:p>
        </p:txBody>
      </p:sp>
      <p:sp>
        <p:nvSpPr>
          <p:cNvPr id="16" name="Content Placeholder 15"/>
          <p:cNvSpPr txBox="1">
            <a:spLocks noGrp="1"/>
          </p:cNvSpPr>
          <p:nvPr>
            <p:ph idx="1"/>
          </p:nvPr>
        </p:nvSpPr>
        <p:spPr>
          <a:xfrm>
            <a:off x="6248399" y="2755266"/>
            <a:ext cx="4724401" cy="36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19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371599" y="2755266"/>
            <a:ext cx="9601201" cy="314345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`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90255" y="3041649"/>
            <a:ext cx="86947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c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lass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ElementSpec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extends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AnyFlatSpec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with Matchers {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“A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UniformElement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” should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”have a width equal to the passed value” in {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val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elem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(‘x’, 2, 3)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ele.width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should be (2)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}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}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dirty="0" smtClean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6" name="Content Placeholder 15"/>
          <p:cNvSpPr txBox="1">
            <a:spLocks noGrp="1"/>
          </p:cNvSpPr>
          <p:nvPr>
            <p:ph idx="1"/>
          </p:nvPr>
        </p:nvSpPr>
        <p:spPr>
          <a:xfrm>
            <a:off x="6248399" y="2755266"/>
            <a:ext cx="4724401" cy="36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67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371599" y="2755266"/>
            <a:ext cx="9601201" cy="314345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`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90255" y="3041649"/>
            <a:ext cx="86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Scala&gt; (new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ElementSpec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).execute()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UniformElement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- Should have a width equal to the passed value</a:t>
            </a:r>
          </a:p>
        </p:txBody>
      </p:sp>
      <p:sp>
        <p:nvSpPr>
          <p:cNvPr id="16" name="Content Placeholder 15"/>
          <p:cNvSpPr txBox="1">
            <a:spLocks noGrp="1"/>
          </p:cNvSpPr>
          <p:nvPr>
            <p:ph idx="1"/>
          </p:nvPr>
        </p:nvSpPr>
        <p:spPr>
          <a:xfrm>
            <a:off x="6248399" y="2755266"/>
            <a:ext cx="4724401" cy="36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77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Matchers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371599" y="2755266"/>
            <a:ext cx="9601201" cy="314345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`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90255" y="3041649"/>
            <a:ext cx="86947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MustMatchers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: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r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esult must be &gt;= 0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m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ap must contain key ‘c’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Map(‘a’ -&gt; 1, ‘b’ - &gt; 2) did not contain ‘c’</a:t>
            </a:r>
          </a:p>
        </p:txBody>
      </p:sp>
      <p:sp>
        <p:nvSpPr>
          <p:cNvPr id="16" name="Content Placeholder 15"/>
          <p:cNvSpPr txBox="1">
            <a:spLocks noGrp="1"/>
          </p:cNvSpPr>
          <p:nvPr>
            <p:ph idx="1"/>
          </p:nvPr>
        </p:nvSpPr>
        <p:spPr>
          <a:xfrm>
            <a:off x="6248399" y="2755266"/>
            <a:ext cx="4724401" cy="36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5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specs2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371599" y="2755266"/>
            <a:ext cx="9601201" cy="370270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`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90255" y="3041649"/>
            <a:ext cx="86947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o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bject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ElementSpecification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extends Specification {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”A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UniformElement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” should {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	 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“have a width equal to the passed value” in {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	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val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=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elem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(‘x’, 2, 3)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ele.width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mus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be_==(2)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  }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	 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“throw an IAE if passed a negative width” in {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elem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(‘x’, -2, 3) must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 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thowA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[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IllegalArgumentException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]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 }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}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16" name="Content Placeholder 15"/>
          <p:cNvSpPr txBox="1">
            <a:spLocks noGrp="1"/>
          </p:cNvSpPr>
          <p:nvPr>
            <p:ph idx="1"/>
          </p:nvPr>
        </p:nvSpPr>
        <p:spPr>
          <a:xfrm>
            <a:off x="6248399" y="2755266"/>
            <a:ext cx="4724401" cy="36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87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AnyFeatureSpec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371599" y="2755266"/>
            <a:ext cx="9601201" cy="370270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`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90255" y="3041649"/>
            <a:ext cx="86947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class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TVSerSpec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extends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AnyFeatureSpec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with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GivenWhenThen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{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Feature(“TV power button”){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	Scenario(“User presses power button when TV is off”) {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		Given(“a TV set that is switched off”)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	When(“the power button is pressed”)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		Then(“the TV should switch on”)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	pending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	}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}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} </a:t>
            </a:r>
          </a:p>
        </p:txBody>
      </p:sp>
      <p:sp>
        <p:nvSpPr>
          <p:cNvPr id="16" name="Content Placeholder 15"/>
          <p:cNvSpPr txBox="1">
            <a:spLocks noGrp="1"/>
          </p:cNvSpPr>
          <p:nvPr>
            <p:ph idx="1"/>
          </p:nvPr>
        </p:nvSpPr>
        <p:spPr>
          <a:xfrm>
            <a:off x="6248399" y="2755266"/>
            <a:ext cx="4724401" cy="36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03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ScalaCheck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371599" y="2755266"/>
            <a:ext cx="9601201" cy="370270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`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90255" y="3041649"/>
            <a:ext cx="86947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class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ElementSpec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extends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AnyWordSpec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with 	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ScalaCheckProperyChecks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{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“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elem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result” must {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  “have passed width” in {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	 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 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forAll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{ (w: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) =&gt;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      whenever(w &gt; 0) {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       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elem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(‘x’, w % 100, 3).width must equal (w % 100)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      }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    }  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  }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}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} </a:t>
            </a:r>
          </a:p>
        </p:txBody>
      </p:sp>
      <p:sp>
        <p:nvSpPr>
          <p:cNvPr id="16" name="Content Placeholder 15"/>
          <p:cNvSpPr txBox="1">
            <a:spLocks noGrp="1"/>
          </p:cNvSpPr>
          <p:nvPr>
            <p:ph idx="1"/>
          </p:nvPr>
        </p:nvSpPr>
        <p:spPr>
          <a:xfrm>
            <a:off x="6248399" y="2755266"/>
            <a:ext cx="4724401" cy="36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27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371599" y="2755266"/>
            <a:ext cx="9601201" cy="370270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`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90255" y="3041649"/>
            <a:ext cx="86947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Nesting Suites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Manually or automatically nesting suites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Compile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$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scalac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 –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cp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scalatest-app.jar:scala-xml.jar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TVSetSpec.scala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Run</a:t>
            </a:r>
          </a:p>
          <a:p>
            <a:pPr defTabSz="914400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$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scalac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 –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cp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scalatest-app.jar:scala-xml.jar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pPr defTabSz="914400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org.scalatest.run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TVSetSpec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6" name="Content Placeholder 15"/>
          <p:cNvSpPr txBox="1">
            <a:spLocks noGrp="1"/>
          </p:cNvSpPr>
          <p:nvPr>
            <p:ph idx="1"/>
          </p:nvPr>
        </p:nvSpPr>
        <p:spPr>
          <a:xfrm>
            <a:off x="6248399" y="2755266"/>
            <a:ext cx="4724401" cy="36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47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371599" y="2755266"/>
            <a:ext cx="9601201" cy="370270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`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014" y="3073794"/>
            <a:ext cx="4908370" cy="3065646"/>
          </a:xfrm>
        </p:spPr>
      </p:pic>
    </p:spTree>
    <p:extLst>
      <p:ext uri="{BB962C8B-B14F-4D97-AF65-F5344CB8AC3E}">
        <p14:creationId xmlns:p14="http://schemas.microsoft.com/office/powerpoint/2010/main" val="186190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22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Assertions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371601" y="2723948"/>
            <a:ext cx="4769318" cy="314345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90255" y="3041649"/>
            <a:ext cx="4239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Val left = 10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90255" y="3349661"/>
            <a:ext cx="4239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Val right = 10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0255" y="3697363"/>
            <a:ext cx="4239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assert(num1 == num2)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6" name="Content Placeholder 15"/>
          <p:cNvSpPr txBox="1">
            <a:spLocks noGrp="1"/>
          </p:cNvSpPr>
          <p:nvPr>
            <p:ph idx="1"/>
          </p:nvPr>
        </p:nvSpPr>
        <p:spPr>
          <a:xfrm>
            <a:off x="6248399" y="2755266"/>
            <a:ext cx="4724401" cy="36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221413" y="2728740"/>
            <a:ext cx="4724401" cy="313386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479834" y="3041649"/>
            <a:ext cx="4234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 left = 10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479834" y="3349661"/>
            <a:ext cx="4234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 right = 10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493327" y="3697363"/>
            <a:ext cx="42345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err="1" smtClean="0"/>
              <a:t>assertResult</a:t>
            </a:r>
            <a:r>
              <a:rPr lang="en-US" dirty="0" smtClean="0"/>
              <a:t>(2){</a:t>
            </a:r>
          </a:p>
          <a:p>
            <a:endParaRPr lang="en-US" dirty="0" smtClean="0"/>
          </a:p>
          <a:p>
            <a:r>
              <a:rPr lang="en-US" dirty="0" smtClean="0"/>
              <a:t>Left - right</a:t>
            </a:r>
          </a:p>
          <a:p>
            <a:endParaRPr lang="en-US" dirty="0" smtClean="0"/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1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Assertions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371601" y="2723948"/>
            <a:ext cx="4769318" cy="314345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90255" y="3041649"/>
            <a:ext cx="4239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Val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bruh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= 10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90255" y="3349661"/>
            <a:ext cx="4239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Val moment = 8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0255" y="3697363"/>
            <a:ext cx="42394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assert(num1 == num2, </a:t>
            </a:r>
          </a:p>
          <a:p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“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Bruh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Sound Effect #2”)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6" name="Content Placeholder 15"/>
          <p:cNvSpPr txBox="1">
            <a:spLocks noGrp="1"/>
          </p:cNvSpPr>
          <p:nvPr>
            <p:ph idx="1"/>
          </p:nvPr>
        </p:nvSpPr>
        <p:spPr>
          <a:xfrm>
            <a:off x="6248399" y="2755266"/>
            <a:ext cx="4724401" cy="36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221413" y="2728740"/>
            <a:ext cx="4724401" cy="313386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490720" y="3052535"/>
            <a:ext cx="42345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</a:t>
            </a:r>
            <a:r>
              <a:rPr lang="en-US" dirty="0" err="1" smtClean="0"/>
              <a:t>ef</a:t>
            </a:r>
            <a:r>
              <a:rPr lang="en-US" dirty="0" smtClean="0"/>
              <a:t> </a:t>
            </a:r>
            <a:r>
              <a:rPr lang="en-US" dirty="0" err="1" smtClean="0"/>
              <a:t>doublePos</a:t>
            </a:r>
            <a:r>
              <a:rPr lang="en-US" dirty="0" smtClean="0"/>
              <a:t>(</a:t>
            </a:r>
            <a:r>
              <a:rPr lang="en-US" dirty="0" err="1" smtClean="0"/>
              <a:t>num</a:t>
            </a:r>
            <a:r>
              <a:rPr lang="en-US" dirty="0" smtClean="0"/>
              <a:t>: </a:t>
            </a:r>
            <a:r>
              <a:rPr lang="en-US" dirty="0" err="1" smtClean="0"/>
              <a:t>Int</a:t>
            </a:r>
            <a:r>
              <a:rPr lang="en-US" dirty="0" smtClean="0"/>
              <a:t>): </a:t>
            </a:r>
            <a:r>
              <a:rPr lang="en-US" dirty="0" err="1" smtClean="0"/>
              <a:t>Int</a:t>
            </a:r>
            <a:r>
              <a:rPr lang="en-US" dirty="0" smtClean="0"/>
              <a:t> = {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r>
              <a:rPr lang="en-US" dirty="0"/>
              <a:t> </a:t>
            </a:r>
            <a:r>
              <a:rPr lang="en-US" dirty="0" smtClean="0"/>
              <a:t>   require(</a:t>
            </a:r>
            <a:r>
              <a:rPr lang="en-US" dirty="0" err="1" smtClean="0"/>
              <a:t>num</a:t>
            </a:r>
            <a:r>
              <a:rPr lang="en-US" dirty="0" smtClean="0"/>
              <a:t> &gt; 0)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num</a:t>
            </a:r>
            <a:r>
              <a:rPr lang="en-US" dirty="0" smtClean="0"/>
              <a:t> * 2 </a:t>
            </a:r>
          </a:p>
          <a:p>
            <a:r>
              <a:rPr lang="en-US" dirty="0" smtClean="0"/>
              <a:t>}  </a:t>
            </a:r>
          </a:p>
          <a:p>
            <a:r>
              <a:rPr lang="en-US" dirty="0" smtClean="0"/>
              <a:t>ensuring(</a:t>
            </a:r>
            <a:r>
              <a:rPr lang="en-US" dirty="0" err="1" smtClean="0"/>
              <a:t>num</a:t>
            </a:r>
            <a:r>
              <a:rPr lang="en-US" dirty="0" smtClean="0"/>
              <a:t> =&gt; </a:t>
            </a:r>
            <a:r>
              <a:rPr lang="en-US" dirty="0" err="1" smtClean="0"/>
              <a:t>num</a:t>
            </a:r>
            <a:r>
              <a:rPr lang="en-US" dirty="0" smtClean="0"/>
              <a:t> &gt;= 0 &amp;&amp; </a:t>
            </a:r>
          </a:p>
          <a:p>
            <a:r>
              <a:rPr lang="en-US" dirty="0" err="1" smtClean="0"/>
              <a:t>num</a:t>
            </a:r>
            <a:r>
              <a:rPr lang="en-US" dirty="0" smtClean="0"/>
              <a:t> % 2 == 0 )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01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371600" y="2723946"/>
            <a:ext cx="4769318" cy="314345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90255" y="3041649"/>
            <a:ext cx="4239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Junit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TestNG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6" name="Content Placeholder 15"/>
          <p:cNvSpPr txBox="1">
            <a:spLocks noGrp="1"/>
          </p:cNvSpPr>
          <p:nvPr>
            <p:ph idx="1"/>
          </p:nvPr>
        </p:nvSpPr>
        <p:spPr>
          <a:xfrm>
            <a:off x="6248399" y="2755266"/>
            <a:ext cx="4724401" cy="36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221413" y="2728740"/>
            <a:ext cx="4724401" cy="313386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479834" y="3041649"/>
            <a:ext cx="42345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err="1" smtClean="0"/>
              <a:t>ScalaTest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specs2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err="1" smtClean="0"/>
              <a:t>ScalaCheck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815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ScalaTest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371599" y="2723946"/>
            <a:ext cx="9601201" cy="314345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90254" y="3041649"/>
            <a:ext cx="895597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import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org.scalatest.funsuite.AnyFunSuite</a:t>
            </a:r>
            <a:endParaRPr lang="en-US" dirty="0" smtClean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Import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Element.elem</a:t>
            </a:r>
            <a:endParaRPr lang="en-US" dirty="0" smtClean="0">
              <a:latin typeface="Courier" charset="0"/>
              <a:ea typeface="Courier" charset="0"/>
              <a:cs typeface="Courier" charset="0"/>
            </a:endParaRPr>
          </a:p>
          <a:p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Class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ElementSuite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Extends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AnyFunSuite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test(“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elem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should have passed width”) 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val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elem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(‘x’, 2, 3)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assert(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ele.width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== 2)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}</a:t>
            </a:r>
          </a:p>
          <a:p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}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6" name="Content Placeholder 15"/>
          <p:cNvSpPr txBox="1">
            <a:spLocks noGrp="1"/>
          </p:cNvSpPr>
          <p:nvPr>
            <p:ph idx="1"/>
          </p:nvPr>
        </p:nvSpPr>
        <p:spPr>
          <a:xfrm>
            <a:off x="6248399" y="2755266"/>
            <a:ext cx="4724401" cy="36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43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371599" y="2755266"/>
            <a:ext cx="9601201" cy="314345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`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90255" y="3041649"/>
            <a:ext cx="498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cala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&gt; (new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ElementSuite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).execute()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ElementSuite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: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- Elem result should not have passed width</a:t>
            </a:r>
          </a:p>
        </p:txBody>
      </p:sp>
      <p:sp>
        <p:nvSpPr>
          <p:cNvPr id="16" name="Content Placeholder 15"/>
          <p:cNvSpPr txBox="1">
            <a:spLocks noGrp="1"/>
          </p:cNvSpPr>
          <p:nvPr>
            <p:ph idx="1"/>
          </p:nvPr>
        </p:nvSpPr>
        <p:spPr>
          <a:xfrm>
            <a:off x="6248399" y="2755266"/>
            <a:ext cx="4724401" cy="36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5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371599" y="2755266"/>
            <a:ext cx="9601201" cy="314345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`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90255" y="3041649"/>
            <a:ext cx="86947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cala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&gt;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val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width = 3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Width: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 = 3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scala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&gt; assert(width == 2)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org.scalatest.exceptions.TestFailedException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	3 did not equal 2</a:t>
            </a:r>
          </a:p>
        </p:txBody>
      </p:sp>
      <p:sp>
        <p:nvSpPr>
          <p:cNvPr id="16" name="Content Placeholder 15"/>
          <p:cNvSpPr txBox="1">
            <a:spLocks noGrp="1"/>
          </p:cNvSpPr>
          <p:nvPr>
            <p:ph idx="1"/>
          </p:nvPr>
        </p:nvSpPr>
        <p:spPr>
          <a:xfrm>
            <a:off x="6248399" y="2755266"/>
            <a:ext cx="4724401" cy="36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22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371599" y="2755266"/>
            <a:ext cx="9601201" cy="314345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`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90255" y="3041649"/>
            <a:ext cx="86947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cala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&gt; assert(List(1, 2, 3).contains(4))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o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rg.scalatest.exceptions.TestFailedException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: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	assert(List(1, 2, 3).contains(4))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	   |	 |  |  |  |        |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		   |    1  2  3  false    4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	   List(1, 2, 3)</a:t>
            </a:r>
          </a:p>
        </p:txBody>
      </p:sp>
      <p:sp>
        <p:nvSpPr>
          <p:cNvPr id="16" name="Content Placeholder 15"/>
          <p:cNvSpPr txBox="1">
            <a:spLocks noGrp="1"/>
          </p:cNvSpPr>
          <p:nvPr>
            <p:ph idx="1"/>
          </p:nvPr>
        </p:nvSpPr>
        <p:spPr>
          <a:xfrm>
            <a:off x="6248399" y="2755266"/>
            <a:ext cx="4724401" cy="36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371599" y="2755266"/>
            <a:ext cx="9601201" cy="314345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`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90255" y="3041649"/>
            <a:ext cx="86947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assertThrows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[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IllegalArgumentException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] {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elem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(‘x’, -2, 3)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}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Expected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IllegalArgumentException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 to be thrown,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	But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NegativeArraySizeException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 was thrown.</a:t>
            </a:r>
          </a:p>
        </p:txBody>
      </p:sp>
      <p:sp>
        <p:nvSpPr>
          <p:cNvPr id="16" name="Content Placeholder 15"/>
          <p:cNvSpPr txBox="1">
            <a:spLocks noGrp="1"/>
          </p:cNvSpPr>
          <p:nvPr>
            <p:ph idx="1"/>
          </p:nvPr>
        </p:nvSpPr>
        <p:spPr>
          <a:xfrm>
            <a:off x="6248399" y="2755266"/>
            <a:ext cx="4724401" cy="36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94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1269</TotalTime>
  <Words>288</Words>
  <Application>Microsoft Macintosh PowerPoint</Application>
  <PresentationFormat>Widescreen</PresentationFormat>
  <Paragraphs>156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Courier</vt:lpstr>
      <vt:lpstr>Franklin Gothic Book</vt:lpstr>
      <vt:lpstr>Arial</vt:lpstr>
      <vt:lpstr>Crop</vt:lpstr>
      <vt:lpstr>Assertions &amp; Tests</vt:lpstr>
      <vt:lpstr>Assertions</vt:lpstr>
      <vt:lpstr>Assertions</vt:lpstr>
      <vt:lpstr>Testing</vt:lpstr>
      <vt:lpstr>ScalaTest</vt:lpstr>
      <vt:lpstr>Testing</vt:lpstr>
      <vt:lpstr>Testing</vt:lpstr>
      <vt:lpstr>Testing</vt:lpstr>
      <vt:lpstr>Testing</vt:lpstr>
      <vt:lpstr>Testing</vt:lpstr>
      <vt:lpstr>Testing</vt:lpstr>
      <vt:lpstr>Testing</vt:lpstr>
      <vt:lpstr>Matchers</vt:lpstr>
      <vt:lpstr>specs2</vt:lpstr>
      <vt:lpstr>AnyFeatureSpec</vt:lpstr>
      <vt:lpstr>ScalaCheck</vt:lpstr>
      <vt:lpstr>Organizing</vt:lpstr>
      <vt:lpstr>Organizing</vt:lpstr>
      <vt:lpstr>Questions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Assertions &amp; Tests</dc:title>
  <dc:creator>Thomas McGonagle</dc:creator>
  <cp:lastModifiedBy>Thomas McGonagle</cp:lastModifiedBy>
  <cp:revision>38</cp:revision>
  <dcterms:created xsi:type="dcterms:W3CDTF">2021-02-16T20:17:57Z</dcterms:created>
  <dcterms:modified xsi:type="dcterms:W3CDTF">2021-02-17T17:27:42Z</dcterms:modified>
</cp:coreProperties>
</file>