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6" r:id="rId4"/>
    <p:sldId id="259" r:id="rId5"/>
    <p:sldId id="258" r:id="rId6"/>
    <p:sldId id="260" r:id="rId7"/>
    <p:sldId id="273" r:id="rId8"/>
    <p:sldId id="262" r:id="rId9"/>
    <p:sldId id="261" r:id="rId10"/>
    <p:sldId id="263" r:id="rId11"/>
    <p:sldId id="264" r:id="rId12"/>
    <p:sldId id="265" r:id="rId13"/>
    <p:sldId id="274" r:id="rId14"/>
    <p:sldId id="266" r:id="rId15"/>
    <p:sldId id="267" r:id="rId16"/>
    <p:sldId id="275" r:id="rId17"/>
    <p:sldId id="269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A2EBFE-E134-A245-A007-1F2C8936745D}" v="66" dt="2026-02-10T00:00:50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669"/>
  </p:normalViewPr>
  <p:slideViewPr>
    <p:cSldViewPr snapToGrid="0">
      <p:cViewPr varScale="1">
        <p:scale>
          <a:sx n="95" d="100"/>
          <a:sy n="95" d="100"/>
        </p:scale>
        <p:origin x="200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su, Dayan" userId="a73e6240-74a9-4516-8524-120f5ef7beeb" providerId="ADAL" clId="{E4A2EBFE-E134-A245-A007-1F2C8936745D}"/>
    <pc:docChg chg="undo custSel addSld delSld modSld">
      <pc:chgData name="Gosu, Dayan" userId="a73e6240-74a9-4516-8524-120f5ef7beeb" providerId="ADAL" clId="{E4A2EBFE-E134-A245-A007-1F2C8936745D}" dt="2026-02-10T00:06:36.643" v="2365" actId="26606"/>
      <pc:docMkLst>
        <pc:docMk/>
      </pc:docMkLst>
      <pc:sldChg chg="addSp modSp mod setBg">
        <pc:chgData name="Gosu, Dayan" userId="a73e6240-74a9-4516-8524-120f5ef7beeb" providerId="ADAL" clId="{E4A2EBFE-E134-A245-A007-1F2C8936745D}" dt="2026-02-09T22:41:01.258" v="1337" actId="26606"/>
        <pc:sldMkLst>
          <pc:docMk/>
          <pc:sldMk cId="4231308484" sldId="256"/>
        </pc:sldMkLst>
        <pc:spChg chg="mod">
          <ac:chgData name="Gosu, Dayan" userId="a73e6240-74a9-4516-8524-120f5ef7beeb" providerId="ADAL" clId="{E4A2EBFE-E134-A245-A007-1F2C8936745D}" dt="2026-02-09T22:41:01.258" v="1337" actId="26606"/>
          <ac:spMkLst>
            <pc:docMk/>
            <pc:sldMk cId="4231308484" sldId="256"/>
            <ac:spMk id="2" creationId="{718D2FDE-E923-E697-996E-DEDCB20FEE8E}"/>
          </ac:spMkLst>
        </pc:spChg>
        <pc:spChg chg="mod">
          <ac:chgData name="Gosu, Dayan" userId="a73e6240-74a9-4516-8524-120f5ef7beeb" providerId="ADAL" clId="{E4A2EBFE-E134-A245-A007-1F2C8936745D}" dt="2026-02-09T22:41:01.258" v="1337" actId="26606"/>
          <ac:spMkLst>
            <pc:docMk/>
            <pc:sldMk cId="4231308484" sldId="256"/>
            <ac:spMk id="3" creationId="{13FFE019-0AFF-6F90-234F-5C69A385806F}"/>
          </ac:spMkLst>
        </pc:spChg>
        <pc:spChg chg="add">
          <ac:chgData name="Gosu, Dayan" userId="a73e6240-74a9-4516-8524-120f5ef7beeb" providerId="ADAL" clId="{E4A2EBFE-E134-A245-A007-1F2C8936745D}" dt="2026-02-09T22:41:01.258" v="1337" actId="26606"/>
          <ac:spMkLst>
            <pc:docMk/>
            <pc:sldMk cId="4231308484" sldId="256"/>
            <ac:spMk id="8" creationId="{4522B21E-B2B9-4C72-9A71-C87EFD137480}"/>
          </ac:spMkLst>
        </pc:spChg>
        <pc:spChg chg="add">
          <ac:chgData name="Gosu, Dayan" userId="a73e6240-74a9-4516-8524-120f5ef7beeb" providerId="ADAL" clId="{E4A2EBFE-E134-A245-A007-1F2C8936745D}" dt="2026-02-09T22:41:01.258" v="1337" actId="26606"/>
          <ac:spMkLst>
            <pc:docMk/>
            <pc:sldMk cId="4231308484" sldId="256"/>
            <ac:spMk id="10" creationId="{5EB7D2A2-F448-44D4-938C-DC84CBCB3B1E}"/>
          </ac:spMkLst>
        </pc:spChg>
        <pc:spChg chg="add">
          <ac:chgData name="Gosu, Dayan" userId="a73e6240-74a9-4516-8524-120f5ef7beeb" providerId="ADAL" clId="{E4A2EBFE-E134-A245-A007-1F2C8936745D}" dt="2026-02-09T22:41:01.258" v="1337" actId="26606"/>
          <ac:spMkLst>
            <pc:docMk/>
            <pc:sldMk cId="4231308484" sldId="256"/>
            <ac:spMk id="12" creationId="{871AEA07-1E14-44B4-8E55-64EF049CD66F}"/>
          </ac:spMkLst>
        </pc:spChg>
        <pc:cxnChg chg="add">
          <ac:chgData name="Gosu, Dayan" userId="a73e6240-74a9-4516-8524-120f5ef7beeb" providerId="ADAL" clId="{E4A2EBFE-E134-A245-A007-1F2C8936745D}" dt="2026-02-09T22:41:01.258" v="1337" actId="26606"/>
          <ac:cxnSpMkLst>
            <pc:docMk/>
            <pc:sldMk cId="4231308484" sldId="256"/>
            <ac:cxnSpMk id="14" creationId="{F7C8EA93-3210-4C62-99E9-153C275E3A87}"/>
          </ac:cxnSpMkLst>
        </pc:cxnChg>
      </pc:sldChg>
      <pc:sldChg chg="modSp">
        <pc:chgData name="Gosu, Dayan" userId="a73e6240-74a9-4516-8524-120f5ef7beeb" providerId="ADAL" clId="{E4A2EBFE-E134-A245-A007-1F2C8936745D}" dt="2026-02-09T22:44:49.643" v="1409" actId="20577"/>
        <pc:sldMkLst>
          <pc:docMk/>
          <pc:sldMk cId="1777707923" sldId="259"/>
        </pc:sldMkLst>
        <pc:graphicFrameChg chg="mod">
          <ac:chgData name="Gosu, Dayan" userId="a73e6240-74a9-4516-8524-120f5ef7beeb" providerId="ADAL" clId="{E4A2EBFE-E134-A245-A007-1F2C8936745D}" dt="2026-02-09T22:44:49.643" v="1409" actId="20577"/>
          <ac:graphicFrameMkLst>
            <pc:docMk/>
            <pc:sldMk cId="1777707923" sldId="259"/>
            <ac:graphicFrameMk id="5" creationId="{A05B99E9-EE0B-11F9-9FEB-43B083A1D388}"/>
          </ac:graphicFrameMkLst>
        </pc:graphicFrameChg>
      </pc:sldChg>
      <pc:sldChg chg="modSp mod">
        <pc:chgData name="Gosu, Dayan" userId="a73e6240-74a9-4516-8524-120f5ef7beeb" providerId="ADAL" clId="{E4A2EBFE-E134-A245-A007-1F2C8936745D}" dt="2026-02-09T23:11:02.398" v="2301" actId="1076"/>
        <pc:sldMkLst>
          <pc:docMk/>
          <pc:sldMk cId="2932639776" sldId="260"/>
        </pc:sldMkLst>
        <pc:spChg chg="mod">
          <ac:chgData name="Gosu, Dayan" userId="a73e6240-74a9-4516-8524-120f5ef7beeb" providerId="ADAL" clId="{E4A2EBFE-E134-A245-A007-1F2C8936745D}" dt="2026-02-09T23:09:59.426" v="2291" actId="20577"/>
          <ac:spMkLst>
            <pc:docMk/>
            <pc:sldMk cId="2932639776" sldId="260"/>
            <ac:spMk id="3" creationId="{92BDDCFF-334C-9D00-644D-8AD0D9CCBFFE}"/>
          </ac:spMkLst>
        </pc:spChg>
        <pc:spChg chg="mod">
          <ac:chgData name="Gosu, Dayan" userId="a73e6240-74a9-4516-8524-120f5ef7beeb" providerId="ADAL" clId="{E4A2EBFE-E134-A245-A007-1F2C8936745D}" dt="2026-02-09T23:10:54.781" v="2300" actId="20577"/>
          <ac:spMkLst>
            <pc:docMk/>
            <pc:sldMk cId="2932639776" sldId="260"/>
            <ac:spMk id="8" creationId="{93A9EC35-0DB6-C9BD-D0A8-2666EAF61B06}"/>
          </ac:spMkLst>
        </pc:spChg>
        <pc:spChg chg="mod">
          <ac:chgData name="Gosu, Dayan" userId="a73e6240-74a9-4516-8524-120f5ef7beeb" providerId="ADAL" clId="{E4A2EBFE-E134-A245-A007-1F2C8936745D}" dt="2026-02-09T23:11:02.398" v="2301" actId="1076"/>
          <ac:spMkLst>
            <pc:docMk/>
            <pc:sldMk cId="2932639776" sldId="260"/>
            <ac:spMk id="9" creationId="{081FF238-4FF5-7844-17A4-527CBF15B672}"/>
          </ac:spMkLst>
        </pc:spChg>
      </pc:sldChg>
      <pc:sldChg chg="addSp delSp modSp mod setBg">
        <pc:chgData name="Gosu, Dayan" userId="a73e6240-74a9-4516-8524-120f5ef7beeb" providerId="ADAL" clId="{E4A2EBFE-E134-A245-A007-1F2C8936745D}" dt="2026-02-09T21:33:52.453" v="686" actId="20577"/>
        <pc:sldMkLst>
          <pc:docMk/>
          <pc:sldMk cId="2507877075" sldId="261"/>
        </pc:sldMkLst>
        <pc:spChg chg="mod">
          <ac:chgData name="Gosu, Dayan" userId="a73e6240-74a9-4516-8524-120f5ef7beeb" providerId="ADAL" clId="{E4A2EBFE-E134-A245-A007-1F2C8936745D}" dt="2026-02-09T21:07:47.405" v="390" actId="26606"/>
          <ac:spMkLst>
            <pc:docMk/>
            <pc:sldMk cId="2507877075" sldId="261"/>
            <ac:spMk id="2" creationId="{FAAAB24D-D604-5ACB-51F9-98BAFA104F0B}"/>
          </ac:spMkLst>
        </pc:spChg>
        <pc:spChg chg="mod">
          <ac:chgData name="Gosu, Dayan" userId="a73e6240-74a9-4516-8524-120f5ef7beeb" providerId="ADAL" clId="{E4A2EBFE-E134-A245-A007-1F2C8936745D}" dt="2026-02-09T21:33:52.453" v="686" actId="20577"/>
          <ac:spMkLst>
            <pc:docMk/>
            <pc:sldMk cId="2507877075" sldId="261"/>
            <ac:spMk id="3" creationId="{C9429B00-E27C-43BB-6076-1F94EAD6E1CC}"/>
          </ac:spMkLst>
        </pc:spChg>
        <pc:spChg chg="add">
          <ac:chgData name="Gosu, Dayan" userId="a73e6240-74a9-4516-8524-120f5ef7beeb" providerId="ADAL" clId="{E4A2EBFE-E134-A245-A007-1F2C8936745D}" dt="2026-02-09T21:07:47.405" v="390" actId="26606"/>
          <ac:spMkLst>
            <pc:docMk/>
            <pc:sldMk cId="2507877075" sldId="261"/>
            <ac:spMk id="10" creationId="{058A14AF-9FB5-4CC7-BA35-E8E85D3EDF0E}"/>
          </ac:spMkLst>
        </pc:spChg>
        <pc:spChg chg="add">
          <ac:chgData name="Gosu, Dayan" userId="a73e6240-74a9-4516-8524-120f5ef7beeb" providerId="ADAL" clId="{E4A2EBFE-E134-A245-A007-1F2C8936745D}" dt="2026-02-09T21:07:47.405" v="390" actId="26606"/>
          <ac:spMkLst>
            <pc:docMk/>
            <pc:sldMk cId="2507877075" sldId="261"/>
            <ac:spMk id="12" creationId="{3A9A4357-BD1D-4622-A4FE-766E6AB8DE84}"/>
          </ac:spMkLst>
        </pc:spChg>
        <pc:spChg chg="add">
          <ac:chgData name="Gosu, Dayan" userId="a73e6240-74a9-4516-8524-120f5ef7beeb" providerId="ADAL" clId="{E4A2EBFE-E134-A245-A007-1F2C8936745D}" dt="2026-02-09T21:07:47.405" v="390" actId="26606"/>
          <ac:spMkLst>
            <pc:docMk/>
            <pc:sldMk cId="2507877075" sldId="261"/>
            <ac:spMk id="14" creationId="{E659831F-0D9A-4C63-9EBB-8435B85A440F}"/>
          </ac:spMkLst>
        </pc:spChg>
        <pc:spChg chg="add">
          <ac:chgData name="Gosu, Dayan" userId="a73e6240-74a9-4516-8524-120f5ef7beeb" providerId="ADAL" clId="{E4A2EBFE-E134-A245-A007-1F2C8936745D}" dt="2026-02-09T21:07:47.405" v="390" actId="26606"/>
          <ac:spMkLst>
            <pc:docMk/>
            <pc:sldMk cId="2507877075" sldId="261"/>
            <ac:spMk id="16" creationId="{E6995CE5-F890-4ABA-82A2-26507CE8D2A3}"/>
          </ac:spMkLst>
        </pc:spChg>
        <pc:picChg chg="add mod">
          <ac:chgData name="Gosu, Dayan" userId="a73e6240-74a9-4516-8524-120f5ef7beeb" providerId="ADAL" clId="{E4A2EBFE-E134-A245-A007-1F2C8936745D}" dt="2026-02-09T21:07:47.405" v="390" actId="26606"/>
          <ac:picMkLst>
            <pc:docMk/>
            <pc:sldMk cId="2507877075" sldId="261"/>
            <ac:picMk id="5" creationId="{380D441B-55E0-CA30-93C0-BDC34F8D9C99}"/>
          </ac:picMkLst>
        </pc:picChg>
        <pc:picChg chg="add del mod">
          <ac:chgData name="Gosu, Dayan" userId="a73e6240-74a9-4516-8524-120f5ef7beeb" providerId="ADAL" clId="{E4A2EBFE-E134-A245-A007-1F2C8936745D}" dt="2026-02-09T21:06:48.069" v="382" actId="21"/>
          <ac:picMkLst>
            <pc:docMk/>
            <pc:sldMk cId="2507877075" sldId="261"/>
            <ac:picMk id="7" creationId="{FA848467-B9E7-BCA2-E5EA-589297C7E856}"/>
          </ac:picMkLst>
        </pc:picChg>
        <pc:picChg chg="add del mod">
          <ac:chgData name="Gosu, Dayan" userId="a73e6240-74a9-4516-8524-120f5ef7beeb" providerId="ADAL" clId="{E4A2EBFE-E134-A245-A007-1F2C8936745D}" dt="2026-02-09T21:06:54.235" v="384" actId="21"/>
          <ac:picMkLst>
            <pc:docMk/>
            <pc:sldMk cId="2507877075" sldId="261"/>
            <ac:picMk id="9" creationId="{4FCD5F49-4D6C-8266-365A-54FC7E719BD2}"/>
          </ac:picMkLst>
        </pc:picChg>
      </pc:sldChg>
      <pc:sldChg chg="addSp delSp modSp mod setBg">
        <pc:chgData name="Gosu, Dayan" userId="a73e6240-74a9-4516-8524-120f5ef7beeb" providerId="ADAL" clId="{E4A2EBFE-E134-A245-A007-1F2C8936745D}" dt="2026-02-09T21:13:28.124" v="545" actId="26606"/>
        <pc:sldMkLst>
          <pc:docMk/>
          <pc:sldMk cId="2578644465" sldId="263"/>
        </pc:sldMkLst>
        <pc:spChg chg="mod">
          <ac:chgData name="Gosu, Dayan" userId="a73e6240-74a9-4516-8524-120f5ef7beeb" providerId="ADAL" clId="{E4A2EBFE-E134-A245-A007-1F2C8936745D}" dt="2026-02-09T21:13:28.124" v="545" actId="26606"/>
          <ac:spMkLst>
            <pc:docMk/>
            <pc:sldMk cId="2578644465" sldId="263"/>
            <ac:spMk id="2" creationId="{9FB8632D-34E8-30DC-C37B-640696AB1FAC}"/>
          </ac:spMkLst>
        </pc:spChg>
        <pc:spChg chg="del">
          <ac:chgData name="Gosu, Dayan" userId="a73e6240-74a9-4516-8524-120f5ef7beeb" providerId="ADAL" clId="{E4A2EBFE-E134-A245-A007-1F2C8936745D}" dt="2026-02-09T21:06:50.589" v="383"/>
          <ac:spMkLst>
            <pc:docMk/>
            <pc:sldMk cId="2578644465" sldId="263"/>
            <ac:spMk id="3" creationId="{FE00BB9A-36BF-F076-865A-110067E470E1}"/>
          </ac:spMkLst>
        </pc:spChg>
        <pc:spChg chg="add del">
          <ac:chgData name="Gosu, Dayan" userId="a73e6240-74a9-4516-8524-120f5ef7beeb" providerId="ADAL" clId="{E4A2EBFE-E134-A245-A007-1F2C8936745D}" dt="2026-02-09T21:09:58.906" v="538" actId="21"/>
          <ac:spMkLst>
            <pc:docMk/>
            <pc:sldMk cId="2578644465" sldId="263"/>
            <ac:spMk id="8" creationId="{CEADD2CC-9105-E643-701F-3999059A0E78}"/>
          </ac:spMkLst>
        </pc:spChg>
        <pc:spChg chg="add del">
          <ac:chgData name="Gosu, Dayan" userId="a73e6240-74a9-4516-8524-120f5ef7beeb" providerId="ADAL" clId="{E4A2EBFE-E134-A245-A007-1F2C8936745D}" dt="2026-02-09T21:13:28.124" v="545" actId="26606"/>
          <ac:spMkLst>
            <pc:docMk/>
            <pc:sldMk cId="2578644465" sldId="263"/>
            <ac:spMk id="11" creationId="{058A14AF-9FB5-4CC7-BA35-E8E85D3EDF0E}"/>
          </ac:spMkLst>
        </pc:spChg>
        <pc:spChg chg="add del">
          <ac:chgData name="Gosu, Dayan" userId="a73e6240-74a9-4516-8524-120f5ef7beeb" providerId="ADAL" clId="{E4A2EBFE-E134-A245-A007-1F2C8936745D}" dt="2026-02-09T21:13:28.124" v="545" actId="26606"/>
          <ac:spMkLst>
            <pc:docMk/>
            <pc:sldMk cId="2578644465" sldId="263"/>
            <ac:spMk id="13" creationId="{3A9A4357-BD1D-4622-A4FE-766E6AB8DE84}"/>
          </ac:spMkLst>
        </pc:spChg>
        <pc:spChg chg="add del">
          <ac:chgData name="Gosu, Dayan" userId="a73e6240-74a9-4516-8524-120f5ef7beeb" providerId="ADAL" clId="{E4A2EBFE-E134-A245-A007-1F2C8936745D}" dt="2026-02-09T21:13:28.124" v="545" actId="26606"/>
          <ac:spMkLst>
            <pc:docMk/>
            <pc:sldMk cId="2578644465" sldId="263"/>
            <ac:spMk id="15" creationId="{E659831F-0D9A-4C63-9EBB-8435B85A440F}"/>
          </ac:spMkLst>
        </pc:spChg>
        <pc:spChg chg="add del">
          <ac:chgData name="Gosu, Dayan" userId="a73e6240-74a9-4516-8524-120f5ef7beeb" providerId="ADAL" clId="{E4A2EBFE-E134-A245-A007-1F2C8936745D}" dt="2026-02-09T21:13:28.124" v="545" actId="26606"/>
          <ac:spMkLst>
            <pc:docMk/>
            <pc:sldMk cId="2578644465" sldId="263"/>
            <ac:spMk id="17" creationId="{E6995CE5-F890-4ABA-82A2-26507CE8D2A3}"/>
          </ac:spMkLst>
        </pc:spChg>
        <pc:spChg chg="add">
          <ac:chgData name="Gosu, Dayan" userId="a73e6240-74a9-4516-8524-120f5ef7beeb" providerId="ADAL" clId="{E4A2EBFE-E134-A245-A007-1F2C8936745D}" dt="2026-02-09T21:13:28.124" v="545" actId="26606"/>
          <ac:spMkLst>
            <pc:docMk/>
            <pc:sldMk cId="2578644465" sldId="263"/>
            <ac:spMk id="22" creationId="{0C0CCF94-9536-4A63-8FF2-E37827C92756}"/>
          </ac:spMkLst>
        </pc:spChg>
        <pc:spChg chg="add">
          <ac:chgData name="Gosu, Dayan" userId="a73e6240-74a9-4516-8524-120f5ef7beeb" providerId="ADAL" clId="{E4A2EBFE-E134-A245-A007-1F2C8936745D}" dt="2026-02-09T21:13:28.124" v="545" actId="26606"/>
          <ac:spMkLst>
            <pc:docMk/>
            <pc:sldMk cId="2578644465" sldId="263"/>
            <ac:spMk id="24" creationId="{C970655A-F4C2-4D7E-BAB6-D3BFC5CAE148}"/>
          </ac:spMkLst>
        </pc:spChg>
        <pc:spChg chg="add">
          <ac:chgData name="Gosu, Dayan" userId="a73e6240-74a9-4516-8524-120f5ef7beeb" providerId="ADAL" clId="{E4A2EBFE-E134-A245-A007-1F2C8936745D}" dt="2026-02-09T21:13:28.124" v="545" actId="26606"/>
          <ac:spMkLst>
            <pc:docMk/>
            <pc:sldMk cId="2578644465" sldId="263"/>
            <ac:spMk id="26" creationId="{3389D0BC-BA1D-4360-88F9-D9ECCBDAB50E}"/>
          </ac:spMkLst>
        </pc:spChg>
        <pc:picChg chg="add mod">
          <ac:chgData name="Gosu, Dayan" userId="a73e6240-74a9-4516-8524-120f5ef7beeb" providerId="ADAL" clId="{E4A2EBFE-E134-A245-A007-1F2C8936745D}" dt="2026-02-09T21:13:28.124" v="545" actId="26606"/>
          <ac:picMkLst>
            <pc:docMk/>
            <pc:sldMk cId="2578644465" sldId="263"/>
            <ac:picMk id="4" creationId="{C8A222AE-5EEC-7277-C5CA-B730254E0FB0}"/>
          </ac:picMkLst>
        </pc:picChg>
        <pc:picChg chg="add del mod">
          <ac:chgData name="Gosu, Dayan" userId="a73e6240-74a9-4516-8524-120f5ef7beeb" providerId="ADAL" clId="{E4A2EBFE-E134-A245-A007-1F2C8936745D}" dt="2026-02-09T21:09:21.470" v="535" actId="21"/>
          <ac:picMkLst>
            <pc:docMk/>
            <pc:sldMk cId="2578644465" sldId="263"/>
            <ac:picMk id="5" creationId="{F07A138D-AC81-506E-9D4C-65A6A9154FEB}"/>
          </ac:picMkLst>
        </pc:picChg>
      </pc:sldChg>
      <pc:sldChg chg="addSp delSp modSp mod setBg">
        <pc:chgData name="Gosu, Dayan" userId="a73e6240-74a9-4516-8524-120f5ef7beeb" providerId="ADAL" clId="{E4A2EBFE-E134-A245-A007-1F2C8936745D}" dt="2026-02-09T21:13:22.979" v="544" actId="26606"/>
        <pc:sldMkLst>
          <pc:docMk/>
          <pc:sldMk cId="3106731891" sldId="264"/>
        </pc:sldMkLst>
        <pc:spChg chg="mod">
          <ac:chgData name="Gosu, Dayan" userId="a73e6240-74a9-4516-8524-120f5ef7beeb" providerId="ADAL" clId="{E4A2EBFE-E134-A245-A007-1F2C8936745D}" dt="2026-02-09T21:13:22.979" v="544" actId="26606"/>
          <ac:spMkLst>
            <pc:docMk/>
            <pc:sldMk cId="3106731891" sldId="264"/>
            <ac:spMk id="2" creationId="{7FFCF589-8CD6-3B78-A69C-694E0F5C57D8}"/>
          </ac:spMkLst>
        </pc:spChg>
        <pc:spChg chg="del">
          <ac:chgData name="Gosu, Dayan" userId="a73e6240-74a9-4516-8524-120f5ef7beeb" providerId="ADAL" clId="{E4A2EBFE-E134-A245-A007-1F2C8936745D}" dt="2026-02-09T21:09:24.392" v="536"/>
          <ac:spMkLst>
            <pc:docMk/>
            <pc:sldMk cId="3106731891" sldId="264"/>
            <ac:spMk id="3" creationId="{0D685D67-A425-3290-432B-999DAE08D12F}"/>
          </ac:spMkLst>
        </pc:spChg>
        <pc:spChg chg="add">
          <ac:chgData name="Gosu, Dayan" userId="a73e6240-74a9-4516-8524-120f5ef7beeb" providerId="ADAL" clId="{E4A2EBFE-E134-A245-A007-1F2C8936745D}" dt="2026-02-09T21:13:22.979" v="544" actId="26606"/>
          <ac:spMkLst>
            <pc:docMk/>
            <pc:sldMk cId="3106731891" sldId="264"/>
            <ac:spMk id="9" creationId="{0C0CCF94-9536-4A63-8FF2-E37827C92756}"/>
          </ac:spMkLst>
        </pc:spChg>
        <pc:spChg chg="add">
          <ac:chgData name="Gosu, Dayan" userId="a73e6240-74a9-4516-8524-120f5ef7beeb" providerId="ADAL" clId="{E4A2EBFE-E134-A245-A007-1F2C8936745D}" dt="2026-02-09T21:13:22.979" v="544" actId="26606"/>
          <ac:spMkLst>
            <pc:docMk/>
            <pc:sldMk cId="3106731891" sldId="264"/>
            <ac:spMk id="11" creationId="{C970655A-F4C2-4D7E-BAB6-D3BFC5CAE148}"/>
          </ac:spMkLst>
        </pc:spChg>
        <pc:spChg chg="add">
          <ac:chgData name="Gosu, Dayan" userId="a73e6240-74a9-4516-8524-120f5ef7beeb" providerId="ADAL" clId="{E4A2EBFE-E134-A245-A007-1F2C8936745D}" dt="2026-02-09T21:13:22.979" v="544" actId="26606"/>
          <ac:spMkLst>
            <pc:docMk/>
            <pc:sldMk cId="3106731891" sldId="264"/>
            <ac:spMk id="13" creationId="{3389D0BC-BA1D-4360-88F9-D9ECCBDAB50E}"/>
          </ac:spMkLst>
        </pc:spChg>
        <pc:picChg chg="add mod">
          <ac:chgData name="Gosu, Dayan" userId="a73e6240-74a9-4516-8524-120f5ef7beeb" providerId="ADAL" clId="{E4A2EBFE-E134-A245-A007-1F2C8936745D}" dt="2026-02-09T21:13:22.979" v="544" actId="26606"/>
          <ac:picMkLst>
            <pc:docMk/>
            <pc:sldMk cId="3106731891" sldId="264"/>
            <ac:picMk id="4" creationId="{8C75F994-4E9A-8B8C-1B6F-D75DF3D49657}"/>
          </ac:picMkLst>
        </pc:picChg>
      </pc:sldChg>
      <pc:sldChg chg="addSp delSp modSp mod setBg">
        <pc:chgData name="Gosu, Dayan" userId="a73e6240-74a9-4516-8524-120f5ef7beeb" providerId="ADAL" clId="{E4A2EBFE-E134-A245-A007-1F2C8936745D}" dt="2026-02-09T21:13:50.541" v="547" actId="26606"/>
        <pc:sldMkLst>
          <pc:docMk/>
          <pc:sldMk cId="2710837152" sldId="265"/>
        </pc:sldMkLst>
        <pc:spChg chg="mod">
          <ac:chgData name="Gosu, Dayan" userId="a73e6240-74a9-4516-8524-120f5ef7beeb" providerId="ADAL" clId="{E4A2EBFE-E134-A245-A007-1F2C8936745D}" dt="2026-02-09T21:13:50.541" v="547" actId="26606"/>
          <ac:spMkLst>
            <pc:docMk/>
            <pc:sldMk cId="2710837152" sldId="265"/>
            <ac:spMk id="2" creationId="{75BA1CDC-86B0-6C7A-A944-5DE3CB044E8C}"/>
          </ac:spMkLst>
        </pc:spChg>
        <pc:spChg chg="del">
          <ac:chgData name="Gosu, Dayan" userId="a73e6240-74a9-4516-8524-120f5ef7beeb" providerId="ADAL" clId="{E4A2EBFE-E134-A245-A007-1F2C8936745D}" dt="2026-02-09T21:12:56.990" v="541"/>
          <ac:spMkLst>
            <pc:docMk/>
            <pc:sldMk cId="2710837152" sldId="265"/>
            <ac:spMk id="3" creationId="{CD97C250-D9C3-743D-A0C6-EDFF17198EF4}"/>
          </ac:spMkLst>
        </pc:spChg>
        <pc:spChg chg="add del">
          <ac:chgData name="Gosu, Dayan" userId="a73e6240-74a9-4516-8524-120f5ef7beeb" providerId="ADAL" clId="{E4A2EBFE-E134-A245-A007-1F2C8936745D}" dt="2026-02-09T21:13:50.541" v="547" actId="26606"/>
          <ac:spMkLst>
            <pc:docMk/>
            <pc:sldMk cId="2710837152" sldId="265"/>
            <ac:spMk id="9" creationId="{E86B01D0-B532-496B-7B7F-FCACBF3F59C2}"/>
          </ac:spMkLst>
        </pc:spChg>
        <pc:spChg chg="add del">
          <ac:chgData name="Gosu, Dayan" userId="a73e6240-74a9-4516-8524-120f5ef7beeb" providerId="ADAL" clId="{E4A2EBFE-E134-A245-A007-1F2C8936745D}" dt="2026-02-09T21:13:50.541" v="547" actId="26606"/>
          <ac:spMkLst>
            <pc:docMk/>
            <pc:sldMk cId="2710837152" sldId="265"/>
            <ac:spMk id="12" creationId="{50811073-89F5-46D6-83D8-BA764464977D}"/>
          </ac:spMkLst>
        </pc:spChg>
        <pc:spChg chg="add del">
          <ac:chgData name="Gosu, Dayan" userId="a73e6240-74a9-4516-8524-120f5ef7beeb" providerId="ADAL" clId="{E4A2EBFE-E134-A245-A007-1F2C8936745D}" dt="2026-02-09T21:13:50.541" v="547" actId="26606"/>
          <ac:spMkLst>
            <pc:docMk/>
            <pc:sldMk cId="2710837152" sldId="265"/>
            <ac:spMk id="14" creationId="{608CD17C-4A7C-477D-A659-BA8A89A78700}"/>
          </ac:spMkLst>
        </pc:spChg>
        <pc:spChg chg="add">
          <ac:chgData name="Gosu, Dayan" userId="a73e6240-74a9-4516-8524-120f5ef7beeb" providerId="ADAL" clId="{E4A2EBFE-E134-A245-A007-1F2C8936745D}" dt="2026-02-09T21:13:50.541" v="547" actId="26606"/>
          <ac:spMkLst>
            <pc:docMk/>
            <pc:sldMk cId="2710837152" sldId="265"/>
            <ac:spMk id="19" creationId="{F269BDC9-F5DC-4A16-9583-2F8CE418465E}"/>
          </ac:spMkLst>
        </pc:spChg>
        <pc:spChg chg="add">
          <ac:chgData name="Gosu, Dayan" userId="a73e6240-74a9-4516-8524-120f5ef7beeb" providerId="ADAL" clId="{E4A2EBFE-E134-A245-A007-1F2C8936745D}" dt="2026-02-09T21:13:50.541" v="547" actId="26606"/>
          <ac:spMkLst>
            <pc:docMk/>
            <pc:sldMk cId="2710837152" sldId="265"/>
            <ac:spMk id="21" creationId="{903CE7F4-D1BB-4A5B-8E96-915177640385}"/>
          </ac:spMkLst>
        </pc:spChg>
        <pc:picChg chg="add mod">
          <ac:chgData name="Gosu, Dayan" userId="a73e6240-74a9-4516-8524-120f5ef7beeb" providerId="ADAL" clId="{E4A2EBFE-E134-A245-A007-1F2C8936745D}" dt="2026-02-09T21:13:50.541" v="547" actId="26606"/>
          <ac:picMkLst>
            <pc:docMk/>
            <pc:sldMk cId="2710837152" sldId="265"/>
            <ac:picMk id="5" creationId="{41B5878F-D561-1DAD-A39C-C3CD6188D10C}"/>
          </ac:picMkLst>
        </pc:picChg>
      </pc:sldChg>
      <pc:sldChg chg="addSp delSp modSp mod setBg">
        <pc:chgData name="Gosu, Dayan" userId="a73e6240-74a9-4516-8524-120f5ef7beeb" providerId="ADAL" clId="{E4A2EBFE-E134-A245-A007-1F2C8936745D}" dt="2026-02-09T22:24:05.868" v="943" actId="20577"/>
        <pc:sldMkLst>
          <pc:docMk/>
          <pc:sldMk cId="1022489538" sldId="266"/>
        </pc:sldMkLst>
        <pc:spChg chg="mod">
          <ac:chgData name="Gosu, Dayan" userId="a73e6240-74a9-4516-8524-120f5ef7beeb" providerId="ADAL" clId="{E4A2EBFE-E134-A245-A007-1F2C8936745D}" dt="2026-02-09T22:24:05.868" v="943" actId="20577"/>
          <ac:spMkLst>
            <pc:docMk/>
            <pc:sldMk cId="1022489538" sldId="266"/>
            <ac:spMk id="2" creationId="{8BF27465-E6DB-648A-1D3C-096CAD7CB4CC}"/>
          </ac:spMkLst>
        </pc:spChg>
        <pc:spChg chg="del">
          <ac:chgData name="Gosu, Dayan" userId="a73e6240-74a9-4516-8524-120f5ef7beeb" providerId="ADAL" clId="{E4A2EBFE-E134-A245-A007-1F2C8936745D}" dt="2026-02-09T21:34:13.259" v="697" actId="26606"/>
          <ac:spMkLst>
            <pc:docMk/>
            <pc:sldMk cId="1022489538" sldId="266"/>
            <ac:spMk id="3" creationId="{8EB17C85-34D9-3781-E10A-A4A3AB18DC33}"/>
          </ac:spMkLst>
        </pc:spChg>
        <pc:spChg chg="add del">
          <ac:chgData name="Gosu, Dayan" userId="a73e6240-74a9-4516-8524-120f5ef7beeb" providerId="ADAL" clId="{E4A2EBFE-E134-A245-A007-1F2C8936745D}" dt="2026-02-09T21:34:31.004" v="699" actId="26606"/>
          <ac:spMkLst>
            <pc:docMk/>
            <pc:sldMk cId="1022489538" sldId="266"/>
            <ac:spMk id="12" creationId="{74751229-0244-4FBB-BED1-407467F4C951}"/>
          </ac:spMkLst>
        </pc:spChg>
        <pc:spChg chg="add">
          <ac:chgData name="Gosu, Dayan" userId="a73e6240-74a9-4516-8524-120f5ef7beeb" providerId="ADAL" clId="{E4A2EBFE-E134-A245-A007-1F2C8936745D}" dt="2026-02-09T21:34:31.004" v="699" actId="26606"/>
          <ac:spMkLst>
            <pc:docMk/>
            <pc:sldMk cId="1022489538" sldId="266"/>
            <ac:spMk id="17" creationId="{47942995-B07F-4636-9A06-C6A104B260A8}"/>
          </ac:spMkLst>
        </pc:spChg>
        <pc:spChg chg="add">
          <ac:chgData name="Gosu, Dayan" userId="a73e6240-74a9-4516-8524-120f5ef7beeb" providerId="ADAL" clId="{E4A2EBFE-E134-A245-A007-1F2C8936745D}" dt="2026-02-09T21:34:31.004" v="699" actId="26606"/>
          <ac:spMkLst>
            <pc:docMk/>
            <pc:sldMk cId="1022489538" sldId="266"/>
            <ac:spMk id="24" creationId="{B81933D1-5615-42C7-9C0B-4EB7105CCE2D}"/>
          </ac:spMkLst>
        </pc:spChg>
        <pc:spChg chg="add">
          <ac:chgData name="Gosu, Dayan" userId="a73e6240-74a9-4516-8524-120f5ef7beeb" providerId="ADAL" clId="{E4A2EBFE-E134-A245-A007-1F2C8936745D}" dt="2026-02-09T21:34:31.004" v="699" actId="26606"/>
          <ac:spMkLst>
            <pc:docMk/>
            <pc:sldMk cId="1022489538" sldId="266"/>
            <ac:spMk id="26" creationId="{19C9EAEA-39D0-4B0E-A0EB-51E7B26740B1}"/>
          </ac:spMkLst>
        </pc:spChg>
        <pc:grpChg chg="add">
          <ac:chgData name="Gosu, Dayan" userId="a73e6240-74a9-4516-8524-120f5ef7beeb" providerId="ADAL" clId="{E4A2EBFE-E134-A245-A007-1F2C8936745D}" dt="2026-02-09T21:34:31.004" v="699" actId="26606"/>
          <ac:grpSpMkLst>
            <pc:docMk/>
            <pc:sldMk cId="1022489538" sldId="266"/>
            <ac:grpSpMk id="19" creationId="{032D8612-31EB-44CF-A1D0-14FD4C705424}"/>
          </ac:grpSpMkLst>
        </pc:grpChg>
        <pc:picChg chg="add mod">
          <ac:chgData name="Gosu, Dayan" userId="a73e6240-74a9-4516-8524-120f5ef7beeb" providerId="ADAL" clId="{E4A2EBFE-E134-A245-A007-1F2C8936745D}" dt="2026-02-09T21:34:31.004" v="699" actId="26606"/>
          <ac:picMkLst>
            <pc:docMk/>
            <pc:sldMk cId="1022489538" sldId="266"/>
            <ac:picMk id="7" creationId="{A506CBF0-46B9-6CC5-F4AD-1871BDD75015}"/>
          </ac:picMkLst>
        </pc:picChg>
        <pc:picChg chg="add del">
          <ac:chgData name="Gosu, Dayan" userId="a73e6240-74a9-4516-8524-120f5ef7beeb" providerId="ADAL" clId="{E4A2EBFE-E134-A245-A007-1F2C8936745D}" dt="2026-02-09T21:34:31.004" v="699" actId="26606"/>
          <ac:picMkLst>
            <pc:docMk/>
            <pc:sldMk cId="1022489538" sldId="266"/>
            <ac:picMk id="9" creationId="{9688D9DB-46CD-450B-A035-536CCD7A290E}"/>
          </ac:picMkLst>
        </pc:picChg>
      </pc:sldChg>
      <pc:sldChg chg="addSp modSp mod setBg">
        <pc:chgData name="Gosu, Dayan" userId="a73e6240-74a9-4516-8524-120f5ef7beeb" providerId="ADAL" clId="{E4A2EBFE-E134-A245-A007-1F2C8936745D}" dt="2026-02-10T00:06:36.643" v="2365" actId="26606"/>
        <pc:sldMkLst>
          <pc:docMk/>
          <pc:sldMk cId="1079525326" sldId="267"/>
        </pc:sldMkLst>
        <pc:spChg chg="mod">
          <ac:chgData name="Gosu, Dayan" userId="a73e6240-74a9-4516-8524-120f5ef7beeb" providerId="ADAL" clId="{E4A2EBFE-E134-A245-A007-1F2C8936745D}" dt="2026-02-10T00:06:36.643" v="2365" actId="26606"/>
          <ac:spMkLst>
            <pc:docMk/>
            <pc:sldMk cId="1079525326" sldId="267"/>
            <ac:spMk id="2" creationId="{0E3BC943-DF1D-5B0D-60D9-669098320DBA}"/>
          </ac:spMkLst>
        </pc:spChg>
        <pc:spChg chg="mod">
          <ac:chgData name="Gosu, Dayan" userId="a73e6240-74a9-4516-8524-120f5ef7beeb" providerId="ADAL" clId="{E4A2EBFE-E134-A245-A007-1F2C8936745D}" dt="2026-02-10T00:06:36.643" v="2365" actId="26606"/>
          <ac:spMkLst>
            <pc:docMk/>
            <pc:sldMk cId="1079525326" sldId="267"/>
            <ac:spMk id="3" creationId="{D52B6446-B227-14A7-0E29-E9982694104F}"/>
          </ac:spMkLst>
        </pc:spChg>
        <pc:spChg chg="add">
          <ac:chgData name="Gosu, Dayan" userId="a73e6240-74a9-4516-8524-120f5ef7beeb" providerId="ADAL" clId="{E4A2EBFE-E134-A245-A007-1F2C8936745D}" dt="2026-02-10T00:06:36.643" v="2365" actId="26606"/>
          <ac:spMkLst>
            <pc:docMk/>
            <pc:sldMk cId="1079525326" sldId="267"/>
            <ac:spMk id="8" creationId="{DBF61EA3-B236-439E-9C0B-340980D56BEE}"/>
          </ac:spMkLst>
        </pc:spChg>
        <pc:spChg chg="add">
          <ac:chgData name="Gosu, Dayan" userId="a73e6240-74a9-4516-8524-120f5ef7beeb" providerId="ADAL" clId="{E4A2EBFE-E134-A245-A007-1F2C8936745D}" dt="2026-02-10T00:06:36.643" v="2365" actId="26606"/>
          <ac:spMkLst>
            <pc:docMk/>
            <pc:sldMk cId="1079525326" sldId="267"/>
            <ac:spMk id="14" creationId="{E659831F-0D9A-4C63-9EBB-8435B85A440F}"/>
          </ac:spMkLst>
        </pc:spChg>
        <pc:grpChg chg="add">
          <ac:chgData name="Gosu, Dayan" userId="a73e6240-74a9-4516-8524-120f5ef7beeb" providerId="ADAL" clId="{E4A2EBFE-E134-A245-A007-1F2C8936745D}" dt="2026-02-10T00:06:36.643" v="2365" actId="26606"/>
          <ac:grpSpMkLst>
            <pc:docMk/>
            <pc:sldMk cId="1079525326" sldId="267"/>
            <ac:grpSpMk id="10" creationId="{28FAF094-D087-493F-8DF9-A486C2D6BBAA}"/>
          </ac:grpSpMkLst>
        </pc:grpChg>
      </pc:sldChg>
      <pc:sldChg chg="delSp modSp del mod">
        <pc:chgData name="Gosu, Dayan" userId="a73e6240-74a9-4516-8524-120f5ef7beeb" providerId="ADAL" clId="{E4A2EBFE-E134-A245-A007-1F2C8936745D}" dt="2026-02-09T22:30:16.051" v="1318" actId="2696"/>
        <pc:sldMkLst>
          <pc:docMk/>
          <pc:sldMk cId="704757583" sldId="268"/>
        </pc:sldMkLst>
        <pc:spChg chg="mod">
          <ac:chgData name="Gosu, Dayan" userId="a73e6240-74a9-4516-8524-120f5ef7beeb" providerId="ADAL" clId="{E4A2EBFE-E134-A245-A007-1F2C8936745D}" dt="2026-02-09T22:29:43.633" v="1314" actId="20577"/>
          <ac:spMkLst>
            <pc:docMk/>
            <pc:sldMk cId="704757583" sldId="268"/>
            <ac:spMk id="2" creationId="{E746DDB8-B4F4-16CE-0921-930C42FA0954}"/>
          </ac:spMkLst>
        </pc:spChg>
        <pc:spChg chg="del">
          <ac:chgData name="Gosu, Dayan" userId="a73e6240-74a9-4516-8524-120f5ef7beeb" providerId="ADAL" clId="{E4A2EBFE-E134-A245-A007-1F2C8936745D}" dt="2026-02-09T22:29:59.815" v="1315" actId="21"/>
          <ac:spMkLst>
            <pc:docMk/>
            <pc:sldMk cId="704757583" sldId="268"/>
            <ac:spMk id="3" creationId="{9CE3BA91-B94A-4E3A-5C2A-8FCF76FCB2FA}"/>
          </ac:spMkLst>
        </pc:spChg>
      </pc:sldChg>
      <pc:sldChg chg="addSp delSp modSp mod setBg setClrOvrMap">
        <pc:chgData name="Gosu, Dayan" userId="a73e6240-74a9-4516-8524-120f5ef7beeb" providerId="ADAL" clId="{E4A2EBFE-E134-A245-A007-1F2C8936745D}" dt="2026-02-10T00:00:56.087" v="2363" actId="1076"/>
        <pc:sldMkLst>
          <pc:docMk/>
          <pc:sldMk cId="3206287527" sldId="269"/>
        </pc:sldMkLst>
        <pc:spChg chg="mod">
          <ac:chgData name="Gosu, Dayan" userId="a73e6240-74a9-4516-8524-120f5ef7beeb" providerId="ADAL" clId="{E4A2EBFE-E134-A245-A007-1F2C8936745D}" dt="2026-02-09T22:58:07.509" v="1741" actId="26606"/>
          <ac:spMkLst>
            <pc:docMk/>
            <pc:sldMk cId="3206287527" sldId="269"/>
            <ac:spMk id="2" creationId="{F77B4E3F-D166-4B45-F13A-25033C2DE883}"/>
          </ac:spMkLst>
        </pc:spChg>
        <pc:spChg chg="del mod">
          <ac:chgData name="Gosu, Dayan" userId="a73e6240-74a9-4516-8524-120f5ef7beeb" providerId="ADAL" clId="{E4A2EBFE-E134-A245-A007-1F2C8936745D}" dt="2026-02-09T22:58:07.509" v="1741" actId="26606"/>
          <ac:spMkLst>
            <pc:docMk/>
            <pc:sldMk cId="3206287527" sldId="269"/>
            <ac:spMk id="3" creationId="{CC0D46CA-2231-E8B5-7A92-ADC82A848589}"/>
          </ac:spMkLst>
        </pc:spChg>
        <pc:spChg chg="add">
          <ac:chgData name="Gosu, Dayan" userId="a73e6240-74a9-4516-8524-120f5ef7beeb" providerId="ADAL" clId="{E4A2EBFE-E134-A245-A007-1F2C8936745D}" dt="2026-02-09T22:58:07.509" v="1741" actId="26606"/>
          <ac:spMkLst>
            <pc:docMk/>
            <pc:sldMk cId="3206287527" sldId="269"/>
            <ac:spMk id="9" creationId="{3CFEB548-CACC-4915-BA3A-ECFAD4BE055B}"/>
          </ac:spMkLst>
        </pc:spChg>
        <pc:spChg chg="add">
          <ac:chgData name="Gosu, Dayan" userId="a73e6240-74a9-4516-8524-120f5ef7beeb" providerId="ADAL" clId="{E4A2EBFE-E134-A245-A007-1F2C8936745D}" dt="2026-02-09T22:58:07.509" v="1741" actId="26606"/>
          <ac:spMkLst>
            <pc:docMk/>
            <pc:sldMk cId="3206287527" sldId="269"/>
            <ac:spMk id="11" creationId="{337DD617-02C2-4388-A86E-BAB7BD2847FF}"/>
          </ac:spMkLst>
        </pc:spChg>
        <pc:spChg chg="add">
          <ac:chgData name="Gosu, Dayan" userId="a73e6240-74a9-4516-8524-120f5ef7beeb" providerId="ADAL" clId="{E4A2EBFE-E134-A245-A007-1F2C8936745D}" dt="2026-02-09T22:58:07.509" v="1741" actId="26606"/>
          <ac:spMkLst>
            <pc:docMk/>
            <pc:sldMk cId="3206287527" sldId="269"/>
            <ac:spMk id="27" creationId="{7A4FCEB1-CD0B-4966-8A9D-F458E4F79B0B}"/>
          </ac:spMkLst>
        </pc:spChg>
        <pc:spChg chg="add">
          <ac:chgData name="Gosu, Dayan" userId="a73e6240-74a9-4516-8524-120f5ef7beeb" providerId="ADAL" clId="{E4A2EBFE-E134-A245-A007-1F2C8936745D}" dt="2026-02-09T22:58:07.509" v="1741" actId="26606"/>
          <ac:spMkLst>
            <pc:docMk/>
            <pc:sldMk cId="3206287527" sldId="269"/>
            <ac:spMk id="35" creationId="{D3B7B9BA-215A-4923-954F-3DAE9523ABEB}"/>
          </ac:spMkLst>
        </pc:spChg>
        <pc:grpChg chg="add">
          <ac:chgData name="Gosu, Dayan" userId="a73e6240-74a9-4516-8524-120f5ef7beeb" providerId="ADAL" clId="{E4A2EBFE-E134-A245-A007-1F2C8936745D}" dt="2026-02-09T22:58:07.509" v="1741" actId="26606"/>
          <ac:grpSpMkLst>
            <pc:docMk/>
            <pc:sldMk cId="3206287527" sldId="269"/>
            <ac:grpSpMk id="13" creationId="{6971532D-ED15-4EA1-8D74-8B9D49117B1E}"/>
          </ac:grpSpMkLst>
        </pc:grpChg>
        <pc:grpChg chg="add">
          <ac:chgData name="Gosu, Dayan" userId="a73e6240-74a9-4516-8524-120f5ef7beeb" providerId="ADAL" clId="{E4A2EBFE-E134-A245-A007-1F2C8936745D}" dt="2026-02-09T22:58:07.509" v="1741" actId="26606"/>
          <ac:grpSpMkLst>
            <pc:docMk/>
            <pc:sldMk cId="3206287527" sldId="269"/>
            <ac:grpSpMk id="19" creationId="{4527D98C-AF53-420B-A7B6-DD5AA7D5339E}"/>
          </ac:grpSpMkLst>
        </pc:grpChg>
        <pc:grpChg chg="add">
          <ac:chgData name="Gosu, Dayan" userId="a73e6240-74a9-4516-8524-120f5ef7beeb" providerId="ADAL" clId="{E4A2EBFE-E134-A245-A007-1F2C8936745D}" dt="2026-02-09T22:58:07.509" v="1741" actId="26606"/>
          <ac:grpSpMkLst>
            <pc:docMk/>
            <pc:sldMk cId="3206287527" sldId="269"/>
            <ac:grpSpMk id="29" creationId="{D3866B94-A099-49F6-A378-974CED7F572C}"/>
          </ac:grpSpMkLst>
        </pc:grpChg>
        <pc:grpChg chg="add">
          <ac:chgData name="Gosu, Dayan" userId="a73e6240-74a9-4516-8524-120f5ef7beeb" providerId="ADAL" clId="{E4A2EBFE-E134-A245-A007-1F2C8936745D}" dt="2026-02-09T22:58:07.509" v="1741" actId="26606"/>
          <ac:grpSpMkLst>
            <pc:docMk/>
            <pc:sldMk cId="3206287527" sldId="269"/>
            <ac:grpSpMk id="37" creationId="{34013081-B23F-45CB-A45B-562B629ADB7B}"/>
          </ac:grpSpMkLst>
        </pc:grpChg>
        <pc:graphicFrameChg chg="add">
          <ac:chgData name="Gosu, Dayan" userId="a73e6240-74a9-4516-8524-120f5ef7beeb" providerId="ADAL" clId="{E4A2EBFE-E134-A245-A007-1F2C8936745D}" dt="2026-02-09T22:58:07.509" v="1741" actId="26606"/>
          <ac:graphicFrameMkLst>
            <pc:docMk/>
            <pc:sldMk cId="3206287527" sldId="269"/>
            <ac:graphicFrameMk id="5" creationId="{92A3215B-A1D9-D0D7-282F-EBF86E901FFB}"/>
          </ac:graphicFrameMkLst>
        </pc:graphicFrameChg>
        <pc:picChg chg="add del mod">
          <ac:chgData name="Gosu, Dayan" userId="a73e6240-74a9-4516-8524-120f5ef7beeb" providerId="ADAL" clId="{E4A2EBFE-E134-A245-A007-1F2C8936745D}" dt="2026-02-09T23:58:58.827" v="2353" actId="21"/>
          <ac:picMkLst>
            <pc:docMk/>
            <pc:sldMk cId="3206287527" sldId="269"/>
            <ac:picMk id="6" creationId="{DDDBEDC0-95F1-C8ED-C4C0-A957A2CCF617}"/>
          </ac:picMkLst>
        </pc:picChg>
        <pc:picChg chg="add del mod">
          <ac:chgData name="Gosu, Dayan" userId="a73e6240-74a9-4516-8524-120f5ef7beeb" providerId="ADAL" clId="{E4A2EBFE-E134-A245-A007-1F2C8936745D}" dt="2026-02-10T00:00:38.817" v="2356" actId="21"/>
          <ac:picMkLst>
            <pc:docMk/>
            <pc:sldMk cId="3206287527" sldId="269"/>
            <ac:picMk id="8" creationId="{25A37A98-030C-D72B-C009-029502EC99BB}"/>
          </ac:picMkLst>
        </pc:picChg>
        <pc:picChg chg="add del mod">
          <ac:chgData name="Gosu, Dayan" userId="a73e6240-74a9-4516-8524-120f5ef7beeb" providerId="ADAL" clId="{E4A2EBFE-E134-A245-A007-1F2C8936745D}" dt="2026-02-10T00:00:40.521" v="2357" actId="21"/>
          <ac:picMkLst>
            <pc:docMk/>
            <pc:sldMk cId="3206287527" sldId="269"/>
            <ac:picMk id="12" creationId="{F229DE7A-D475-071A-6DBC-E6BF4BB85C88}"/>
          </ac:picMkLst>
        </pc:picChg>
        <pc:picChg chg="add mod">
          <ac:chgData name="Gosu, Dayan" userId="a73e6240-74a9-4516-8524-120f5ef7beeb" providerId="ADAL" clId="{E4A2EBFE-E134-A245-A007-1F2C8936745D}" dt="2026-02-10T00:00:56.087" v="2363" actId="1076"/>
          <ac:picMkLst>
            <pc:docMk/>
            <pc:sldMk cId="3206287527" sldId="269"/>
            <ac:picMk id="26" creationId="{B318DEB2-AA19-BAE1-663C-40C77D8BF89A}"/>
          </ac:picMkLst>
        </pc:picChg>
      </pc:sldChg>
      <pc:sldChg chg="del">
        <pc:chgData name="Gosu, Dayan" userId="a73e6240-74a9-4516-8524-120f5ef7beeb" providerId="ADAL" clId="{E4A2EBFE-E134-A245-A007-1F2C8936745D}" dt="2026-02-09T22:58:28.190" v="1742" actId="2696"/>
        <pc:sldMkLst>
          <pc:docMk/>
          <pc:sldMk cId="813580127" sldId="270"/>
        </pc:sldMkLst>
      </pc:sldChg>
      <pc:sldChg chg="del">
        <pc:chgData name="Gosu, Dayan" userId="a73e6240-74a9-4516-8524-120f5ef7beeb" providerId="ADAL" clId="{E4A2EBFE-E134-A245-A007-1F2C8936745D}" dt="2026-02-09T22:58:30.979" v="1743" actId="2696"/>
        <pc:sldMkLst>
          <pc:docMk/>
          <pc:sldMk cId="102279929" sldId="271"/>
        </pc:sldMkLst>
      </pc:sldChg>
      <pc:sldChg chg="del">
        <pc:chgData name="Gosu, Dayan" userId="a73e6240-74a9-4516-8524-120f5ef7beeb" providerId="ADAL" clId="{E4A2EBFE-E134-A245-A007-1F2C8936745D}" dt="2026-02-09T22:58:34.084" v="1744" actId="2696"/>
        <pc:sldMkLst>
          <pc:docMk/>
          <pc:sldMk cId="419420410" sldId="272"/>
        </pc:sldMkLst>
      </pc:sldChg>
      <pc:sldChg chg="addSp delSp modSp new mod setBg">
        <pc:chgData name="Gosu, Dayan" userId="a73e6240-74a9-4516-8524-120f5ef7beeb" providerId="ADAL" clId="{E4A2EBFE-E134-A245-A007-1F2C8936745D}" dt="2026-02-09T23:11:58.906" v="2309" actId="20577"/>
        <pc:sldMkLst>
          <pc:docMk/>
          <pc:sldMk cId="3013385419" sldId="273"/>
        </pc:sldMkLst>
        <pc:spChg chg="mod">
          <ac:chgData name="Gosu, Dayan" userId="a73e6240-74a9-4516-8524-120f5ef7beeb" providerId="ADAL" clId="{E4A2EBFE-E134-A245-A007-1F2C8936745D}" dt="2026-02-09T21:02:42.906" v="144" actId="26606"/>
          <ac:spMkLst>
            <pc:docMk/>
            <pc:sldMk cId="3013385419" sldId="273"/>
            <ac:spMk id="2" creationId="{EB64C2A7-2E8B-4608-E7CD-F9EF0F4C8738}"/>
          </ac:spMkLst>
        </pc:spChg>
        <pc:spChg chg="mod">
          <ac:chgData name="Gosu, Dayan" userId="a73e6240-74a9-4516-8524-120f5ef7beeb" providerId="ADAL" clId="{E4A2EBFE-E134-A245-A007-1F2C8936745D}" dt="2026-02-09T23:11:58.906" v="2309" actId="20577"/>
          <ac:spMkLst>
            <pc:docMk/>
            <pc:sldMk cId="3013385419" sldId="273"/>
            <ac:spMk id="3" creationId="{4E500531-D612-DB6D-91D0-0CAACF40B3E2}"/>
          </ac:spMkLst>
        </pc:spChg>
        <pc:spChg chg="add del">
          <ac:chgData name="Gosu, Dayan" userId="a73e6240-74a9-4516-8524-120f5ef7beeb" providerId="ADAL" clId="{E4A2EBFE-E134-A245-A007-1F2C8936745D}" dt="2026-02-09T21:02:42.906" v="144" actId="26606"/>
          <ac:spMkLst>
            <pc:docMk/>
            <pc:sldMk cId="3013385419" sldId="273"/>
            <ac:spMk id="10" creationId="{058A14AF-9FB5-4CC7-BA35-E8E85D3EDF0E}"/>
          </ac:spMkLst>
        </pc:spChg>
        <pc:spChg chg="add del">
          <ac:chgData name="Gosu, Dayan" userId="a73e6240-74a9-4516-8524-120f5ef7beeb" providerId="ADAL" clId="{E4A2EBFE-E134-A245-A007-1F2C8936745D}" dt="2026-02-09T21:02:42.906" v="144" actId="26606"/>
          <ac:spMkLst>
            <pc:docMk/>
            <pc:sldMk cId="3013385419" sldId="273"/>
            <ac:spMk id="12" creationId="{3A9A4357-BD1D-4622-A4FE-766E6AB8DE84}"/>
          </ac:spMkLst>
        </pc:spChg>
        <pc:spChg chg="add del">
          <ac:chgData name="Gosu, Dayan" userId="a73e6240-74a9-4516-8524-120f5ef7beeb" providerId="ADAL" clId="{E4A2EBFE-E134-A245-A007-1F2C8936745D}" dt="2026-02-09T21:02:42.906" v="144" actId="26606"/>
          <ac:spMkLst>
            <pc:docMk/>
            <pc:sldMk cId="3013385419" sldId="273"/>
            <ac:spMk id="14" creationId="{E659831F-0D9A-4C63-9EBB-8435B85A440F}"/>
          </ac:spMkLst>
        </pc:spChg>
        <pc:spChg chg="add del">
          <ac:chgData name="Gosu, Dayan" userId="a73e6240-74a9-4516-8524-120f5ef7beeb" providerId="ADAL" clId="{E4A2EBFE-E134-A245-A007-1F2C8936745D}" dt="2026-02-09T21:02:42.906" v="144" actId="26606"/>
          <ac:spMkLst>
            <pc:docMk/>
            <pc:sldMk cId="3013385419" sldId="273"/>
            <ac:spMk id="16" creationId="{E6995CE5-F890-4ABA-82A2-26507CE8D2A3}"/>
          </ac:spMkLst>
        </pc:spChg>
        <pc:spChg chg="add">
          <ac:chgData name="Gosu, Dayan" userId="a73e6240-74a9-4516-8524-120f5ef7beeb" providerId="ADAL" clId="{E4A2EBFE-E134-A245-A007-1F2C8936745D}" dt="2026-02-09T21:02:42.906" v="144" actId="26606"/>
          <ac:spMkLst>
            <pc:docMk/>
            <pc:sldMk cId="3013385419" sldId="273"/>
            <ac:spMk id="21" creationId="{922F19F4-FE70-43DC-856F-2CE5F521DC48}"/>
          </ac:spMkLst>
        </pc:spChg>
        <pc:spChg chg="add">
          <ac:chgData name="Gosu, Dayan" userId="a73e6240-74a9-4516-8524-120f5ef7beeb" providerId="ADAL" clId="{E4A2EBFE-E134-A245-A007-1F2C8936745D}" dt="2026-02-09T21:02:42.906" v="144" actId="26606"/>
          <ac:spMkLst>
            <pc:docMk/>
            <pc:sldMk cId="3013385419" sldId="273"/>
            <ac:spMk id="28" creationId="{D5B0017B-2ECA-49AF-B397-DC140825DF8D}"/>
          </ac:spMkLst>
        </pc:spChg>
        <pc:spChg chg="add">
          <ac:chgData name="Gosu, Dayan" userId="a73e6240-74a9-4516-8524-120f5ef7beeb" providerId="ADAL" clId="{E4A2EBFE-E134-A245-A007-1F2C8936745D}" dt="2026-02-09T21:02:42.906" v="144" actId="26606"/>
          <ac:spMkLst>
            <pc:docMk/>
            <pc:sldMk cId="3013385419" sldId="273"/>
            <ac:spMk id="30" creationId="{395ECC94-3D5E-46A7-A7A1-DE807E1563B4}"/>
          </ac:spMkLst>
        </pc:spChg>
        <pc:spChg chg="add">
          <ac:chgData name="Gosu, Dayan" userId="a73e6240-74a9-4516-8524-120f5ef7beeb" providerId="ADAL" clId="{E4A2EBFE-E134-A245-A007-1F2C8936745D}" dt="2026-02-09T21:02:42.906" v="144" actId="26606"/>
          <ac:spMkLst>
            <pc:docMk/>
            <pc:sldMk cId="3013385419" sldId="273"/>
            <ac:spMk id="32" creationId="{7E549738-9961-462D-81B7-4A7A44691102}"/>
          </ac:spMkLst>
        </pc:spChg>
        <pc:grpChg chg="add">
          <ac:chgData name="Gosu, Dayan" userId="a73e6240-74a9-4516-8524-120f5ef7beeb" providerId="ADAL" clId="{E4A2EBFE-E134-A245-A007-1F2C8936745D}" dt="2026-02-09T21:02:42.906" v="144" actId="26606"/>
          <ac:grpSpMkLst>
            <pc:docMk/>
            <pc:sldMk cId="3013385419" sldId="273"/>
            <ac:grpSpMk id="23" creationId="{AE1C45F0-260A-458C-96ED-C1F6D2151219}"/>
          </ac:grpSpMkLst>
        </pc:grpChg>
        <pc:picChg chg="add mod">
          <ac:chgData name="Gosu, Dayan" userId="a73e6240-74a9-4516-8524-120f5ef7beeb" providerId="ADAL" clId="{E4A2EBFE-E134-A245-A007-1F2C8936745D}" dt="2026-02-09T21:02:42.906" v="144" actId="26606"/>
          <ac:picMkLst>
            <pc:docMk/>
            <pc:sldMk cId="3013385419" sldId="273"/>
            <ac:picMk id="5" creationId="{2EB89081-FC18-F003-C642-29E3A5967846}"/>
          </ac:picMkLst>
        </pc:picChg>
        <pc:picChg chg="add mod">
          <ac:chgData name="Gosu, Dayan" userId="a73e6240-74a9-4516-8524-120f5ef7beeb" providerId="ADAL" clId="{E4A2EBFE-E134-A245-A007-1F2C8936745D}" dt="2026-02-09T21:02:42.906" v="144" actId="26606"/>
          <ac:picMkLst>
            <pc:docMk/>
            <pc:sldMk cId="3013385419" sldId="273"/>
            <ac:picMk id="7" creationId="{0DE609FA-8A10-2ABD-B798-C879596AA428}"/>
          </ac:picMkLst>
        </pc:picChg>
        <pc:cxnChg chg="add">
          <ac:chgData name="Gosu, Dayan" userId="a73e6240-74a9-4516-8524-120f5ef7beeb" providerId="ADAL" clId="{E4A2EBFE-E134-A245-A007-1F2C8936745D}" dt="2026-02-09T21:02:42.906" v="144" actId="26606"/>
          <ac:cxnSpMkLst>
            <pc:docMk/>
            <pc:sldMk cId="3013385419" sldId="273"/>
            <ac:cxnSpMk id="34" creationId="{6CF1BAF6-AD41-4082-B212-8A1F9A2E8779}"/>
          </ac:cxnSpMkLst>
        </pc:cxnChg>
      </pc:sldChg>
      <pc:sldChg chg="addSp modSp new mod setBg">
        <pc:chgData name="Gosu, Dayan" userId="a73e6240-74a9-4516-8524-120f5ef7beeb" providerId="ADAL" clId="{E4A2EBFE-E134-A245-A007-1F2C8936745D}" dt="2026-02-10T00:06:30.137" v="2364" actId="26606"/>
        <pc:sldMkLst>
          <pc:docMk/>
          <pc:sldMk cId="1985002785" sldId="274"/>
        </pc:sldMkLst>
        <pc:spChg chg="mod">
          <ac:chgData name="Gosu, Dayan" userId="a73e6240-74a9-4516-8524-120f5ef7beeb" providerId="ADAL" clId="{E4A2EBFE-E134-A245-A007-1F2C8936745D}" dt="2026-02-10T00:06:30.137" v="2364" actId="26606"/>
          <ac:spMkLst>
            <pc:docMk/>
            <pc:sldMk cId="1985002785" sldId="274"/>
            <ac:spMk id="2" creationId="{DED1BDFB-C45E-B0AE-BAC0-57811618E988}"/>
          </ac:spMkLst>
        </pc:spChg>
        <pc:spChg chg="mod">
          <ac:chgData name="Gosu, Dayan" userId="a73e6240-74a9-4516-8524-120f5ef7beeb" providerId="ADAL" clId="{E4A2EBFE-E134-A245-A007-1F2C8936745D}" dt="2026-02-10T00:06:30.137" v="2364" actId="26606"/>
          <ac:spMkLst>
            <pc:docMk/>
            <pc:sldMk cId="1985002785" sldId="274"/>
            <ac:spMk id="3" creationId="{C6DB460F-5EFE-42E7-C3B6-E5CB68B855D2}"/>
          </ac:spMkLst>
        </pc:spChg>
        <pc:spChg chg="add">
          <ac:chgData name="Gosu, Dayan" userId="a73e6240-74a9-4516-8524-120f5ef7beeb" providerId="ADAL" clId="{E4A2EBFE-E134-A245-A007-1F2C8936745D}" dt="2026-02-10T00:06:30.137" v="2364" actId="26606"/>
          <ac:spMkLst>
            <pc:docMk/>
            <pc:sldMk cId="1985002785" sldId="274"/>
            <ac:spMk id="8" creationId="{B6CDA21F-E7AF-4C75-8395-33F58D5B0E45}"/>
          </ac:spMkLst>
        </pc:spChg>
        <pc:spChg chg="add">
          <ac:chgData name="Gosu, Dayan" userId="a73e6240-74a9-4516-8524-120f5ef7beeb" providerId="ADAL" clId="{E4A2EBFE-E134-A245-A007-1F2C8936745D}" dt="2026-02-10T00:06:30.137" v="2364" actId="26606"/>
          <ac:spMkLst>
            <pc:docMk/>
            <pc:sldMk cId="1985002785" sldId="274"/>
            <ac:spMk id="15" creationId="{D5B0017B-2ECA-49AF-B397-DC140825DF8D}"/>
          </ac:spMkLst>
        </pc:spChg>
        <pc:grpChg chg="add">
          <ac:chgData name="Gosu, Dayan" userId="a73e6240-74a9-4516-8524-120f5ef7beeb" providerId="ADAL" clId="{E4A2EBFE-E134-A245-A007-1F2C8936745D}" dt="2026-02-10T00:06:30.137" v="2364" actId="26606"/>
          <ac:grpSpMkLst>
            <pc:docMk/>
            <pc:sldMk cId="1985002785" sldId="274"/>
            <ac:grpSpMk id="10" creationId="{AE1C45F0-260A-458C-96ED-C1F6D2151219}"/>
          </ac:grpSpMkLst>
        </pc:grpChg>
        <pc:cxnChg chg="add">
          <ac:chgData name="Gosu, Dayan" userId="a73e6240-74a9-4516-8524-120f5ef7beeb" providerId="ADAL" clId="{E4A2EBFE-E134-A245-A007-1F2C8936745D}" dt="2026-02-10T00:06:30.137" v="2364" actId="26606"/>
          <ac:cxnSpMkLst>
            <pc:docMk/>
            <pc:sldMk cId="1985002785" sldId="274"/>
            <ac:cxnSpMk id="17" creationId="{6CF1BAF6-AD41-4082-B212-8A1F9A2E8779}"/>
          </ac:cxnSpMkLst>
        </pc:cxnChg>
      </pc:sldChg>
      <pc:sldChg chg="addSp delSp modSp add mod setBg delDesignElem">
        <pc:chgData name="Gosu, Dayan" userId="a73e6240-74a9-4516-8524-120f5ef7beeb" providerId="ADAL" clId="{E4A2EBFE-E134-A245-A007-1F2C8936745D}" dt="2026-02-09T22:30:40.564" v="1335" actId="20577"/>
        <pc:sldMkLst>
          <pc:docMk/>
          <pc:sldMk cId="195500676" sldId="275"/>
        </pc:sldMkLst>
        <pc:spChg chg="mod">
          <ac:chgData name="Gosu, Dayan" userId="a73e6240-74a9-4516-8524-120f5ef7beeb" providerId="ADAL" clId="{E4A2EBFE-E134-A245-A007-1F2C8936745D}" dt="2026-02-09T22:30:40.564" v="1335" actId="20577"/>
          <ac:spMkLst>
            <pc:docMk/>
            <pc:sldMk cId="195500676" sldId="275"/>
            <ac:spMk id="2" creationId="{8BF27465-E6DB-648A-1D3C-096CAD7CB4CC}"/>
          </ac:spMkLst>
        </pc:spChg>
        <pc:spChg chg="add">
          <ac:chgData name="Gosu, Dayan" userId="a73e6240-74a9-4516-8524-120f5ef7beeb" providerId="ADAL" clId="{E4A2EBFE-E134-A245-A007-1F2C8936745D}" dt="2026-02-09T22:30:37.907" v="1333" actId="26606"/>
          <ac:spMkLst>
            <pc:docMk/>
            <pc:sldMk cId="195500676" sldId="275"/>
            <ac:spMk id="12" creationId="{8555C5B3-193A-4749-9AFD-682E53CDDE8F}"/>
          </ac:spMkLst>
        </pc:spChg>
        <pc:spChg chg="add">
          <ac:chgData name="Gosu, Dayan" userId="a73e6240-74a9-4516-8524-120f5ef7beeb" providerId="ADAL" clId="{E4A2EBFE-E134-A245-A007-1F2C8936745D}" dt="2026-02-09T22:30:37.907" v="1333" actId="26606"/>
          <ac:spMkLst>
            <pc:docMk/>
            <pc:sldMk cId="195500676" sldId="275"/>
            <ac:spMk id="14" creationId="{2EAE06A6-F76A-41C9-827A-C561B004485C}"/>
          </ac:spMkLst>
        </pc:spChg>
        <pc:spChg chg="add">
          <ac:chgData name="Gosu, Dayan" userId="a73e6240-74a9-4516-8524-120f5ef7beeb" providerId="ADAL" clId="{E4A2EBFE-E134-A245-A007-1F2C8936745D}" dt="2026-02-09T22:30:37.907" v="1333" actId="26606"/>
          <ac:spMkLst>
            <pc:docMk/>
            <pc:sldMk cId="195500676" sldId="275"/>
            <ac:spMk id="16" creationId="{89F9D4E8-0639-444B-949B-9518585061AF}"/>
          </ac:spMkLst>
        </pc:spChg>
        <pc:spChg chg="del">
          <ac:chgData name="Gosu, Dayan" userId="a73e6240-74a9-4516-8524-120f5ef7beeb" providerId="ADAL" clId="{E4A2EBFE-E134-A245-A007-1F2C8936745D}" dt="2026-02-09T22:30:11.211" v="1317"/>
          <ac:spMkLst>
            <pc:docMk/>
            <pc:sldMk cId="195500676" sldId="275"/>
            <ac:spMk id="17" creationId="{47942995-B07F-4636-9A06-C6A104B260A8}"/>
          </ac:spMkLst>
        </pc:spChg>
        <pc:spChg chg="add">
          <ac:chgData name="Gosu, Dayan" userId="a73e6240-74a9-4516-8524-120f5ef7beeb" providerId="ADAL" clId="{E4A2EBFE-E134-A245-A007-1F2C8936745D}" dt="2026-02-09T22:30:37.907" v="1333" actId="26606"/>
          <ac:spMkLst>
            <pc:docMk/>
            <pc:sldMk cId="195500676" sldId="275"/>
            <ac:spMk id="18" creationId="{7E3DA7A2-ED70-4BBA-AB72-00AD461FA405}"/>
          </ac:spMkLst>
        </pc:spChg>
        <pc:spChg chg="add">
          <ac:chgData name="Gosu, Dayan" userId="a73e6240-74a9-4516-8524-120f5ef7beeb" providerId="ADAL" clId="{E4A2EBFE-E134-A245-A007-1F2C8936745D}" dt="2026-02-09T22:30:37.907" v="1333" actId="26606"/>
          <ac:spMkLst>
            <pc:docMk/>
            <pc:sldMk cId="195500676" sldId="275"/>
            <ac:spMk id="20" creationId="{FC485432-3647-4218-B5D3-15D3FA222B13}"/>
          </ac:spMkLst>
        </pc:spChg>
        <pc:spChg chg="add">
          <ac:chgData name="Gosu, Dayan" userId="a73e6240-74a9-4516-8524-120f5ef7beeb" providerId="ADAL" clId="{E4A2EBFE-E134-A245-A007-1F2C8936745D}" dt="2026-02-09T22:30:37.907" v="1333" actId="26606"/>
          <ac:spMkLst>
            <pc:docMk/>
            <pc:sldMk cId="195500676" sldId="275"/>
            <ac:spMk id="22" creationId="{F4AFDDCA-6ABA-4D23-8A5C-1BF0F4308148}"/>
          </ac:spMkLst>
        </pc:spChg>
        <pc:spChg chg="del">
          <ac:chgData name="Gosu, Dayan" userId="a73e6240-74a9-4516-8524-120f5ef7beeb" providerId="ADAL" clId="{E4A2EBFE-E134-A245-A007-1F2C8936745D}" dt="2026-02-09T22:30:11.211" v="1317"/>
          <ac:spMkLst>
            <pc:docMk/>
            <pc:sldMk cId="195500676" sldId="275"/>
            <ac:spMk id="24" creationId="{B81933D1-5615-42C7-9C0B-4EB7105CCE2D}"/>
          </ac:spMkLst>
        </pc:spChg>
        <pc:spChg chg="del">
          <ac:chgData name="Gosu, Dayan" userId="a73e6240-74a9-4516-8524-120f5ef7beeb" providerId="ADAL" clId="{E4A2EBFE-E134-A245-A007-1F2C8936745D}" dt="2026-02-09T22:30:11.211" v="1317"/>
          <ac:spMkLst>
            <pc:docMk/>
            <pc:sldMk cId="195500676" sldId="275"/>
            <ac:spMk id="26" creationId="{19C9EAEA-39D0-4B0E-A0EB-51E7B26740B1}"/>
          </ac:spMkLst>
        </pc:spChg>
        <pc:grpChg chg="del">
          <ac:chgData name="Gosu, Dayan" userId="a73e6240-74a9-4516-8524-120f5ef7beeb" providerId="ADAL" clId="{E4A2EBFE-E134-A245-A007-1F2C8936745D}" dt="2026-02-09T22:30:11.211" v="1317"/>
          <ac:grpSpMkLst>
            <pc:docMk/>
            <pc:sldMk cId="195500676" sldId="275"/>
            <ac:grpSpMk id="19" creationId="{032D8612-31EB-44CF-A1D0-14FD4C705424}"/>
          </ac:grpSpMkLst>
        </pc:grpChg>
        <pc:picChg chg="mod">
          <ac:chgData name="Gosu, Dayan" userId="a73e6240-74a9-4516-8524-120f5ef7beeb" providerId="ADAL" clId="{E4A2EBFE-E134-A245-A007-1F2C8936745D}" dt="2026-02-09T22:30:37.907" v="1333" actId="26606"/>
          <ac:picMkLst>
            <pc:docMk/>
            <pc:sldMk cId="195500676" sldId="275"/>
            <ac:picMk id="7" creationId="{A506CBF0-46B9-6CC5-F4AD-1871BDD75015}"/>
          </ac:picMkLst>
        </pc:picChg>
      </pc:sldChg>
      <pc:sldChg chg="new del">
        <pc:chgData name="Gosu, Dayan" userId="a73e6240-74a9-4516-8524-120f5ef7beeb" providerId="ADAL" clId="{E4A2EBFE-E134-A245-A007-1F2C8936745D}" dt="2026-02-09T22:42:03.835" v="1339" actId="680"/>
        <pc:sldMkLst>
          <pc:docMk/>
          <pc:sldMk cId="764776497" sldId="276"/>
        </pc:sldMkLst>
      </pc:sldChg>
      <pc:sldChg chg="addSp modSp new mod setBg">
        <pc:chgData name="Gosu, Dayan" userId="a73e6240-74a9-4516-8524-120f5ef7beeb" providerId="ADAL" clId="{E4A2EBFE-E134-A245-A007-1F2C8936745D}" dt="2026-02-09T22:42:17.826" v="1359" actId="26606"/>
        <pc:sldMkLst>
          <pc:docMk/>
          <pc:sldMk cId="2437082733" sldId="276"/>
        </pc:sldMkLst>
        <pc:spChg chg="mod">
          <ac:chgData name="Gosu, Dayan" userId="a73e6240-74a9-4516-8524-120f5ef7beeb" providerId="ADAL" clId="{E4A2EBFE-E134-A245-A007-1F2C8936745D}" dt="2026-02-09T22:42:17.826" v="1359" actId="26606"/>
          <ac:spMkLst>
            <pc:docMk/>
            <pc:sldMk cId="2437082733" sldId="276"/>
            <ac:spMk id="2" creationId="{950E309F-133F-628F-CF49-353D1CFC1394}"/>
          </ac:spMkLst>
        </pc:spChg>
        <pc:spChg chg="add">
          <ac:chgData name="Gosu, Dayan" userId="a73e6240-74a9-4516-8524-120f5ef7beeb" providerId="ADAL" clId="{E4A2EBFE-E134-A245-A007-1F2C8936745D}" dt="2026-02-09T22:42:17.826" v="1359" actId="26606"/>
          <ac:spMkLst>
            <pc:docMk/>
            <pc:sldMk cId="2437082733" sldId="276"/>
            <ac:spMk id="11" creationId="{74751229-0244-4FBB-BED1-407467F4C951}"/>
          </ac:spMkLst>
        </pc:spChg>
        <pc:picChg chg="add">
          <ac:chgData name="Gosu, Dayan" userId="a73e6240-74a9-4516-8524-120f5ef7beeb" providerId="ADAL" clId="{E4A2EBFE-E134-A245-A007-1F2C8936745D}" dt="2026-02-09T22:42:17.826" v="1359" actId="26606"/>
          <ac:picMkLst>
            <pc:docMk/>
            <pc:sldMk cId="2437082733" sldId="276"/>
            <ac:picMk id="6" creationId="{8DE1624F-E89F-FECD-1AB2-9408BAFE68FD}"/>
          </ac:picMkLst>
        </pc:picChg>
        <pc:picChg chg="add">
          <ac:chgData name="Gosu, Dayan" userId="a73e6240-74a9-4516-8524-120f5ef7beeb" providerId="ADAL" clId="{E4A2EBFE-E134-A245-A007-1F2C8936745D}" dt="2026-02-09T22:42:17.826" v="1359" actId="26606"/>
          <ac:picMkLst>
            <pc:docMk/>
            <pc:sldMk cId="2437082733" sldId="276"/>
            <ac:picMk id="8" creationId="{D33DF785-6115-4FD1-984E-835BD7292CD0}"/>
          </ac:picMkLst>
        </pc:picChg>
      </pc:sldChg>
      <pc:sldChg chg="modSp new add del mod">
        <pc:chgData name="Gosu, Dayan" userId="a73e6240-74a9-4516-8524-120f5ef7beeb" providerId="ADAL" clId="{E4A2EBFE-E134-A245-A007-1F2C8936745D}" dt="2026-02-09T22:59:52.705" v="1795" actId="2696"/>
        <pc:sldMkLst>
          <pc:docMk/>
          <pc:sldMk cId="2469522341" sldId="277"/>
        </pc:sldMkLst>
        <pc:spChg chg="mod">
          <ac:chgData name="Gosu, Dayan" userId="a73e6240-74a9-4516-8524-120f5ef7beeb" providerId="ADAL" clId="{E4A2EBFE-E134-A245-A007-1F2C8936745D}" dt="2026-02-09T22:58:52.317" v="1762" actId="313"/>
          <ac:spMkLst>
            <pc:docMk/>
            <pc:sldMk cId="2469522341" sldId="277"/>
            <ac:spMk id="2" creationId="{2EF3632C-2038-9F35-5177-F5F8FA00C0BD}"/>
          </ac:spMkLst>
        </pc:spChg>
      </pc:sldChg>
      <pc:sldChg chg="addSp delSp modSp add del mod setBg delDesignElem">
        <pc:chgData name="Gosu, Dayan" userId="a73e6240-74a9-4516-8524-120f5ef7beeb" providerId="ADAL" clId="{E4A2EBFE-E134-A245-A007-1F2C8936745D}" dt="2026-02-09T23:55:31.608" v="2338" actId="2696"/>
        <pc:sldMkLst>
          <pc:docMk/>
          <pc:sldMk cId="3647215013" sldId="278"/>
        </pc:sldMkLst>
        <pc:spChg chg="del mod">
          <ac:chgData name="Gosu, Dayan" userId="a73e6240-74a9-4516-8524-120f5ef7beeb" providerId="ADAL" clId="{E4A2EBFE-E134-A245-A007-1F2C8936745D}" dt="2026-02-09T22:59:37.234" v="1776" actId="21"/>
          <ac:spMkLst>
            <pc:docMk/>
            <pc:sldMk cId="3647215013" sldId="278"/>
            <ac:spMk id="2" creationId="{8BF27465-E6DB-648A-1D3C-096CAD7CB4CC}"/>
          </ac:spMkLst>
        </pc:spChg>
        <pc:spChg chg="add mod">
          <ac:chgData name="Gosu, Dayan" userId="a73e6240-74a9-4516-8524-120f5ef7beeb" providerId="ADAL" clId="{E4A2EBFE-E134-A245-A007-1F2C8936745D}" dt="2026-02-09T22:59:49.581" v="1794" actId="26606"/>
          <ac:spMkLst>
            <pc:docMk/>
            <pc:sldMk cId="3647215013" sldId="278"/>
            <ac:spMk id="4" creationId="{F77D60BE-8695-E409-E823-9DB1102A712E}"/>
          </ac:spMkLst>
        </pc:spChg>
        <pc:spChg chg="add">
          <ac:chgData name="Gosu, Dayan" userId="a73e6240-74a9-4516-8524-120f5ef7beeb" providerId="ADAL" clId="{E4A2EBFE-E134-A245-A007-1F2C8936745D}" dt="2026-02-09T22:59:49.581" v="1794" actId="26606"/>
          <ac:spMkLst>
            <pc:docMk/>
            <pc:sldMk cId="3647215013" sldId="278"/>
            <ac:spMk id="9" creationId="{DF05ACD0-FF4A-4F8F-B5C5-6A4EBD0D1B38}"/>
          </ac:spMkLst>
        </pc:spChg>
        <pc:spChg chg="add">
          <ac:chgData name="Gosu, Dayan" userId="a73e6240-74a9-4516-8524-120f5ef7beeb" providerId="ADAL" clId="{E4A2EBFE-E134-A245-A007-1F2C8936745D}" dt="2026-02-09T22:59:49.581" v="1794" actId="26606"/>
          <ac:spMkLst>
            <pc:docMk/>
            <pc:sldMk cId="3647215013" sldId="278"/>
            <ac:spMk id="10" creationId="{4C9AFA28-B5ED-4346-9AF7-68A157F16C7E}"/>
          </ac:spMkLst>
        </pc:spChg>
        <pc:spChg chg="del">
          <ac:chgData name="Gosu, Dayan" userId="a73e6240-74a9-4516-8524-120f5ef7beeb" providerId="ADAL" clId="{E4A2EBFE-E134-A245-A007-1F2C8936745D}" dt="2026-02-09T22:59:09.393" v="1764"/>
          <ac:spMkLst>
            <pc:docMk/>
            <pc:sldMk cId="3647215013" sldId="278"/>
            <ac:spMk id="12" creationId="{8555C5B3-193A-4749-9AFD-682E53CDDE8F}"/>
          </ac:spMkLst>
        </pc:spChg>
        <pc:spChg chg="del">
          <ac:chgData name="Gosu, Dayan" userId="a73e6240-74a9-4516-8524-120f5ef7beeb" providerId="ADAL" clId="{E4A2EBFE-E134-A245-A007-1F2C8936745D}" dt="2026-02-09T22:59:09.393" v="1764"/>
          <ac:spMkLst>
            <pc:docMk/>
            <pc:sldMk cId="3647215013" sldId="278"/>
            <ac:spMk id="14" creationId="{2EAE06A6-F76A-41C9-827A-C561B004485C}"/>
          </ac:spMkLst>
        </pc:spChg>
        <pc:spChg chg="del">
          <ac:chgData name="Gosu, Dayan" userId="a73e6240-74a9-4516-8524-120f5ef7beeb" providerId="ADAL" clId="{E4A2EBFE-E134-A245-A007-1F2C8936745D}" dt="2026-02-09T22:59:09.393" v="1764"/>
          <ac:spMkLst>
            <pc:docMk/>
            <pc:sldMk cId="3647215013" sldId="278"/>
            <ac:spMk id="16" creationId="{89F9D4E8-0639-444B-949B-9518585061AF}"/>
          </ac:spMkLst>
        </pc:spChg>
        <pc:spChg chg="del">
          <ac:chgData name="Gosu, Dayan" userId="a73e6240-74a9-4516-8524-120f5ef7beeb" providerId="ADAL" clId="{E4A2EBFE-E134-A245-A007-1F2C8936745D}" dt="2026-02-09T22:59:09.393" v="1764"/>
          <ac:spMkLst>
            <pc:docMk/>
            <pc:sldMk cId="3647215013" sldId="278"/>
            <ac:spMk id="18" creationId="{7E3DA7A2-ED70-4BBA-AB72-00AD461FA405}"/>
          </ac:spMkLst>
        </pc:spChg>
        <pc:spChg chg="del">
          <ac:chgData name="Gosu, Dayan" userId="a73e6240-74a9-4516-8524-120f5ef7beeb" providerId="ADAL" clId="{E4A2EBFE-E134-A245-A007-1F2C8936745D}" dt="2026-02-09T22:59:09.393" v="1764"/>
          <ac:spMkLst>
            <pc:docMk/>
            <pc:sldMk cId="3647215013" sldId="278"/>
            <ac:spMk id="20" creationId="{FC485432-3647-4218-B5D3-15D3FA222B13}"/>
          </ac:spMkLst>
        </pc:spChg>
        <pc:spChg chg="del">
          <ac:chgData name="Gosu, Dayan" userId="a73e6240-74a9-4516-8524-120f5ef7beeb" providerId="ADAL" clId="{E4A2EBFE-E134-A245-A007-1F2C8936745D}" dt="2026-02-09T22:59:09.393" v="1764"/>
          <ac:spMkLst>
            <pc:docMk/>
            <pc:sldMk cId="3647215013" sldId="278"/>
            <ac:spMk id="22" creationId="{F4AFDDCA-6ABA-4D23-8A5C-1BF0F4308148}"/>
          </ac:spMkLst>
        </pc:spChg>
        <pc:picChg chg="mod ord">
          <ac:chgData name="Gosu, Dayan" userId="a73e6240-74a9-4516-8524-120f5ef7beeb" providerId="ADAL" clId="{E4A2EBFE-E134-A245-A007-1F2C8936745D}" dt="2026-02-09T22:59:49.581" v="1794" actId="26606"/>
          <ac:picMkLst>
            <pc:docMk/>
            <pc:sldMk cId="3647215013" sldId="278"/>
            <ac:picMk id="7" creationId="{A506CBF0-46B9-6CC5-F4AD-1871BDD75015}"/>
          </ac:picMkLst>
        </pc:picChg>
      </pc:sldChg>
      <pc:sldChg chg="addSp delSp modSp new mod setBg">
        <pc:chgData name="Gosu, Dayan" userId="a73e6240-74a9-4516-8524-120f5ef7beeb" providerId="ADAL" clId="{E4A2EBFE-E134-A245-A007-1F2C8936745D}" dt="2026-02-09T23:09:02.901" v="2289" actId="26606"/>
        <pc:sldMkLst>
          <pc:docMk/>
          <pc:sldMk cId="1956096855" sldId="279"/>
        </pc:sldMkLst>
        <pc:spChg chg="mod">
          <ac:chgData name="Gosu, Dayan" userId="a73e6240-74a9-4516-8524-120f5ef7beeb" providerId="ADAL" clId="{E4A2EBFE-E134-A245-A007-1F2C8936745D}" dt="2026-02-09T23:05:46.104" v="1979" actId="26606"/>
          <ac:spMkLst>
            <pc:docMk/>
            <pc:sldMk cId="1956096855" sldId="279"/>
            <ac:spMk id="2" creationId="{72CACA65-CAE4-F61B-4D55-F1E5F53CB799}"/>
          </ac:spMkLst>
        </pc:spChg>
        <pc:spChg chg="add del mod">
          <ac:chgData name="Gosu, Dayan" userId="a73e6240-74a9-4516-8524-120f5ef7beeb" providerId="ADAL" clId="{E4A2EBFE-E134-A245-A007-1F2C8936745D}" dt="2026-02-09T23:05:46.104" v="1979" actId="26606"/>
          <ac:spMkLst>
            <pc:docMk/>
            <pc:sldMk cId="1956096855" sldId="279"/>
            <ac:spMk id="3" creationId="{B0D881B1-6E83-C49B-EEC0-35FDCA64B73A}"/>
          </ac:spMkLst>
        </pc:spChg>
        <pc:spChg chg="add">
          <ac:chgData name="Gosu, Dayan" userId="a73e6240-74a9-4516-8524-120f5ef7beeb" providerId="ADAL" clId="{E4A2EBFE-E134-A245-A007-1F2C8936745D}" dt="2026-02-09T23:05:46.104" v="1979" actId="26606"/>
          <ac:spMkLst>
            <pc:docMk/>
            <pc:sldMk cId="1956096855" sldId="279"/>
            <ac:spMk id="8" creationId="{84697CDA-BDB7-4883-B48B-1D4EDB2F0E93}"/>
          </ac:spMkLst>
        </pc:spChg>
        <pc:spChg chg="add del">
          <ac:chgData name="Gosu, Dayan" userId="a73e6240-74a9-4516-8524-120f5ef7beeb" providerId="ADAL" clId="{E4A2EBFE-E134-A245-A007-1F2C8936745D}" dt="2026-02-09T23:05:46.052" v="1978" actId="26606"/>
          <ac:spMkLst>
            <pc:docMk/>
            <pc:sldMk cId="1956096855" sldId="279"/>
            <ac:spMk id="9" creationId="{56E9B3E6-E277-4D68-BA48-9CB43FFBD6E2}"/>
          </ac:spMkLst>
        </pc:spChg>
        <pc:spChg chg="add">
          <ac:chgData name="Gosu, Dayan" userId="a73e6240-74a9-4516-8524-120f5ef7beeb" providerId="ADAL" clId="{E4A2EBFE-E134-A245-A007-1F2C8936745D}" dt="2026-02-09T23:05:46.104" v="1979" actId="26606"/>
          <ac:spMkLst>
            <pc:docMk/>
            <pc:sldMk cId="1956096855" sldId="279"/>
            <ac:spMk id="10" creationId="{11026190-6B62-46DB-B5FF-9E0FF9BDCDC6}"/>
          </ac:spMkLst>
        </pc:spChg>
        <pc:spChg chg="add del">
          <ac:chgData name="Gosu, Dayan" userId="a73e6240-74a9-4516-8524-120f5ef7beeb" providerId="ADAL" clId="{E4A2EBFE-E134-A245-A007-1F2C8936745D}" dt="2026-02-09T23:05:46.052" v="1978" actId="26606"/>
          <ac:spMkLst>
            <pc:docMk/>
            <pc:sldMk cId="1956096855" sldId="279"/>
            <ac:spMk id="16" creationId="{D5B0017B-2ECA-49AF-B397-DC140825DF8D}"/>
          </ac:spMkLst>
        </pc:spChg>
        <pc:spChg chg="add">
          <ac:chgData name="Gosu, Dayan" userId="a73e6240-74a9-4516-8524-120f5ef7beeb" providerId="ADAL" clId="{E4A2EBFE-E134-A245-A007-1F2C8936745D}" dt="2026-02-09T23:05:46.104" v="1979" actId="26606"/>
          <ac:spMkLst>
            <pc:docMk/>
            <pc:sldMk cId="1956096855" sldId="279"/>
            <ac:spMk id="20" creationId="{66DA0389-D66E-4727-8EFB-E60E6C412FC8}"/>
          </ac:spMkLst>
        </pc:spChg>
        <pc:spChg chg="add">
          <ac:chgData name="Gosu, Dayan" userId="a73e6240-74a9-4516-8524-120f5ef7beeb" providerId="ADAL" clId="{E4A2EBFE-E134-A245-A007-1F2C8936745D}" dt="2026-02-09T23:05:46.104" v="1979" actId="26606"/>
          <ac:spMkLst>
            <pc:docMk/>
            <pc:sldMk cId="1956096855" sldId="279"/>
            <ac:spMk id="21" creationId="{B24A3A03-2C4E-45B5-B388-FAD638CDF0A1}"/>
          </ac:spMkLst>
        </pc:spChg>
        <pc:spChg chg="add del mod">
          <ac:chgData name="Gosu, Dayan" userId="a73e6240-74a9-4516-8524-120f5ef7beeb" providerId="ADAL" clId="{E4A2EBFE-E134-A245-A007-1F2C8936745D}" dt="2026-02-09T23:09:02.901" v="2289" actId="26606"/>
          <ac:spMkLst>
            <pc:docMk/>
            <pc:sldMk cId="1956096855" sldId="279"/>
            <ac:spMk id="22" creationId="{B0D881B1-6E83-C49B-EEC0-35FDCA64B73A}"/>
          </ac:spMkLst>
        </pc:spChg>
        <pc:grpChg chg="add del">
          <ac:chgData name="Gosu, Dayan" userId="a73e6240-74a9-4516-8524-120f5ef7beeb" providerId="ADAL" clId="{E4A2EBFE-E134-A245-A007-1F2C8936745D}" dt="2026-02-09T23:05:46.052" v="1978" actId="26606"/>
          <ac:grpSpMkLst>
            <pc:docMk/>
            <pc:sldMk cId="1956096855" sldId="279"/>
            <ac:grpSpMk id="11" creationId="{AE1C45F0-260A-458C-96ED-C1F6D2151219}"/>
          </ac:grpSpMkLst>
        </pc:grpChg>
        <pc:graphicFrameChg chg="add del">
          <ac:chgData name="Gosu, Dayan" userId="a73e6240-74a9-4516-8524-120f5ef7beeb" providerId="ADAL" clId="{E4A2EBFE-E134-A245-A007-1F2C8936745D}" dt="2026-02-09T23:05:46.052" v="1978" actId="26606"/>
          <ac:graphicFrameMkLst>
            <pc:docMk/>
            <pc:sldMk cId="1956096855" sldId="279"/>
            <ac:graphicFrameMk id="5" creationId="{57CA8B70-5B59-269E-0253-F06440FF7895}"/>
          </ac:graphicFrameMkLst>
        </pc:graphicFrameChg>
        <pc:graphicFrameChg chg="add">
          <ac:chgData name="Gosu, Dayan" userId="a73e6240-74a9-4516-8524-120f5ef7beeb" providerId="ADAL" clId="{E4A2EBFE-E134-A245-A007-1F2C8936745D}" dt="2026-02-09T23:09:02.901" v="2289" actId="26606"/>
          <ac:graphicFrameMkLst>
            <pc:docMk/>
            <pc:sldMk cId="1956096855" sldId="279"/>
            <ac:graphicFrameMk id="24" creationId="{F85C5D2C-A579-BD26-7237-37BF40CB2554}"/>
          </ac:graphicFrameMkLst>
        </pc:graphicFrameChg>
        <pc:cxnChg chg="add del">
          <ac:chgData name="Gosu, Dayan" userId="a73e6240-74a9-4516-8524-120f5ef7beeb" providerId="ADAL" clId="{E4A2EBFE-E134-A245-A007-1F2C8936745D}" dt="2026-02-09T23:05:46.052" v="1978" actId="26606"/>
          <ac:cxnSpMkLst>
            <pc:docMk/>
            <pc:sldMk cId="1956096855" sldId="279"/>
            <ac:cxnSpMk id="18" creationId="{6CF1BAF6-AD41-4082-B212-8A1F9A2E8779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1B5E9F-17E3-43EA-8016-4303E44009C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29C8845-FBA8-48C2-A1A7-D4F3B88E9CA0}">
      <dgm:prSet/>
      <dgm:spPr/>
      <dgm:t>
        <a:bodyPr/>
        <a:lstStyle/>
        <a:p>
          <a:r>
            <a:rPr lang="en-US"/>
            <a:t>Error handling is different to other languages like Java that uses exceptions.</a:t>
          </a:r>
        </a:p>
      </dgm:t>
    </dgm:pt>
    <dgm:pt modelId="{056F1BD5-0582-4FC4-977A-5BB1A6D6D1A7}" type="parTrans" cxnId="{A01083AC-7D7B-4E46-B8A6-E3A52B63EB42}">
      <dgm:prSet/>
      <dgm:spPr/>
      <dgm:t>
        <a:bodyPr/>
        <a:lstStyle/>
        <a:p>
          <a:endParaRPr lang="en-US"/>
        </a:p>
      </dgm:t>
    </dgm:pt>
    <dgm:pt modelId="{440DDEDC-CC46-4C72-850A-42EAAEDB5268}" type="sibTrans" cxnId="{A01083AC-7D7B-4E46-B8A6-E3A52B63EB42}">
      <dgm:prSet/>
      <dgm:spPr/>
      <dgm:t>
        <a:bodyPr/>
        <a:lstStyle/>
        <a:p>
          <a:endParaRPr lang="en-US"/>
        </a:p>
      </dgm:t>
    </dgm:pt>
    <dgm:pt modelId="{34EB5261-05A2-4363-9010-5739FC23A3BD}">
      <dgm:prSet/>
      <dgm:spPr/>
      <dgm:t>
        <a:bodyPr/>
        <a:lstStyle/>
        <a:p>
          <a:r>
            <a:rPr lang="en-US"/>
            <a:t>Error handling exists in Rust to acknowledge that something could go wrong before you compile.</a:t>
          </a:r>
        </a:p>
      </dgm:t>
    </dgm:pt>
    <dgm:pt modelId="{364657A0-1667-4EF9-9757-F031FBC079B6}" type="parTrans" cxnId="{89CDE34B-3A4B-4A19-87C0-F35AEA9A64CA}">
      <dgm:prSet/>
      <dgm:spPr/>
      <dgm:t>
        <a:bodyPr/>
        <a:lstStyle/>
        <a:p>
          <a:endParaRPr lang="en-US"/>
        </a:p>
      </dgm:t>
    </dgm:pt>
    <dgm:pt modelId="{35921940-DA18-48E3-AF69-959D6AB042FA}" type="sibTrans" cxnId="{89CDE34B-3A4B-4A19-87C0-F35AEA9A64CA}">
      <dgm:prSet/>
      <dgm:spPr/>
      <dgm:t>
        <a:bodyPr/>
        <a:lstStyle/>
        <a:p>
          <a:endParaRPr lang="en-US"/>
        </a:p>
      </dgm:t>
    </dgm:pt>
    <dgm:pt modelId="{B35DF175-9D74-45FB-9D2B-FD154B6AFF1D}">
      <dgm:prSet/>
      <dgm:spPr/>
      <dgm:t>
        <a:bodyPr/>
        <a:lstStyle/>
        <a:p>
          <a:r>
            <a:rPr lang="en-US"/>
            <a:t>Ensures a more robust program development and help handle errors.</a:t>
          </a:r>
        </a:p>
      </dgm:t>
    </dgm:pt>
    <dgm:pt modelId="{B131F4F7-9488-4DBB-9A95-C0F15B1D84E0}" type="parTrans" cxnId="{87C3AC26-F635-4FCB-BE86-796C79AE8B7F}">
      <dgm:prSet/>
      <dgm:spPr/>
      <dgm:t>
        <a:bodyPr/>
        <a:lstStyle/>
        <a:p>
          <a:endParaRPr lang="en-US"/>
        </a:p>
      </dgm:t>
    </dgm:pt>
    <dgm:pt modelId="{A139A8C0-5125-4D5A-BA61-C86F7B1347FB}" type="sibTrans" cxnId="{87C3AC26-F635-4FCB-BE86-796C79AE8B7F}">
      <dgm:prSet/>
      <dgm:spPr/>
      <dgm:t>
        <a:bodyPr/>
        <a:lstStyle/>
        <a:p>
          <a:endParaRPr lang="en-US"/>
        </a:p>
      </dgm:t>
    </dgm:pt>
    <dgm:pt modelId="{4CF8B242-2E2E-4742-82ED-311347D98035}" type="pres">
      <dgm:prSet presAssocID="{9B1B5E9F-17E3-43EA-8016-4303E44009C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F0A2B96-4C21-744E-999A-84D0425EAF0C}" type="pres">
      <dgm:prSet presAssocID="{929C8845-FBA8-48C2-A1A7-D4F3B88E9CA0}" presName="hierRoot1" presStyleCnt="0"/>
      <dgm:spPr/>
    </dgm:pt>
    <dgm:pt modelId="{767A7C79-8943-3545-8377-421502DBDEC8}" type="pres">
      <dgm:prSet presAssocID="{929C8845-FBA8-48C2-A1A7-D4F3B88E9CA0}" presName="composite" presStyleCnt="0"/>
      <dgm:spPr/>
    </dgm:pt>
    <dgm:pt modelId="{2CCD8609-1EB5-EE43-B655-0BCF27E35CB5}" type="pres">
      <dgm:prSet presAssocID="{929C8845-FBA8-48C2-A1A7-D4F3B88E9CA0}" presName="background" presStyleLbl="node0" presStyleIdx="0" presStyleCnt="3"/>
      <dgm:spPr/>
    </dgm:pt>
    <dgm:pt modelId="{90EDAEDE-CC90-054A-9A69-612CF36C66F3}" type="pres">
      <dgm:prSet presAssocID="{929C8845-FBA8-48C2-A1A7-D4F3B88E9CA0}" presName="text" presStyleLbl="fgAcc0" presStyleIdx="0" presStyleCnt="3">
        <dgm:presLayoutVars>
          <dgm:chPref val="3"/>
        </dgm:presLayoutVars>
      </dgm:prSet>
      <dgm:spPr/>
    </dgm:pt>
    <dgm:pt modelId="{02B231E2-10C4-D84E-A10B-493D2D5AA7E0}" type="pres">
      <dgm:prSet presAssocID="{929C8845-FBA8-48C2-A1A7-D4F3B88E9CA0}" presName="hierChild2" presStyleCnt="0"/>
      <dgm:spPr/>
    </dgm:pt>
    <dgm:pt modelId="{1CD82608-2750-C048-951F-7B860ADE9D52}" type="pres">
      <dgm:prSet presAssocID="{34EB5261-05A2-4363-9010-5739FC23A3BD}" presName="hierRoot1" presStyleCnt="0"/>
      <dgm:spPr/>
    </dgm:pt>
    <dgm:pt modelId="{1E04C524-53D1-4046-9044-1160C836AEF3}" type="pres">
      <dgm:prSet presAssocID="{34EB5261-05A2-4363-9010-5739FC23A3BD}" presName="composite" presStyleCnt="0"/>
      <dgm:spPr/>
    </dgm:pt>
    <dgm:pt modelId="{4DADB6B4-0AA0-D246-BB9E-E5FCC92DEE69}" type="pres">
      <dgm:prSet presAssocID="{34EB5261-05A2-4363-9010-5739FC23A3BD}" presName="background" presStyleLbl="node0" presStyleIdx="1" presStyleCnt="3"/>
      <dgm:spPr/>
    </dgm:pt>
    <dgm:pt modelId="{40EF91F3-9FD5-644D-890C-5E8D961553B1}" type="pres">
      <dgm:prSet presAssocID="{34EB5261-05A2-4363-9010-5739FC23A3BD}" presName="text" presStyleLbl="fgAcc0" presStyleIdx="1" presStyleCnt="3">
        <dgm:presLayoutVars>
          <dgm:chPref val="3"/>
        </dgm:presLayoutVars>
      </dgm:prSet>
      <dgm:spPr/>
    </dgm:pt>
    <dgm:pt modelId="{21B52695-932D-694E-A466-E4BD40CA8F90}" type="pres">
      <dgm:prSet presAssocID="{34EB5261-05A2-4363-9010-5739FC23A3BD}" presName="hierChild2" presStyleCnt="0"/>
      <dgm:spPr/>
    </dgm:pt>
    <dgm:pt modelId="{DD24805F-01F4-654F-A376-F487F6769D56}" type="pres">
      <dgm:prSet presAssocID="{B35DF175-9D74-45FB-9D2B-FD154B6AFF1D}" presName="hierRoot1" presStyleCnt="0"/>
      <dgm:spPr/>
    </dgm:pt>
    <dgm:pt modelId="{F13F9DE6-C0E5-0A46-BE58-975ADE8D3774}" type="pres">
      <dgm:prSet presAssocID="{B35DF175-9D74-45FB-9D2B-FD154B6AFF1D}" presName="composite" presStyleCnt="0"/>
      <dgm:spPr/>
    </dgm:pt>
    <dgm:pt modelId="{A1978A4C-4E8D-1447-8CB6-61C61ECD8897}" type="pres">
      <dgm:prSet presAssocID="{B35DF175-9D74-45FB-9D2B-FD154B6AFF1D}" presName="background" presStyleLbl="node0" presStyleIdx="2" presStyleCnt="3"/>
      <dgm:spPr/>
    </dgm:pt>
    <dgm:pt modelId="{3372E60C-671D-EB4B-90B2-0194974654F9}" type="pres">
      <dgm:prSet presAssocID="{B35DF175-9D74-45FB-9D2B-FD154B6AFF1D}" presName="text" presStyleLbl="fgAcc0" presStyleIdx="2" presStyleCnt="3">
        <dgm:presLayoutVars>
          <dgm:chPref val="3"/>
        </dgm:presLayoutVars>
      </dgm:prSet>
      <dgm:spPr/>
    </dgm:pt>
    <dgm:pt modelId="{743D027B-6756-394C-B689-0062B51AB79B}" type="pres">
      <dgm:prSet presAssocID="{B35DF175-9D74-45FB-9D2B-FD154B6AFF1D}" presName="hierChild2" presStyleCnt="0"/>
      <dgm:spPr/>
    </dgm:pt>
  </dgm:ptLst>
  <dgm:cxnLst>
    <dgm:cxn modelId="{87C3AC26-F635-4FCB-BE86-796C79AE8B7F}" srcId="{9B1B5E9F-17E3-43EA-8016-4303E44009C9}" destId="{B35DF175-9D74-45FB-9D2B-FD154B6AFF1D}" srcOrd="2" destOrd="0" parTransId="{B131F4F7-9488-4DBB-9A95-C0F15B1D84E0}" sibTransId="{A139A8C0-5125-4D5A-BA61-C86F7B1347FB}"/>
    <dgm:cxn modelId="{9B95C62B-528C-6043-BB35-82F6C6093648}" type="presOf" srcId="{B35DF175-9D74-45FB-9D2B-FD154B6AFF1D}" destId="{3372E60C-671D-EB4B-90B2-0194974654F9}" srcOrd="0" destOrd="0" presId="urn:microsoft.com/office/officeart/2005/8/layout/hierarchy1"/>
    <dgm:cxn modelId="{7DF69F35-9790-9541-B760-70B8FFC276BD}" type="presOf" srcId="{9B1B5E9F-17E3-43EA-8016-4303E44009C9}" destId="{4CF8B242-2E2E-4742-82ED-311347D98035}" srcOrd="0" destOrd="0" presId="urn:microsoft.com/office/officeart/2005/8/layout/hierarchy1"/>
    <dgm:cxn modelId="{89CDE34B-3A4B-4A19-87C0-F35AEA9A64CA}" srcId="{9B1B5E9F-17E3-43EA-8016-4303E44009C9}" destId="{34EB5261-05A2-4363-9010-5739FC23A3BD}" srcOrd="1" destOrd="0" parTransId="{364657A0-1667-4EF9-9757-F031FBC079B6}" sibTransId="{35921940-DA18-48E3-AF69-959D6AB042FA}"/>
    <dgm:cxn modelId="{A01083AC-7D7B-4E46-B8A6-E3A52B63EB42}" srcId="{9B1B5E9F-17E3-43EA-8016-4303E44009C9}" destId="{929C8845-FBA8-48C2-A1A7-D4F3B88E9CA0}" srcOrd="0" destOrd="0" parTransId="{056F1BD5-0582-4FC4-977A-5BB1A6D6D1A7}" sibTransId="{440DDEDC-CC46-4C72-850A-42EAAEDB5268}"/>
    <dgm:cxn modelId="{6F9643C5-D2B1-F949-A01F-C334DC89043C}" type="presOf" srcId="{34EB5261-05A2-4363-9010-5739FC23A3BD}" destId="{40EF91F3-9FD5-644D-890C-5E8D961553B1}" srcOrd="0" destOrd="0" presId="urn:microsoft.com/office/officeart/2005/8/layout/hierarchy1"/>
    <dgm:cxn modelId="{D41104DC-4009-4540-91C4-B5B2F4F221F2}" type="presOf" srcId="{929C8845-FBA8-48C2-A1A7-D4F3B88E9CA0}" destId="{90EDAEDE-CC90-054A-9A69-612CF36C66F3}" srcOrd="0" destOrd="0" presId="urn:microsoft.com/office/officeart/2005/8/layout/hierarchy1"/>
    <dgm:cxn modelId="{EFC3E1DE-17E9-3B4D-A130-F99E2A856C03}" type="presParOf" srcId="{4CF8B242-2E2E-4742-82ED-311347D98035}" destId="{FF0A2B96-4C21-744E-999A-84D0425EAF0C}" srcOrd="0" destOrd="0" presId="urn:microsoft.com/office/officeart/2005/8/layout/hierarchy1"/>
    <dgm:cxn modelId="{0480B1AE-3441-884D-AB51-357BCB6F72AD}" type="presParOf" srcId="{FF0A2B96-4C21-744E-999A-84D0425EAF0C}" destId="{767A7C79-8943-3545-8377-421502DBDEC8}" srcOrd="0" destOrd="0" presId="urn:microsoft.com/office/officeart/2005/8/layout/hierarchy1"/>
    <dgm:cxn modelId="{775E91F6-5D55-2349-B769-D4E0FB0B9844}" type="presParOf" srcId="{767A7C79-8943-3545-8377-421502DBDEC8}" destId="{2CCD8609-1EB5-EE43-B655-0BCF27E35CB5}" srcOrd="0" destOrd="0" presId="urn:microsoft.com/office/officeart/2005/8/layout/hierarchy1"/>
    <dgm:cxn modelId="{3BA30B62-0ECA-AE44-9A13-33462DF1128F}" type="presParOf" srcId="{767A7C79-8943-3545-8377-421502DBDEC8}" destId="{90EDAEDE-CC90-054A-9A69-612CF36C66F3}" srcOrd="1" destOrd="0" presId="urn:microsoft.com/office/officeart/2005/8/layout/hierarchy1"/>
    <dgm:cxn modelId="{D5AE3EEB-7C58-C646-88B8-7245E0CAC181}" type="presParOf" srcId="{FF0A2B96-4C21-744E-999A-84D0425EAF0C}" destId="{02B231E2-10C4-D84E-A10B-493D2D5AA7E0}" srcOrd="1" destOrd="0" presId="urn:microsoft.com/office/officeart/2005/8/layout/hierarchy1"/>
    <dgm:cxn modelId="{DFD7C75E-8E7D-9044-BAA4-A6D05F2D84C6}" type="presParOf" srcId="{4CF8B242-2E2E-4742-82ED-311347D98035}" destId="{1CD82608-2750-C048-951F-7B860ADE9D52}" srcOrd="1" destOrd="0" presId="urn:microsoft.com/office/officeart/2005/8/layout/hierarchy1"/>
    <dgm:cxn modelId="{A2FE619C-0BE7-2645-AE84-F4263D1C9548}" type="presParOf" srcId="{1CD82608-2750-C048-951F-7B860ADE9D52}" destId="{1E04C524-53D1-4046-9044-1160C836AEF3}" srcOrd="0" destOrd="0" presId="urn:microsoft.com/office/officeart/2005/8/layout/hierarchy1"/>
    <dgm:cxn modelId="{3CC3AEE3-6CA6-344B-8113-C2998CB4FF12}" type="presParOf" srcId="{1E04C524-53D1-4046-9044-1160C836AEF3}" destId="{4DADB6B4-0AA0-D246-BB9E-E5FCC92DEE69}" srcOrd="0" destOrd="0" presId="urn:microsoft.com/office/officeart/2005/8/layout/hierarchy1"/>
    <dgm:cxn modelId="{E91C027B-AC19-4E4F-B73F-1B962A2D5848}" type="presParOf" srcId="{1E04C524-53D1-4046-9044-1160C836AEF3}" destId="{40EF91F3-9FD5-644D-890C-5E8D961553B1}" srcOrd="1" destOrd="0" presId="urn:microsoft.com/office/officeart/2005/8/layout/hierarchy1"/>
    <dgm:cxn modelId="{63032F18-6347-8646-9DD7-241898FA20C3}" type="presParOf" srcId="{1CD82608-2750-C048-951F-7B860ADE9D52}" destId="{21B52695-932D-694E-A466-E4BD40CA8F90}" srcOrd="1" destOrd="0" presId="urn:microsoft.com/office/officeart/2005/8/layout/hierarchy1"/>
    <dgm:cxn modelId="{FF8F5D39-6524-6D4B-8D50-C0FAE08ED6B2}" type="presParOf" srcId="{4CF8B242-2E2E-4742-82ED-311347D98035}" destId="{DD24805F-01F4-654F-A376-F487F6769D56}" srcOrd="2" destOrd="0" presId="urn:microsoft.com/office/officeart/2005/8/layout/hierarchy1"/>
    <dgm:cxn modelId="{A7802B57-275C-4642-A0A6-5561203C616D}" type="presParOf" srcId="{DD24805F-01F4-654F-A376-F487F6769D56}" destId="{F13F9DE6-C0E5-0A46-BE58-975ADE8D3774}" srcOrd="0" destOrd="0" presId="urn:microsoft.com/office/officeart/2005/8/layout/hierarchy1"/>
    <dgm:cxn modelId="{E26CD35A-D632-9344-B03D-B0E8CFE23F89}" type="presParOf" srcId="{F13F9DE6-C0E5-0A46-BE58-975ADE8D3774}" destId="{A1978A4C-4E8D-1447-8CB6-61C61ECD8897}" srcOrd="0" destOrd="0" presId="urn:microsoft.com/office/officeart/2005/8/layout/hierarchy1"/>
    <dgm:cxn modelId="{73426443-E3D9-504B-8F96-E607720EC64A}" type="presParOf" srcId="{F13F9DE6-C0E5-0A46-BE58-975ADE8D3774}" destId="{3372E60C-671D-EB4B-90B2-0194974654F9}" srcOrd="1" destOrd="0" presId="urn:microsoft.com/office/officeart/2005/8/layout/hierarchy1"/>
    <dgm:cxn modelId="{1AE41F01-83F2-4847-9116-9CB96FEE5C64}" type="presParOf" srcId="{DD24805F-01F4-654F-A376-F487F6769D56}" destId="{743D027B-6756-394C-B689-0062B51AB79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939245-93DC-4E0F-9B46-CA057A518BEE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5F96185-DB3B-407C-BB1B-F0E9B06CD9E7}">
      <dgm:prSet/>
      <dgm:spPr/>
      <dgm:t>
        <a:bodyPr/>
        <a:lstStyle/>
        <a:p>
          <a:r>
            <a:rPr lang="en-US" dirty="0"/>
            <a:t>Are usually bugs.</a:t>
          </a:r>
        </a:p>
      </dgm:t>
    </dgm:pt>
    <dgm:pt modelId="{EA04F35F-8928-4B04-8313-64C6F809627F}" type="parTrans" cxnId="{DC779348-803C-4A8F-9392-65FFF1BBEDE8}">
      <dgm:prSet/>
      <dgm:spPr/>
      <dgm:t>
        <a:bodyPr/>
        <a:lstStyle/>
        <a:p>
          <a:endParaRPr lang="en-US"/>
        </a:p>
      </dgm:t>
    </dgm:pt>
    <dgm:pt modelId="{9509381F-F37C-4B03-B5D9-DC418525769F}" type="sibTrans" cxnId="{DC779348-803C-4A8F-9392-65FFF1BBEDE8}">
      <dgm:prSet/>
      <dgm:spPr/>
      <dgm:t>
        <a:bodyPr/>
        <a:lstStyle/>
        <a:p>
          <a:endParaRPr lang="en-US"/>
        </a:p>
      </dgm:t>
    </dgm:pt>
    <dgm:pt modelId="{4B5409EC-8BD9-4009-BA75-0FB720F3189A}">
      <dgm:prSet/>
      <dgm:spPr/>
      <dgm:t>
        <a:bodyPr/>
        <a:lstStyle/>
        <a:p>
          <a:r>
            <a:rPr lang="en-US"/>
            <a:t>Example: Accessing a location past the end of an array.</a:t>
          </a:r>
        </a:p>
      </dgm:t>
    </dgm:pt>
    <dgm:pt modelId="{A64DC922-786B-487A-94D0-0721EA656921}" type="parTrans" cxnId="{B7C0397A-DA27-4B4F-8D54-0145A6C0FA89}">
      <dgm:prSet/>
      <dgm:spPr/>
      <dgm:t>
        <a:bodyPr/>
        <a:lstStyle/>
        <a:p>
          <a:endParaRPr lang="en-US"/>
        </a:p>
      </dgm:t>
    </dgm:pt>
    <dgm:pt modelId="{F8C10480-EEF7-411F-9E31-9C553253787C}" type="sibTrans" cxnId="{B7C0397A-DA27-4B4F-8D54-0145A6C0FA89}">
      <dgm:prSet/>
      <dgm:spPr/>
      <dgm:t>
        <a:bodyPr/>
        <a:lstStyle/>
        <a:p>
          <a:endParaRPr lang="en-US"/>
        </a:p>
      </dgm:t>
    </dgm:pt>
    <dgm:pt modelId="{79A41579-283B-4BA9-8D87-CD6CEA240874}">
      <dgm:prSet/>
      <dgm:spPr/>
      <dgm:t>
        <a:bodyPr/>
        <a:lstStyle/>
        <a:p>
          <a:r>
            <a:rPr lang="en-US"/>
            <a:t>Stops program execution.</a:t>
          </a:r>
        </a:p>
      </dgm:t>
    </dgm:pt>
    <dgm:pt modelId="{5F24EB42-2B04-4EB7-A36A-1624DC58A67C}" type="parTrans" cxnId="{B89E9006-71B0-4576-BF7B-320CDE710B8B}">
      <dgm:prSet/>
      <dgm:spPr/>
      <dgm:t>
        <a:bodyPr/>
        <a:lstStyle/>
        <a:p>
          <a:endParaRPr lang="en-US"/>
        </a:p>
      </dgm:t>
    </dgm:pt>
    <dgm:pt modelId="{677FFFBB-EFFA-429F-B3F0-EA80A51EDC80}" type="sibTrans" cxnId="{B89E9006-71B0-4576-BF7B-320CDE710B8B}">
      <dgm:prSet/>
      <dgm:spPr/>
      <dgm:t>
        <a:bodyPr/>
        <a:lstStyle/>
        <a:p>
          <a:endParaRPr lang="en-US"/>
        </a:p>
      </dgm:t>
    </dgm:pt>
    <dgm:pt modelId="{6BB2C15F-D77D-4EFC-814E-1A93656CE7EB}">
      <dgm:prSet/>
      <dgm:spPr/>
      <dgm:t>
        <a:bodyPr/>
        <a:lstStyle/>
        <a:p>
          <a:r>
            <a:rPr lang="en-US" dirty="0"/>
            <a:t>Rust uses the panic! macro to define these errors.</a:t>
          </a:r>
        </a:p>
      </dgm:t>
    </dgm:pt>
    <dgm:pt modelId="{16D7EAED-B92B-40DD-AC7C-67AD45D38179}" type="parTrans" cxnId="{F5F81D3C-4154-4C02-9B6E-BA513283FE9E}">
      <dgm:prSet/>
      <dgm:spPr/>
      <dgm:t>
        <a:bodyPr/>
        <a:lstStyle/>
        <a:p>
          <a:endParaRPr lang="en-US"/>
        </a:p>
      </dgm:t>
    </dgm:pt>
    <dgm:pt modelId="{7DC31DDA-1BF9-4CC0-8877-12DADC330CA5}" type="sibTrans" cxnId="{F5F81D3C-4154-4C02-9B6E-BA513283FE9E}">
      <dgm:prSet/>
      <dgm:spPr/>
      <dgm:t>
        <a:bodyPr/>
        <a:lstStyle/>
        <a:p>
          <a:endParaRPr lang="en-US"/>
        </a:p>
      </dgm:t>
    </dgm:pt>
    <dgm:pt modelId="{DFF63C84-B896-694B-BE2A-8FF5A018E535}" type="pres">
      <dgm:prSet presAssocID="{1D939245-93DC-4E0F-9B46-CA057A518BEE}" presName="vert0" presStyleCnt="0">
        <dgm:presLayoutVars>
          <dgm:dir/>
          <dgm:animOne val="branch"/>
          <dgm:animLvl val="lvl"/>
        </dgm:presLayoutVars>
      </dgm:prSet>
      <dgm:spPr/>
    </dgm:pt>
    <dgm:pt modelId="{86B483F1-ABD1-A249-AE0F-8A1D8C86A4E1}" type="pres">
      <dgm:prSet presAssocID="{65F96185-DB3B-407C-BB1B-F0E9B06CD9E7}" presName="thickLine" presStyleLbl="alignNode1" presStyleIdx="0" presStyleCnt="4"/>
      <dgm:spPr/>
    </dgm:pt>
    <dgm:pt modelId="{807F8C27-675D-5C41-B70C-88CF72C39A22}" type="pres">
      <dgm:prSet presAssocID="{65F96185-DB3B-407C-BB1B-F0E9B06CD9E7}" presName="horz1" presStyleCnt="0"/>
      <dgm:spPr/>
    </dgm:pt>
    <dgm:pt modelId="{83FE9D76-B332-D745-8AE8-E85552C27F0C}" type="pres">
      <dgm:prSet presAssocID="{65F96185-DB3B-407C-BB1B-F0E9B06CD9E7}" presName="tx1" presStyleLbl="revTx" presStyleIdx="0" presStyleCnt="4"/>
      <dgm:spPr/>
    </dgm:pt>
    <dgm:pt modelId="{84E772E6-EE1E-804D-AD14-8ADC76FFC724}" type="pres">
      <dgm:prSet presAssocID="{65F96185-DB3B-407C-BB1B-F0E9B06CD9E7}" presName="vert1" presStyleCnt="0"/>
      <dgm:spPr/>
    </dgm:pt>
    <dgm:pt modelId="{E82251D4-6598-AD41-8B5D-DC41A69C0A4A}" type="pres">
      <dgm:prSet presAssocID="{4B5409EC-8BD9-4009-BA75-0FB720F3189A}" presName="thickLine" presStyleLbl="alignNode1" presStyleIdx="1" presStyleCnt="4"/>
      <dgm:spPr/>
    </dgm:pt>
    <dgm:pt modelId="{C2A253FB-E4CD-8C49-9E23-5F3A80AB146B}" type="pres">
      <dgm:prSet presAssocID="{4B5409EC-8BD9-4009-BA75-0FB720F3189A}" presName="horz1" presStyleCnt="0"/>
      <dgm:spPr/>
    </dgm:pt>
    <dgm:pt modelId="{7979E7CF-A5F3-B540-9BA3-B3855DB8D4D6}" type="pres">
      <dgm:prSet presAssocID="{4B5409EC-8BD9-4009-BA75-0FB720F3189A}" presName="tx1" presStyleLbl="revTx" presStyleIdx="1" presStyleCnt="4"/>
      <dgm:spPr/>
    </dgm:pt>
    <dgm:pt modelId="{C3A35660-A43E-DE49-BCBC-06C5578A79AE}" type="pres">
      <dgm:prSet presAssocID="{4B5409EC-8BD9-4009-BA75-0FB720F3189A}" presName="vert1" presStyleCnt="0"/>
      <dgm:spPr/>
    </dgm:pt>
    <dgm:pt modelId="{039B50C3-ABB7-134E-A9A3-9B8D13B52711}" type="pres">
      <dgm:prSet presAssocID="{79A41579-283B-4BA9-8D87-CD6CEA240874}" presName="thickLine" presStyleLbl="alignNode1" presStyleIdx="2" presStyleCnt="4"/>
      <dgm:spPr/>
    </dgm:pt>
    <dgm:pt modelId="{F3CE23FA-8553-B742-924D-5E0BC5CE97C6}" type="pres">
      <dgm:prSet presAssocID="{79A41579-283B-4BA9-8D87-CD6CEA240874}" presName="horz1" presStyleCnt="0"/>
      <dgm:spPr/>
    </dgm:pt>
    <dgm:pt modelId="{2CC6C864-1A2A-5B4B-B2B6-2F0A20BDEBDA}" type="pres">
      <dgm:prSet presAssocID="{79A41579-283B-4BA9-8D87-CD6CEA240874}" presName="tx1" presStyleLbl="revTx" presStyleIdx="2" presStyleCnt="4"/>
      <dgm:spPr/>
    </dgm:pt>
    <dgm:pt modelId="{6BA4995F-0A35-1D48-B4D2-78D228CA379C}" type="pres">
      <dgm:prSet presAssocID="{79A41579-283B-4BA9-8D87-CD6CEA240874}" presName="vert1" presStyleCnt="0"/>
      <dgm:spPr/>
    </dgm:pt>
    <dgm:pt modelId="{5A55DB9A-1BA8-E24E-A812-079042549577}" type="pres">
      <dgm:prSet presAssocID="{6BB2C15F-D77D-4EFC-814E-1A93656CE7EB}" presName="thickLine" presStyleLbl="alignNode1" presStyleIdx="3" presStyleCnt="4"/>
      <dgm:spPr/>
    </dgm:pt>
    <dgm:pt modelId="{D3ED86A9-763B-D646-B381-FA0F683FBEA8}" type="pres">
      <dgm:prSet presAssocID="{6BB2C15F-D77D-4EFC-814E-1A93656CE7EB}" presName="horz1" presStyleCnt="0"/>
      <dgm:spPr/>
    </dgm:pt>
    <dgm:pt modelId="{E6680233-3A51-FE4E-8830-ACC08BCC28E2}" type="pres">
      <dgm:prSet presAssocID="{6BB2C15F-D77D-4EFC-814E-1A93656CE7EB}" presName="tx1" presStyleLbl="revTx" presStyleIdx="3" presStyleCnt="4"/>
      <dgm:spPr/>
    </dgm:pt>
    <dgm:pt modelId="{D7BDFB82-D131-1846-81E2-0BA1B6A840AA}" type="pres">
      <dgm:prSet presAssocID="{6BB2C15F-D77D-4EFC-814E-1A93656CE7EB}" presName="vert1" presStyleCnt="0"/>
      <dgm:spPr/>
    </dgm:pt>
  </dgm:ptLst>
  <dgm:cxnLst>
    <dgm:cxn modelId="{B89E9006-71B0-4576-BF7B-320CDE710B8B}" srcId="{1D939245-93DC-4E0F-9B46-CA057A518BEE}" destId="{79A41579-283B-4BA9-8D87-CD6CEA240874}" srcOrd="2" destOrd="0" parTransId="{5F24EB42-2B04-4EB7-A36A-1624DC58A67C}" sibTransId="{677FFFBB-EFFA-429F-B3F0-EA80A51EDC80}"/>
    <dgm:cxn modelId="{5A5D972C-2150-9141-B127-0070608D1088}" type="presOf" srcId="{65F96185-DB3B-407C-BB1B-F0E9B06CD9E7}" destId="{83FE9D76-B332-D745-8AE8-E85552C27F0C}" srcOrd="0" destOrd="0" presId="urn:microsoft.com/office/officeart/2008/layout/LinedList"/>
    <dgm:cxn modelId="{7577393B-CCD0-4543-9AA3-F9A546CC0E39}" type="presOf" srcId="{1D939245-93DC-4E0F-9B46-CA057A518BEE}" destId="{DFF63C84-B896-694B-BE2A-8FF5A018E535}" srcOrd="0" destOrd="0" presId="urn:microsoft.com/office/officeart/2008/layout/LinedList"/>
    <dgm:cxn modelId="{F5F81D3C-4154-4C02-9B6E-BA513283FE9E}" srcId="{1D939245-93DC-4E0F-9B46-CA057A518BEE}" destId="{6BB2C15F-D77D-4EFC-814E-1A93656CE7EB}" srcOrd="3" destOrd="0" parTransId="{16D7EAED-B92B-40DD-AC7C-67AD45D38179}" sibTransId="{7DC31DDA-1BF9-4CC0-8877-12DADC330CA5}"/>
    <dgm:cxn modelId="{DC779348-803C-4A8F-9392-65FFF1BBEDE8}" srcId="{1D939245-93DC-4E0F-9B46-CA057A518BEE}" destId="{65F96185-DB3B-407C-BB1B-F0E9B06CD9E7}" srcOrd="0" destOrd="0" parTransId="{EA04F35F-8928-4B04-8313-64C6F809627F}" sibTransId="{9509381F-F37C-4B03-B5D9-DC418525769F}"/>
    <dgm:cxn modelId="{AE558957-81B0-5246-B644-46BCB51328B1}" type="presOf" srcId="{79A41579-283B-4BA9-8D87-CD6CEA240874}" destId="{2CC6C864-1A2A-5B4B-B2B6-2F0A20BDEBDA}" srcOrd="0" destOrd="0" presId="urn:microsoft.com/office/officeart/2008/layout/LinedList"/>
    <dgm:cxn modelId="{DA92E15E-E530-4F4D-9B39-5EAFF102A831}" type="presOf" srcId="{6BB2C15F-D77D-4EFC-814E-1A93656CE7EB}" destId="{E6680233-3A51-FE4E-8830-ACC08BCC28E2}" srcOrd="0" destOrd="0" presId="urn:microsoft.com/office/officeart/2008/layout/LinedList"/>
    <dgm:cxn modelId="{B7C0397A-DA27-4B4F-8D54-0145A6C0FA89}" srcId="{1D939245-93DC-4E0F-9B46-CA057A518BEE}" destId="{4B5409EC-8BD9-4009-BA75-0FB720F3189A}" srcOrd="1" destOrd="0" parTransId="{A64DC922-786B-487A-94D0-0721EA656921}" sibTransId="{F8C10480-EEF7-411F-9E31-9C553253787C}"/>
    <dgm:cxn modelId="{7B0382DD-5A39-2B46-8D8D-FE409ADDCFD8}" type="presOf" srcId="{4B5409EC-8BD9-4009-BA75-0FB720F3189A}" destId="{7979E7CF-A5F3-B540-9BA3-B3855DB8D4D6}" srcOrd="0" destOrd="0" presId="urn:microsoft.com/office/officeart/2008/layout/LinedList"/>
    <dgm:cxn modelId="{9E5EA33C-0C70-AB45-9364-19BB5DF6D1FD}" type="presParOf" srcId="{DFF63C84-B896-694B-BE2A-8FF5A018E535}" destId="{86B483F1-ABD1-A249-AE0F-8A1D8C86A4E1}" srcOrd="0" destOrd="0" presId="urn:microsoft.com/office/officeart/2008/layout/LinedList"/>
    <dgm:cxn modelId="{BC33C38B-436F-B44F-B238-3D7C9DDA1538}" type="presParOf" srcId="{DFF63C84-B896-694B-BE2A-8FF5A018E535}" destId="{807F8C27-675D-5C41-B70C-88CF72C39A22}" srcOrd="1" destOrd="0" presId="urn:microsoft.com/office/officeart/2008/layout/LinedList"/>
    <dgm:cxn modelId="{44283F9C-ECBE-4242-9DAD-1466BD6A2A27}" type="presParOf" srcId="{807F8C27-675D-5C41-B70C-88CF72C39A22}" destId="{83FE9D76-B332-D745-8AE8-E85552C27F0C}" srcOrd="0" destOrd="0" presId="urn:microsoft.com/office/officeart/2008/layout/LinedList"/>
    <dgm:cxn modelId="{3EB20496-5AAB-B74A-9F06-0D6E1B47A45A}" type="presParOf" srcId="{807F8C27-675D-5C41-B70C-88CF72C39A22}" destId="{84E772E6-EE1E-804D-AD14-8ADC76FFC724}" srcOrd="1" destOrd="0" presId="urn:microsoft.com/office/officeart/2008/layout/LinedList"/>
    <dgm:cxn modelId="{C2DD334C-0F08-8F48-BA40-13582DC3ACF7}" type="presParOf" srcId="{DFF63C84-B896-694B-BE2A-8FF5A018E535}" destId="{E82251D4-6598-AD41-8B5D-DC41A69C0A4A}" srcOrd="2" destOrd="0" presId="urn:microsoft.com/office/officeart/2008/layout/LinedList"/>
    <dgm:cxn modelId="{21A47DDC-559B-D544-8CC1-C13AC14A142C}" type="presParOf" srcId="{DFF63C84-B896-694B-BE2A-8FF5A018E535}" destId="{C2A253FB-E4CD-8C49-9E23-5F3A80AB146B}" srcOrd="3" destOrd="0" presId="urn:microsoft.com/office/officeart/2008/layout/LinedList"/>
    <dgm:cxn modelId="{AF9EBF78-7211-B149-A77D-CCC4D2ACCE61}" type="presParOf" srcId="{C2A253FB-E4CD-8C49-9E23-5F3A80AB146B}" destId="{7979E7CF-A5F3-B540-9BA3-B3855DB8D4D6}" srcOrd="0" destOrd="0" presId="urn:microsoft.com/office/officeart/2008/layout/LinedList"/>
    <dgm:cxn modelId="{F6115402-191D-D04B-80B3-2182B643CE2B}" type="presParOf" srcId="{C2A253FB-E4CD-8C49-9E23-5F3A80AB146B}" destId="{C3A35660-A43E-DE49-BCBC-06C5578A79AE}" srcOrd="1" destOrd="0" presId="urn:microsoft.com/office/officeart/2008/layout/LinedList"/>
    <dgm:cxn modelId="{4DF21586-8452-CC4B-BEC3-FCD998342D79}" type="presParOf" srcId="{DFF63C84-B896-694B-BE2A-8FF5A018E535}" destId="{039B50C3-ABB7-134E-A9A3-9B8D13B52711}" srcOrd="4" destOrd="0" presId="urn:microsoft.com/office/officeart/2008/layout/LinedList"/>
    <dgm:cxn modelId="{6F5AE925-9EB7-5949-AC3C-2B0EBF262D16}" type="presParOf" srcId="{DFF63C84-B896-694B-BE2A-8FF5A018E535}" destId="{F3CE23FA-8553-B742-924D-5E0BC5CE97C6}" srcOrd="5" destOrd="0" presId="urn:microsoft.com/office/officeart/2008/layout/LinedList"/>
    <dgm:cxn modelId="{B9227331-BCCA-3D42-A59A-3EEF0B584A04}" type="presParOf" srcId="{F3CE23FA-8553-B742-924D-5E0BC5CE97C6}" destId="{2CC6C864-1A2A-5B4B-B2B6-2F0A20BDEBDA}" srcOrd="0" destOrd="0" presId="urn:microsoft.com/office/officeart/2008/layout/LinedList"/>
    <dgm:cxn modelId="{8377FE5B-33C0-4345-88C5-B3EAB6B1B692}" type="presParOf" srcId="{F3CE23FA-8553-B742-924D-5E0BC5CE97C6}" destId="{6BA4995F-0A35-1D48-B4D2-78D228CA379C}" srcOrd="1" destOrd="0" presId="urn:microsoft.com/office/officeart/2008/layout/LinedList"/>
    <dgm:cxn modelId="{4CC393F9-0682-1440-9ACD-B7BBDCA7D240}" type="presParOf" srcId="{DFF63C84-B896-694B-BE2A-8FF5A018E535}" destId="{5A55DB9A-1BA8-E24E-A812-079042549577}" srcOrd="6" destOrd="0" presId="urn:microsoft.com/office/officeart/2008/layout/LinedList"/>
    <dgm:cxn modelId="{F68EB55D-B5E2-1D44-A8CB-7F3D9DBC1860}" type="presParOf" srcId="{DFF63C84-B896-694B-BE2A-8FF5A018E535}" destId="{D3ED86A9-763B-D646-B381-FA0F683FBEA8}" srcOrd="7" destOrd="0" presId="urn:microsoft.com/office/officeart/2008/layout/LinedList"/>
    <dgm:cxn modelId="{1DF16605-8BC0-764E-BDDB-760EBFFFD703}" type="presParOf" srcId="{D3ED86A9-763B-D646-B381-FA0F683FBEA8}" destId="{E6680233-3A51-FE4E-8830-ACC08BCC28E2}" srcOrd="0" destOrd="0" presId="urn:microsoft.com/office/officeart/2008/layout/LinedList"/>
    <dgm:cxn modelId="{A8073D1F-46EE-F24E-88F6-D371C8A70B9B}" type="presParOf" srcId="{D3ED86A9-763B-D646-B381-FA0F683FBEA8}" destId="{D7BDFB82-D131-1846-81E2-0BA1B6A840A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9936EF-3290-49D4-9CC3-CC559D47B7AB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F617464-0B76-472C-912F-929AB91D5041}">
      <dgm:prSet/>
      <dgm:spPr/>
      <dgm:t>
        <a:bodyPr/>
        <a:lstStyle/>
        <a:p>
          <a:r>
            <a:rPr lang="en-US"/>
            <a:t>Attempts to report the issue to the user and to retry operation.</a:t>
          </a:r>
        </a:p>
      </dgm:t>
    </dgm:pt>
    <dgm:pt modelId="{8E1C48BB-CB44-4B7E-AF07-16C16E20A6B9}" type="parTrans" cxnId="{AC10A552-5FFE-4A73-9FD9-048336675D05}">
      <dgm:prSet/>
      <dgm:spPr/>
      <dgm:t>
        <a:bodyPr/>
        <a:lstStyle/>
        <a:p>
          <a:endParaRPr lang="en-US"/>
        </a:p>
      </dgm:t>
    </dgm:pt>
    <dgm:pt modelId="{32D9F155-D278-4B3D-A17B-46B1D0CEE1DE}" type="sibTrans" cxnId="{AC10A552-5FFE-4A73-9FD9-048336675D05}">
      <dgm:prSet/>
      <dgm:spPr/>
      <dgm:t>
        <a:bodyPr/>
        <a:lstStyle/>
        <a:p>
          <a:endParaRPr lang="en-US"/>
        </a:p>
      </dgm:t>
    </dgm:pt>
    <dgm:pt modelId="{AC43128C-9512-4582-9B12-B5D82E469024}">
      <dgm:prSet/>
      <dgm:spPr/>
      <dgm:t>
        <a:bodyPr/>
        <a:lstStyle/>
        <a:p>
          <a:r>
            <a:rPr lang="en-US"/>
            <a:t>Example: A </a:t>
          </a:r>
          <a:r>
            <a:rPr lang="en-US" i="1"/>
            <a:t>file not found </a:t>
          </a:r>
          <a:r>
            <a:rPr lang="en-US"/>
            <a:t>error.</a:t>
          </a:r>
        </a:p>
      </dgm:t>
    </dgm:pt>
    <dgm:pt modelId="{C460F461-3571-4E78-9724-65B1E83111D0}" type="parTrans" cxnId="{C8442E62-386E-4D2E-9737-A7D40B17A3F4}">
      <dgm:prSet/>
      <dgm:spPr/>
      <dgm:t>
        <a:bodyPr/>
        <a:lstStyle/>
        <a:p>
          <a:endParaRPr lang="en-US"/>
        </a:p>
      </dgm:t>
    </dgm:pt>
    <dgm:pt modelId="{0082B971-D91C-4A92-AF4E-647E4CC09E5B}" type="sibTrans" cxnId="{C8442E62-386E-4D2E-9737-A7D40B17A3F4}">
      <dgm:prSet/>
      <dgm:spPr/>
      <dgm:t>
        <a:bodyPr/>
        <a:lstStyle/>
        <a:p>
          <a:endParaRPr lang="en-US"/>
        </a:p>
      </dgm:t>
    </dgm:pt>
    <dgm:pt modelId="{268F07C8-D4A8-49A2-8711-8C022C66D511}">
      <dgm:prSet/>
      <dgm:spPr/>
      <dgm:t>
        <a:bodyPr/>
        <a:lstStyle/>
        <a:p>
          <a:r>
            <a:rPr lang="en-US"/>
            <a:t>Rust uses the type Result&lt;T, E&gt; to handle these errors.</a:t>
          </a:r>
        </a:p>
      </dgm:t>
    </dgm:pt>
    <dgm:pt modelId="{4F5C16D4-0981-40E7-9B4D-AC9FA2FC1656}" type="parTrans" cxnId="{803EFD47-DC0D-42BD-8340-1019F6B14A58}">
      <dgm:prSet/>
      <dgm:spPr/>
      <dgm:t>
        <a:bodyPr/>
        <a:lstStyle/>
        <a:p>
          <a:endParaRPr lang="en-US"/>
        </a:p>
      </dgm:t>
    </dgm:pt>
    <dgm:pt modelId="{47028535-0EA7-4DAE-8822-4F237FEF70E8}" type="sibTrans" cxnId="{803EFD47-DC0D-42BD-8340-1019F6B14A58}">
      <dgm:prSet/>
      <dgm:spPr/>
      <dgm:t>
        <a:bodyPr/>
        <a:lstStyle/>
        <a:p>
          <a:endParaRPr lang="en-US"/>
        </a:p>
      </dgm:t>
    </dgm:pt>
    <dgm:pt modelId="{5F4608AF-3B8E-A94C-A639-FD99848B3C27}" type="pres">
      <dgm:prSet presAssocID="{3C9936EF-3290-49D4-9CC3-CC559D47B7AB}" presName="vert0" presStyleCnt="0">
        <dgm:presLayoutVars>
          <dgm:dir/>
          <dgm:animOne val="branch"/>
          <dgm:animLvl val="lvl"/>
        </dgm:presLayoutVars>
      </dgm:prSet>
      <dgm:spPr/>
    </dgm:pt>
    <dgm:pt modelId="{B1812CDA-23A1-7E4A-854B-981EF020E62C}" type="pres">
      <dgm:prSet presAssocID="{8F617464-0B76-472C-912F-929AB91D5041}" presName="thickLine" presStyleLbl="alignNode1" presStyleIdx="0" presStyleCnt="3"/>
      <dgm:spPr/>
    </dgm:pt>
    <dgm:pt modelId="{0C109D74-7092-3B4F-8BD1-5E0583F44EE8}" type="pres">
      <dgm:prSet presAssocID="{8F617464-0B76-472C-912F-929AB91D5041}" presName="horz1" presStyleCnt="0"/>
      <dgm:spPr/>
    </dgm:pt>
    <dgm:pt modelId="{77B57D52-C547-C94C-B54F-EBB8D94440C9}" type="pres">
      <dgm:prSet presAssocID="{8F617464-0B76-472C-912F-929AB91D5041}" presName="tx1" presStyleLbl="revTx" presStyleIdx="0" presStyleCnt="3"/>
      <dgm:spPr/>
    </dgm:pt>
    <dgm:pt modelId="{E9D2EC30-1D80-0B4F-9845-9CA955071B25}" type="pres">
      <dgm:prSet presAssocID="{8F617464-0B76-472C-912F-929AB91D5041}" presName="vert1" presStyleCnt="0"/>
      <dgm:spPr/>
    </dgm:pt>
    <dgm:pt modelId="{AFBA224F-76F9-1B45-BBAF-C5DB0BA27C27}" type="pres">
      <dgm:prSet presAssocID="{AC43128C-9512-4582-9B12-B5D82E469024}" presName="thickLine" presStyleLbl="alignNode1" presStyleIdx="1" presStyleCnt="3"/>
      <dgm:spPr/>
    </dgm:pt>
    <dgm:pt modelId="{6ED41A24-DCB6-EB47-BE8B-6840684CB758}" type="pres">
      <dgm:prSet presAssocID="{AC43128C-9512-4582-9B12-B5D82E469024}" presName="horz1" presStyleCnt="0"/>
      <dgm:spPr/>
    </dgm:pt>
    <dgm:pt modelId="{AAA7A426-049F-9644-B26F-3EE0C583348C}" type="pres">
      <dgm:prSet presAssocID="{AC43128C-9512-4582-9B12-B5D82E469024}" presName="tx1" presStyleLbl="revTx" presStyleIdx="1" presStyleCnt="3"/>
      <dgm:spPr/>
    </dgm:pt>
    <dgm:pt modelId="{1577C709-C03C-9C42-A50E-B69E8446D6B3}" type="pres">
      <dgm:prSet presAssocID="{AC43128C-9512-4582-9B12-B5D82E469024}" presName="vert1" presStyleCnt="0"/>
      <dgm:spPr/>
    </dgm:pt>
    <dgm:pt modelId="{07C35149-6A38-7C4C-9009-6BE368A9CE0B}" type="pres">
      <dgm:prSet presAssocID="{268F07C8-D4A8-49A2-8711-8C022C66D511}" presName="thickLine" presStyleLbl="alignNode1" presStyleIdx="2" presStyleCnt="3"/>
      <dgm:spPr/>
    </dgm:pt>
    <dgm:pt modelId="{115DA973-DFA9-4D46-B1A0-BFC3E6DB43A1}" type="pres">
      <dgm:prSet presAssocID="{268F07C8-D4A8-49A2-8711-8C022C66D511}" presName="horz1" presStyleCnt="0"/>
      <dgm:spPr/>
    </dgm:pt>
    <dgm:pt modelId="{DCD962C5-E5FC-0E49-AF2A-2FE2CA2D818F}" type="pres">
      <dgm:prSet presAssocID="{268F07C8-D4A8-49A2-8711-8C022C66D511}" presName="tx1" presStyleLbl="revTx" presStyleIdx="2" presStyleCnt="3"/>
      <dgm:spPr/>
    </dgm:pt>
    <dgm:pt modelId="{5D69BE62-FCED-464A-B80D-5208254425F5}" type="pres">
      <dgm:prSet presAssocID="{268F07C8-D4A8-49A2-8711-8C022C66D511}" presName="vert1" presStyleCnt="0"/>
      <dgm:spPr/>
    </dgm:pt>
  </dgm:ptLst>
  <dgm:cxnLst>
    <dgm:cxn modelId="{8BCCC437-6299-A24D-8245-F19BDE251EC0}" type="presOf" srcId="{8F617464-0B76-472C-912F-929AB91D5041}" destId="{77B57D52-C547-C94C-B54F-EBB8D94440C9}" srcOrd="0" destOrd="0" presId="urn:microsoft.com/office/officeart/2008/layout/LinedList"/>
    <dgm:cxn modelId="{803EFD47-DC0D-42BD-8340-1019F6B14A58}" srcId="{3C9936EF-3290-49D4-9CC3-CC559D47B7AB}" destId="{268F07C8-D4A8-49A2-8711-8C022C66D511}" srcOrd="2" destOrd="0" parTransId="{4F5C16D4-0981-40E7-9B4D-AC9FA2FC1656}" sibTransId="{47028535-0EA7-4DAE-8822-4F237FEF70E8}"/>
    <dgm:cxn modelId="{AC10A552-5FFE-4A73-9FD9-048336675D05}" srcId="{3C9936EF-3290-49D4-9CC3-CC559D47B7AB}" destId="{8F617464-0B76-472C-912F-929AB91D5041}" srcOrd="0" destOrd="0" parTransId="{8E1C48BB-CB44-4B7E-AF07-16C16E20A6B9}" sibTransId="{32D9F155-D278-4B3D-A17B-46B1D0CEE1DE}"/>
    <dgm:cxn modelId="{C8442E62-386E-4D2E-9737-A7D40B17A3F4}" srcId="{3C9936EF-3290-49D4-9CC3-CC559D47B7AB}" destId="{AC43128C-9512-4582-9B12-B5D82E469024}" srcOrd="1" destOrd="0" parTransId="{C460F461-3571-4E78-9724-65B1E83111D0}" sibTransId="{0082B971-D91C-4A92-AF4E-647E4CC09E5B}"/>
    <dgm:cxn modelId="{CB3DDFBE-9C8D-5848-9BA5-BCE09A33C590}" type="presOf" srcId="{3C9936EF-3290-49D4-9CC3-CC559D47B7AB}" destId="{5F4608AF-3B8E-A94C-A639-FD99848B3C27}" srcOrd="0" destOrd="0" presId="urn:microsoft.com/office/officeart/2008/layout/LinedList"/>
    <dgm:cxn modelId="{8126CCEB-24BC-414C-B7C7-D7FBF9DA3A08}" type="presOf" srcId="{AC43128C-9512-4582-9B12-B5D82E469024}" destId="{AAA7A426-049F-9644-B26F-3EE0C583348C}" srcOrd="0" destOrd="0" presId="urn:microsoft.com/office/officeart/2008/layout/LinedList"/>
    <dgm:cxn modelId="{121329F2-EFE2-0B46-AFA0-3C2AF1F0720C}" type="presOf" srcId="{268F07C8-D4A8-49A2-8711-8C022C66D511}" destId="{DCD962C5-E5FC-0E49-AF2A-2FE2CA2D818F}" srcOrd="0" destOrd="0" presId="urn:microsoft.com/office/officeart/2008/layout/LinedList"/>
    <dgm:cxn modelId="{996403DD-2515-8948-ADF4-0D5C884FCB3D}" type="presParOf" srcId="{5F4608AF-3B8E-A94C-A639-FD99848B3C27}" destId="{B1812CDA-23A1-7E4A-854B-981EF020E62C}" srcOrd="0" destOrd="0" presId="urn:microsoft.com/office/officeart/2008/layout/LinedList"/>
    <dgm:cxn modelId="{A83BE0C4-CBB3-A84C-B30E-AC06D49C4CB9}" type="presParOf" srcId="{5F4608AF-3B8E-A94C-A639-FD99848B3C27}" destId="{0C109D74-7092-3B4F-8BD1-5E0583F44EE8}" srcOrd="1" destOrd="0" presId="urn:microsoft.com/office/officeart/2008/layout/LinedList"/>
    <dgm:cxn modelId="{A5AE2539-892B-B34A-8573-D3152D155DC7}" type="presParOf" srcId="{0C109D74-7092-3B4F-8BD1-5E0583F44EE8}" destId="{77B57D52-C547-C94C-B54F-EBB8D94440C9}" srcOrd="0" destOrd="0" presId="urn:microsoft.com/office/officeart/2008/layout/LinedList"/>
    <dgm:cxn modelId="{5B9CC300-9A3F-984C-8917-E014421B2FF1}" type="presParOf" srcId="{0C109D74-7092-3B4F-8BD1-5E0583F44EE8}" destId="{E9D2EC30-1D80-0B4F-9845-9CA955071B25}" srcOrd="1" destOrd="0" presId="urn:microsoft.com/office/officeart/2008/layout/LinedList"/>
    <dgm:cxn modelId="{AE20A288-A5C1-7B45-BE00-6CDCA295435D}" type="presParOf" srcId="{5F4608AF-3B8E-A94C-A639-FD99848B3C27}" destId="{AFBA224F-76F9-1B45-BBAF-C5DB0BA27C27}" srcOrd="2" destOrd="0" presId="urn:microsoft.com/office/officeart/2008/layout/LinedList"/>
    <dgm:cxn modelId="{B70DA901-E81A-114E-9751-C3B76CA70259}" type="presParOf" srcId="{5F4608AF-3B8E-A94C-A639-FD99848B3C27}" destId="{6ED41A24-DCB6-EB47-BE8B-6840684CB758}" srcOrd="3" destOrd="0" presId="urn:microsoft.com/office/officeart/2008/layout/LinedList"/>
    <dgm:cxn modelId="{BF322694-01E0-BA44-A317-1E5C3D50DA57}" type="presParOf" srcId="{6ED41A24-DCB6-EB47-BE8B-6840684CB758}" destId="{AAA7A426-049F-9644-B26F-3EE0C583348C}" srcOrd="0" destOrd="0" presId="urn:microsoft.com/office/officeart/2008/layout/LinedList"/>
    <dgm:cxn modelId="{653AA276-1AEA-CC40-90C4-55224236268C}" type="presParOf" srcId="{6ED41A24-DCB6-EB47-BE8B-6840684CB758}" destId="{1577C709-C03C-9C42-A50E-B69E8446D6B3}" srcOrd="1" destOrd="0" presId="urn:microsoft.com/office/officeart/2008/layout/LinedList"/>
    <dgm:cxn modelId="{3418D004-2AEA-2F4F-8721-7EA65B851964}" type="presParOf" srcId="{5F4608AF-3B8E-A94C-A639-FD99848B3C27}" destId="{07C35149-6A38-7C4C-9009-6BE368A9CE0B}" srcOrd="4" destOrd="0" presId="urn:microsoft.com/office/officeart/2008/layout/LinedList"/>
    <dgm:cxn modelId="{ABE40BD2-687A-4846-A4EF-5542300BDC33}" type="presParOf" srcId="{5F4608AF-3B8E-A94C-A639-FD99848B3C27}" destId="{115DA973-DFA9-4D46-B1A0-BFC3E6DB43A1}" srcOrd="5" destOrd="0" presId="urn:microsoft.com/office/officeart/2008/layout/LinedList"/>
    <dgm:cxn modelId="{AD3203F1-BEB0-5A4A-B3DF-0854912573C1}" type="presParOf" srcId="{115DA973-DFA9-4D46-B1A0-BFC3E6DB43A1}" destId="{DCD962C5-E5FC-0E49-AF2A-2FE2CA2D818F}" srcOrd="0" destOrd="0" presId="urn:microsoft.com/office/officeart/2008/layout/LinedList"/>
    <dgm:cxn modelId="{F17DADC8-4974-FA42-BB77-2BE721B91B98}" type="presParOf" srcId="{115DA973-DFA9-4D46-B1A0-BFC3E6DB43A1}" destId="{5D69BE62-FCED-464A-B80D-5208254425F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86F264-65BA-4E85-B7E5-1522CB7F82B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472FD1A-9067-449A-8C32-9B4DC12EF649}">
      <dgm:prSet/>
      <dgm:spPr/>
      <dgm:t>
        <a:bodyPr/>
        <a:lstStyle/>
        <a:p>
          <a:r>
            <a:rPr lang="en-US"/>
            <a:t>Is done by using ‘?’ as the propagation symbol.</a:t>
          </a:r>
        </a:p>
      </dgm:t>
    </dgm:pt>
    <dgm:pt modelId="{57677CA5-6A75-48D5-8081-6DCBCDBA379D}" type="parTrans" cxnId="{7352EACE-39B7-475E-A08D-3D8E29CA2FBF}">
      <dgm:prSet/>
      <dgm:spPr/>
      <dgm:t>
        <a:bodyPr/>
        <a:lstStyle/>
        <a:p>
          <a:endParaRPr lang="en-US"/>
        </a:p>
      </dgm:t>
    </dgm:pt>
    <dgm:pt modelId="{2FBF415F-E288-4B10-818C-C82D37BEE55E}" type="sibTrans" cxnId="{7352EACE-39B7-475E-A08D-3D8E29CA2FBF}">
      <dgm:prSet/>
      <dgm:spPr/>
      <dgm:t>
        <a:bodyPr/>
        <a:lstStyle/>
        <a:p>
          <a:endParaRPr lang="en-US"/>
        </a:p>
      </dgm:t>
    </dgm:pt>
    <dgm:pt modelId="{16413C1C-B486-46A9-9E6B-4F0CC8EFFDBA}">
      <dgm:prSet/>
      <dgm:spPr/>
      <dgm:t>
        <a:bodyPr/>
        <a:lstStyle/>
        <a:p>
          <a:r>
            <a:rPr lang="en-US"/>
            <a:t>Works a bit like the match function.</a:t>
          </a:r>
        </a:p>
      </dgm:t>
    </dgm:pt>
    <dgm:pt modelId="{97FD901C-747C-43F6-AFA6-052CE6A1714C}" type="parTrans" cxnId="{8B073C09-E5EE-475B-9574-5F1275340E25}">
      <dgm:prSet/>
      <dgm:spPr/>
      <dgm:t>
        <a:bodyPr/>
        <a:lstStyle/>
        <a:p>
          <a:endParaRPr lang="en-US"/>
        </a:p>
      </dgm:t>
    </dgm:pt>
    <dgm:pt modelId="{E6ACF107-B25D-4D7F-BF66-9C2550E45A92}" type="sibTrans" cxnId="{8B073C09-E5EE-475B-9574-5F1275340E25}">
      <dgm:prSet/>
      <dgm:spPr/>
      <dgm:t>
        <a:bodyPr/>
        <a:lstStyle/>
        <a:p>
          <a:endParaRPr lang="en-US"/>
        </a:p>
      </dgm:t>
    </dgm:pt>
    <dgm:pt modelId="{6556391C-BCC7-4882-860C-5340D063AF5D}">
      <dgm:prSet/>
      <dgm:spPr/>
      <dgm:t>
        <a:bodyPr/>
        <a:lstStyle/>
        <a:p>
          <a:r>
            <a:rPr lang="en-US"/>
            <a:t>Instead of handling the error inside the function, you return the error back to the calling code.</a:t>
          </a:r>
        </a:p>
      </dgm:t>
    </dgm:pt>
    <dgm:pt modelId="{2770B8F9-5D33-4221-B00C-9AABA0D90FBF}" type="parTrans" cxnId="{64E7AD81-F651-4844-A82F-60888A9D7DA0}">
      <dgm:prSet/>
      <dgm:spPr/>
      <dgm:t>
        <a:bodyPr/>
        <a:lstStyle/>
        <a:p>
          <a:endParaRPr lang="en-US"/>
        </a:p>
      </dgm:t>
    </dgm:pt>
    <dgm:pt modelId="{9780CD39-DC39-44F0-994E-AB6EB6D72A37}" type="sibTrans" cxnId="{64E7AD81-F651-4844-A82F-60888A9D7DA0}">
      <dgm:prSet/>
      <dgm:spPr/>
      <dgm:t>
        <a:bodyPr/>
        <a:lstStyle/>
        <a:p>
          <a:endParaRPr lang="en-US"/>
        </a:p>
      </dgm:t>
    </dgm:pt>
    <dgm:pt modelId="{A654B2E8-9CC2-4BFB-8207-9214770B2596}">
      <dgm:prSet/>
      <dgm:spPr/>
      <dgm:t>
        <a:bodyPr/>
        <a:lstStyle/>
        <a:p>
          <a:r>
            <a:rPr lang="en-US"/>
            <a:t>This gives more control to the calling code.</a:t>
          </a:r>
        </a:p>
      </dgm:t>
    </dgm:pt>
    <dgm:pt modelId="{3217DAD3-A434-4800-B6BE-2DB7B16CF388}" type="parTrans" cxnId="{0EA5B783-FC82-4CEA-B8F1-88706AF35BB1}">
      <dgm:prSet/>
      <dgm:spPr/>
      <dgm:t>
        <a:bodyPr/>
        <a:lstStyle/>
        <a:p>
          <a:endParaRPr lang="en-US"/>
        </a:p>
      </dgm:t>
    </dgm:pt>
    <dgm:pt modelId="{D75646F5-0415-47DF-B3D6-3EB99C1DCBA8}" type="sibTrans" cxnId="{0EA5B783-FC82-4CEA-B8F1-88706AF35BB1}">
      <dgm:prSet/>
      <dgm:spPr/>
      <dgm:t>
        <a:bodyPr/>
        <a:lstStyle/>
        <a:p>
          <a:endParaRPr lang="en-US"/>
        </a:p>
      </dgm:t>
    </dgm:pt>
    <dgm:pt modelId="{95DC22FD-67F5-4EDE-920F-DAC8D3CDAFB7}">
      <dgm:prSet/>
      <dgm:spPr/>
      <dgm:t>
        <a:bodyPr/>
        <a:lstStyle/>
        <a:p>
          <a:r>
            <a:rPr lang="en-US"/>
            <a:t>The calling code might have more info on how to handle the error.</a:t>
          </a:r>
        </a:p>
      </dgm:t>
    </dgm:pt>
    <dgm:pt modelId="{44DF398C-4B2B-42F6-A6A6-41C066F82C6B}" type="parTrans" cxnId="{94A445A7-FB39-45C2-B0FB-F0998DDED1D3}">
      <dgm:prSet/>
      <dgm:spPr/>
      <dgm:t>
        <a:bodyPr/>
        <a:lstStyle/>
        <a:p>
          <a:endParaRPr lang="en-US"/>
        </a:p>
      </dgm:t>
    </dgm:pt>
    <dgm:pt modelId="{9AF0C435-31BB-44C5-B828-6C637C4B9EC5}" type="sibTrans" cxnId="{94A445A7-FB39-45C2-B0FB-F0998DDED1D3}">
      <dgm:prSet/>
      <dgm:spPr/>
      <dgm:t>
        <a:bodyPr/>
        <a:lstStyle/>
        <a:p>
          <a:endParaRPr lang="en-US"/>
        </a:p>
      </dgm:t>
    </dgm:pt>
    <dgm:pt modelId="{1243CF95-5E0A-7542-B1D3-BEE302D8E160}" type="pres">
      <dgm:prSet presAssocID="{D586F264-65BA-4E85-B7E5-1522CB7F82BE}" presName="linear" presStyleCnt="0">
        <dgm:presLayoutVars>
          <dgm:animLvl val="lvl"/>
          <dgm:resizeHandles val="exact"/>
        </dgm:presLayoutVars>
      </dgm:prSet>
      <dgm:spPr/>
    </dgm:pt>
    <dgm:pt modelId="{65DB051F-5C49-B646-AB58-881F4EDA4E34}" type="pres">
      <dgm:prSet presAssocID="{2472FD1A-9067-449A-8C32-9B4DC12EF64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BF70F07-DDFE-604D-8733-7D8B02DD0D7C}" type="pres">
      <dgm:prSet presAssocID="{2FBF415F-E288-4B10-818C-C82D37BEE55E}" presName="spacer" presStyleCnt="0"/>
      <dgm:spPr/>
    </dgm:pt>
    <dgm:pt modelId="{5685C57D-7067-234B-AB6C-B217569F3E07}" type="pres">
      <dgm:prSet presAssocID="{16413C1C-B486-46A9-9E6B-4F0CC8EFFDB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BFE3C74-2E09-B24E-BCFC-B55360DFD5E0}" type="pres">
      <dgm:prSet presAssocID="{E6ACF107-B25D-4D7F-BF66-9C2550E45A92}" presName="spacer" presStyleCnt="0"/>
      <dgm:spPr/>
    </dgm:pt>
    <dgm:pt modelId="{4A8A3D35-4B77-E841-93A6-3C43EB1BE564}" type="pres">
      <dgm:prSet presAssocID="{6556391C-BCC7-4882-860C-5340D063AF5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3D6E030-3FEC-CC48-A336-7E9A1D3D42D1}" type="pres">
      <dgm:prSet presAssocID="{9780CD39-DC39-44F0-994E-AB6EB6D72A37}" presName="spacer" presStyleCnt="0"/>
      <dgm:spPr/>
    </dgm:pt>
    <dgm:pt modelId="{6BB5BCE7-F6FE-754A-A7DE-989395D9C280}" type="pres">
      <dgm:prSet presAssocID="{A654B2E8-9CC2-4BFB-8207-9214770B259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7BE3743-31DC-8D45-B2A4-381DE7695D18}" type="pres">
      <dgm:prSet presAssocID="{D75646F5-0415-47DF-B3D6-3EB99C1DCBA8}" presName="spacer" presStyleCnt="0"/>
      <dgm:spPr/>
    </dgm:pt>
    <dgm:pt modelId="{95F9F255-F07F-C84F-AA28-44A9E6B0E452}" type="pres">
      <dgm:prSet presAssocID="{95DC22FD-67F5-4EDE-920F-DAC8D3CDAFB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B073C09-E5EE-475B-9574-5F1275340E25}" srcId="{D586F264-65BA-4E85-B7E5-1522CB7F82BE}" destId="{16413C1C-B486-46A9-9E6B-4F0CC8EFFDBA}" srcOrd="1" destOrd="0" parTransId="{97FD901C-747C-43F6-AFA6-052CE6A1714C}" sibTransId="{E6ACF107-B25D-4D7F-BF66-9C2550E45A92}"/>
    <dgm:cxn modelId="{64E7AD81-F651-4844-A82F-60888A9D7DA0}" srcId="{D586F264-65BA-4E85-B7E5-1522CB7F82BE}" destId="{6556391C-BCC7-4882-860C-5340D063AF5D}" srcOrd="2" destOrd="0" parTransId="{2770B8F9-5D33-4221-B00C-9AABA0D90FBF}" sibTransId="{9780CD39-DC39-44F0-994E-AB6EB6D72A37}"/>
    <dgm:cxn modelId="{0EA5B783-FC82-4CEA-B8F1-88706AF35BB1}" srcId="{D586F264-65BA-4E85-B7E5-1522CB7F82BE}" destId="{A654B2E8-9CC2-4BFB-8207-9214770B2596}" srcOrd="3" destOrd="0" parTransId="{3217DAD3-A434-4800-B6BE-2DB7B16CF388}" sibTransId="{D75646F5-0415-47DF-B3D6-3EB99C1DCBA8}"/>
    <dgm:cxn modelId="{DABC1C8C-646E-0F4B-BD9B-F271C4CB6B9A}" type="presOf" srcId="{A654B2E8-9CC2-4BFB-8207-9214770B2596}" destId="{6BB5BCE7-F6FE-754A-A7DE-989395D9C280}" srcOrd="0" destOrd="0" presId="urn:microsoft.com/office/officeart/2005/8/layout/vList2"/>
    <dgm:cxn modelId="{8D69AE9A-3305-3148-A1EA-60AC4131D00E}" type="presOf" srcId="{16413C1C-B486-46A9-9E6B-4F0CC8EFFDBA}" destId="{5685C57D-7067-234B-AB6C-B217569F3E07}" srcOrd="0" destOrd="0" presId="urn:microsoft.com/office/officeart/2005/8/layout/vList2"/>
    <dgm:cxn modelId="{94A445A7-FB39-45C2-B0FB-F0998DDED1D3}" srcId="{D586F264-65BA-4E85-B7E5-1522CB7F82BE}" destId="{95DC22FD-67F5-4EDE-920F-DAC8D3CDAFB7}" srcOrd="4" destOrd="0" parTransId="{44DF398C-4B2B-42F6-A6A6-41C066F82C6B}" sibTransId="{9AF0C435-31BB-44C5-B828-6C637C4B9EC5}"/>
    <dgm:cxn modelId="{F755DDC1-7D47-1844-9B41-03D4A32D6CB5}" type="presOf" srcId="{D586F264-65BA-4E85-B7E5-1522CB7F82BE}" destId="{1243CF95-5E0A-7542-B1D3-BEE302D8E160}" srcOrd="0" destOrd="0" presId="urn:microsoft.com/office/officeart/2005/8/layout/vList2"/>
    <dgm:cxn modelId="{90E0BBC2-4D48-674F-91B2-8DBFA50538F5}" type="presOf" srcId="{2472FD1A-9067-449A-8C32-9B4DC12EF649}" destId="{65DB051F-5C49-B646-AB58-881F4EDA4E34}" srcOrd="0" destOrd="0" presId="urn:microsoft.com/office/officeart/2005/8/layout/vList2"/>
    <dgm:cxn modelId="{7352EACE-39B7-475E-A08D-3D8E29CA2FBF}" srcId="{D586F264-65BA-4E85-B7E5-1522CB7F82BE}" destId="{2472FD1A-9067-449A-8C32-9B4DC12EF649}" srcOrd="0" destOrd="0" parTransId="{57677CA5-6A75-48D5-8081-6DCBCDBA379D}" sibTransId="{2FBF415F-E288-4B10-818C-C82D37BEE55E}"/>
    <dgm:cxn modelId="{537A22DB-5D28-0240-857D-47CC41626D04}" type="presOf" srcId="{6556391C-BCC7-4882-860C-5340D063AF5D}" destId="{4A8A3D35-4B77-E841-93A6-3C43EB1BE564}" srcOrd="0" destOrd="0" presId="urn:microsoft.com/office/officeart/2005/8/layout/vList2"/>
    <dgm:cxn modelId="{D4F88CDB-BE59-904B-968C-518F1A0B80F2}" type="presOf" srcId="{95DC22FD-67F5-4EDE-920F-DAC8D3CDAFB7}" destId="{95F9F255-F07F-C84F-AA28-44A9E6B0E452}" srcOrd="0" destOrd="0" presId="urn:microsoft.com/office/officeart/2005/8/layout/vList2"/>
    <dgm:cxn modelId="{2B3AEAAF-A55F-7C40-A043-8B92EF813FD0}" type="presParOf" srcId="{1243CF95-5E0A-7542-B1D3-BEE302D8E160}" destId="{65DB051F-5C49-B646-AB58-881F4EDA4E34}" srcOrd="0" destOrd="0" presId="urn:microsoft.com/office/officeart/2005/8/layout/vList2"/>
    <dgm:cxn modelId="{52C1F356-B8E9-364B-B118-E02577C93209}" type="presParOf" srcId="{1243CF95-5E0A-7542-B1D3-BEE302D8E160}" destId="{5BF70F07-DDFE-604D-8733-7D8B02DD0D7C}" srcOrd="1" destOrd="0" presId="urn:microsoft.com/office/officeart/2005/8/layout/vList2"/>
    <dgm:cxn modelId="{045ECBD4-69A3-A34D-BDAA-ABCBE6376F8D}" type="presParOf" srcId="{1243CF95-5E0A-7542-B1D3-BEE302D8E160}" destId="{5685C57D-7067-234B-AB6C-B217569F3E07}" srcOrd="2" destOrd="0" presId="urn:microsoft.com/office/officeart/2005/8/layout/vList2"/>
    <dgm:cxn modelId="{C048C949-7B20-1B44-B632-775E9534A0C5}" type="presParOf" srcId="{1243CF95-5E0A-7542-B1D3-BEE302D8E160}" destId="{BBFE3C74-2E09-B24E-BCFC-B55360DFD5E0}" srcOrd="3" destOrd="0" presId="urn:microsoft.com/office/officeart/2005/8/layout/vList2"/>
    <dgm:cxn modelId="{10FD80E9-6EE1-D440-9ACB-CD03216256D3}" type="presParOf" srcId="{1243CF95-5E0A-7542-B1D3-BEE302D8E160}" destId="{4A8A3D35-4B77-E841-93A6-3C43EB1BE564}" srcOrd="4" destOrd="0" presId="urn:microsoft.com/office/officeart/2005/8/layout/vList2"/>
    <dgm:cxn modelId="{D39C5B52-184B-6C4E-AECD-7B6CAA943FC5}" type="presParOf" srcId="{1243CF95-5E0A-7542-B1D3-BEE302D8E160}" destId="{33D6E030-3FEC-CC48-A336-7E9A1D3D42D1}" srcOrd="5" destOrd="0" presId="urn:microsoft.com/office/officeart/2005/8/layout/vList2"/>
    <dgm:cxn modelId="{13AB6646-3B37-3F4B-87C9-386C4662318D}" type="presParOf" srcId="{1243CF95-5E0A-7542-B1D3-BEE302D8E160}" destId="{6BB5BCE7-F6FE-754A-A7DE-989395D9C280}" srcOrd="6" destOrd="0" presId="urn:microsoft.com/office/officeart/2005/8/layout/vList2"/>
    <dgm:cxn modelId="{C8C2D522-D1DA-F348-A96C-076E05A1EDB3}" type="presParOf" srcId="{1243CF95-5E0A-7542-B1D3-BEE302D8E160}" destId="{27BE3743-31DC-8D45-B2A4-381DE7695D18}" srcOrd="7" destOrd="0" presId="urn:microsoft.com/office/officeart/2005/8/layout/vList2"/>
    <dgm:cxn modelId="{238C868D-9502-C044-A209-58D10895181B}" type="presParOf" srcId="{1243CF95-5E0A-7542-B1D3-BEE302D8E160}" destId="{95F9F255-F07F-C84F-AA28-44A9E6B0E45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1978DA-E589-4490-9BCB-C13DC3E8175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7C2BD4D-13D9-40B2-AF80-4A84F6FA35FA}">
      <dgm:prSet/>
      <dgm:spPr/>
      <dgm:t>
        <a:bodyPr/>
        <a:lstStyle/>
        <a:p>
          <a:r>
            <a:rPr lang="en-US"/>
            <a:t>Error handling should be used for more robust code design </a:t>
          </a:r>
        </a:p>
      </dgm:t>
    </dgm:pt>
    <dgm:pt modelId="{3CE78C32-0637-496F-A93A-5F6C737E81D7}" type="parTrans" cxnId="{7F842A00-EFF0-454E-A011-7BE53F27AFA9}">
      <dgm:prSet/>
      <dgm:spPr/>
      <dgm:t>
        <a:bodyPr/>
        <a:lstStyle/>
        <a:p>
          <a:endParaRPr lang="en-US"/>
        </a:p>
      </dgm:t>
    </dgm:pt>
    <dgm:pt modelId="{D1C75809-3F39-4FEC-986E-B387D1A4D182}" type="sibTrans" cxnId="{7F842A00-EFF0-454E-A011-7BE53F27AFA9}">
      <dgm:prSet/>
      <dgm:spPr/>
      <dgm:t>
        <a:bodyPr/>
        <a:lstStyle/>
        <a:p>
          <a:endParaRPr lang="en-US"/>
        </a:p>
      </dgm:t>
    </dgm:pt>
    <dgm:pt modelId="{ADA3B6C7-8299-44C1-B02D-EA741D31A475}">
      <dgm:prSet/>
      <dgm:spPr/>
      <dgm:t>
        <a:bodyPr/>
        <a:lstStyle/>
        <a:p>
          <a:r>
            <a:rPr lang="en-US"/>
            <a:t>The panic! macro signals that your program is in a state it cannot handle</a:t>
          </a:r>
        </a:p>
      </dgm:t>
    </dgm:pt>
    <dgm:pt modelId="{E022F1F1-2ACA-410C-A070-63C380C64F00}" type="parTrans" cxnId="{15BE7998-6025-4E58-84F6-423587DB841B}">
      <dgm:prSet/>
      <dgm:spPr/>
      <dgm:t>
        <a:bodyPr/>
        <a:lstStyle/>
        <a:p>
          <a:endParaRPr lang="en-US"/>
        </a:p>
      </dgm:t>
    </dgm:pt>
    <dgm:pt modelId="{B7A99D66-1E8E-4BF5-B7A9-F47C54C865DE}" type="sibTrans" cxnId="{15BE7998-6025-4E58-84F6-423587DB841B}">
      <dgm:prSet/>
      <dgm:spPr/>
      <dgm:t>
        <a:bodyPr/>
        <a:lstStyle/>
        <a:p>
          <a:endParaRPr lang="en-US"/>
        </a:p>
      </dgm:t>
    </dgm:pt>
    <dgm:pt modelId="{065BD420-7164-4113-AAB0-4C71DF79C7D3}">
      <dgm:prSet/>
      <dgm:spPr/>
      <dgm:t>
        <a:bodyPr/>
        <a:lstStyle/>
        <a:p>
          <a:r>
            <a:rPr lang="en-US"/>
            <a:t>The Result&lt;T, E&gt; Enum signals your program could fail in a way, but your code can still recover</a:t>
          </a:r>
        </a:p>
      </dgm:t>
    </dgm:pt>
    <dgm:pt modelId="{19748855-614C-4BC9-8C5B-0A39F1381C11}" type="parTrans" cxnId="{25458340-514A-415F-B889-847821B925E8}">
      <dgm:prSet/>
      <dgm:spPr/>
      <dgm:t>
        <a:bodyPr/>
        <a:lstStyle/>
        <a:p>
          <a:endParaRPr lang="en-US"/>
        </a:p>
      </dgm:t>
    </dgm:pt>
    <dgm:pt modelId="{7596FC62-01DD-448A-9071-75AF6A060E67}" type="sibTrans" cxnId="{25458340-514A-415F-B889-847821B925E8}">
      <dgm:prSet/>
      <dgm:spPr/>
      <dgm:t>
        <a:bodyPr/>
        <a:lstStyle/>
        <a:p>
          <a:endParaRPr lang="en-US"/>
        </a:p>
      </dgm:t>
    </dgm:pt>
    <dgm:pt modelId="{742AEB7C-74EC-4058-B69B-F80D60642F54}">
      <dgm:prSet/>
      <dgm:spPr/>
      <dgm:t>
        <a:bodyPr/>
        <a:lstStyle/>
        <a:p>
          <a:r>
            <a:rPr lang="en-US"/>
            <a:t>Using panic! and Result Enum in their appropriate ways can help you debug your code</a:t>
          </a:r>
        </a:p>
      </dgm:t>
    </dgm:pt>
    <dgm:pt modelId="{EA10D593-75F7-4603-88B5-B0327E279810}" type="parTrans" cxnId="{F985FD00-BA40-4F0A-B80F-E6D2D4F588B6}">
      <dgm:prSet/>
      <dgm:spPr/>
      <dgm:t>
        <a:bodyPr/>
        <a:lstStyle/>
        <a:p>
          <a:endParaRPr lang="en-US"/>
        </a:p>
      </dgm:t>
    </dgm:pt>
    <dgm:pt modelId="{FD36AE0F-01BA-4CB3-929C-562A6CF9A43E}" type="sibTrans" cxnId="{F985FD00-BA40-4F0A-B80F-E6D2D4F588B6}">
      <dgm:prSet/>
      <dgm:spPr/>
      <dgm:t>
        <a:bodyPr/>
        <a:lstStyle/>
        <a:p>
          <a:endParaRPr lang="en-US"/>
        </a:p>
      </dgm:t>
    </dgm:pt>
    <dgm:pt modelId="{72C6A1E2-26B9-5146-B3E5-544350C2B37F}" type="pres">
      <dgm:prSet presAssocID="{A91978DA-E589-4490-9BCB-C13DC3E81752}" presName="linear" presStyleCnt="0">
        <dgm:presLayoutVars>
          <dgm:animLvl val="lvl"/>
          <dgm:resizeHandles val="exact"/>
        </dgm:presLayoutVars>
      </dgm:prSet>
      <dgm:spPr/>
    </dgm:pt>
    <dgm:pt modelId="{F3147D34-0CE2-7342-8DBA-DB875B02E4B0}" type="pres">
      <dgm:prSet presAssocID="{17C2BD4D-13D9-40B2-AF80-4A84F6FA35F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3873C59-D72E-DC46-A597-4DE8539D4D5C}" type="pres">
      <dgm:prSet presAssocID="{D1C75809-3F39-4FEC-986E-B387D1A4D182}" presName="spacer" presStyleCnt="0"/>
      <dgm:spPr/>
    </dgm:pt>
    <dgm:pt modelId="{498FFCC5-02AE-E046-AB52-02F8EDF52877}" type="pres">
      <dgm:prSet presAssocID="{ADA3B6C7-8299-44C1-B02D-EA741D31A47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410CB6D-90FF-2842-9D1F-D31BDF315328}" type="pres">
      <dgm:prSet presAssocID="{B7A99D66-1E8E-4BF5-B7A9-F47C54C865DE}" presName="spacer" presStyleCnt="0"/>
      <dgm:spPr/>
    </dgm:pt>
    <dgm:pt modelId="{B6FA57C0-F310-3542-AD2D-D59684102C61}" type="pres">
      <dgm:prSet presAssocID="{065BD420-7164-4113-AAB0-4C71DF79C7D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92E0531-24FA-6642-A6A4-5433217D3B9D}" type="pres">
      <dgm:prSet presAssocID="{7596FC62-01DD-448A-9071-75AF6A060E67}" presName="spacer" presStyleCnt="0"/>
      <dgm:spPr/>
    </dgm:pt>
    <dgm:pt modelId="{A5B6DFA5-39A2-4D47-98E8-D0C681F94BEE}" type="pres">
      <dgm:prSet presAssocID="{742AEB7C-74EC-4058-B69B-F80D60642F5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F842A00-EFF0-454E-A011-7BE53F27AFA9}" srcId="{A91978DA-E589-4490-9BCB-C13DC3E81752}" destId="{17C2BD4D-13D9-40B2-AF80-4A84F6FA35FA}" srcOrd="0" destOrd="0" parTransId="{3CE78C32-0637-496F-A93A-5F6C737E81D7}" sibTransId="{D1C75809-3F39-4FEC-986E-B387D1A4D182}"/>
    <dgm:cxn modelId="{F985FD00-BA40-4F0A-B80F-E6D2D4F588B6}" srcId="{A91978DA-E589-4490-9BCB-C13DC3E81752}" destId="{742AEB7C-74EC-4058-B69B-F80D60642F54}" srcOrd="3" destOrd="0" parTransId="{EA10D593-75F7-4603-88B5-B0327E279810}" sibTransId="{FD36AE0F-01BA-4CB3-929C-562A6CF9A43E}"/>
    <dgm:cxn modelId="{A013F839-8932-E848-9A40-CA42F9E5C450}" type="presOf" srcId="{065BD420-7164-4113-AAB0-4C71DF79C7D3}" destId="{B6FA57C0-F310-3542-AD2D-D59684102C61}" srcOrd="0" destOrd="0" presId="urn:microsoft.com/office/officeart/2005/8/layout/vList2"/>
    <dgm:cxn modelId="{25458340-514A-415F-B889-847821B925E8}" srcId="{A91978DA-E589-4490-9BCB-C13DC3E81752}" destId="{065BD420-7164-4113-AAB0-4C71DF79C7D3}" srcOrd="2" destOrd="0" parTransId="{19748855-614C-4BC9-8C5B-0A39F1381C11}" sibTransId="{7596FC62-01DD-448A-9071-75AF6A060E67}"/>
    <dgm:cxn modelId="{5D88895E-8BAE-F94D-88A6-FDFFB4972BC0}" type="presOf" srcId="{742AEB7C-74EC-4058-B69B-F80D60642F54}" destId="{A5B6DFA5-39A2-4D47-98E8-D0C681F94BEE}" srcOrd="0" destOrd="0" presId="urn:microsoft.com/office/officeart/2005/8/layout/vList2"/>
    <dgm:cxn modelId="{CD1EBC81-A689-1842-A68C-D6BE78E47158}" type="presOf" srcId="{ADA3B6C7-8299-44C1-B02D-EA741D31A475}" destId="{498FFCC5-02AE-E046-AB52-02F8EDF52877}" srcOrd="0" destOrd="0" presId="urn:microsoft.com/office/officeart/2005/8/layout/vList2"/>
    <dgm:cxn modelId="{15BE7998-6025-4E58-84F6-423587DB841B}" srcId="{A91978DA-E589-4490-9BCB-C13DC3E81752}" destId="{ADA3B6C7-8299-44C1-B02D-EA741D31A475}" srcOrd="1" destOrd="0" parTransId="{E022F1F1-2ACA-410C-A070-63C380C64F00}" sibTransId="{B7A99D66-1E8E-4BF5-B7A9-F47C54C865DE}"/>
    <dgm:cxn modelId="{DBAC48A9-AB35-344F-BFF4-1E3842565AFA}" type="presOf" srcId="{17C2BD4D-13D9-40B2-AF80-4A84F6FA35FA}" destId="{F3147D34-0CE2-7342-8DBA-DB875B02E4B0}" srcOrd="0" destOrd="0" presId="urn:microsoft.com/office/officeart/2005/8/layout/vList2"/>
    <dgm:cxn modelId="{25545BAB-8332-7644-B364-15DB4D75494B}" type="presOf" srcId="{A91978DA-E589-4490-9BCB-C13DC3E81752}" destId="{72C6A1E2-26B9-5146-B3E5-544350C2B37F}" srcOrd="0" destOrd="0" presId="urn:microsoft.com/office/officeart/2005/8/layout/vList2"/>
    <dgm:cxn modelId="{7BC616F8-33E7-C444-8164-A8D1147E2545}" type="presParOf" srcId="{72C6A1E2-26B9-5146-B3E5-544350C2B37F}" destId="{F3147D34-0CE2-7342-8DBA-DB875B02E4B0}" srcOrd="0" destOrd="0" presId="urn:microsoft.com/office/officeart/2005/8/layout/vList2"/>
    <dgm:cxn modelId="{302C7425-13DA-3440-8AA5-6C3A3B3C01D1}" type="presParOf" srcId="{72C6A1E2-26B9-5146-B3E5-544350C2B37F}" destId="{33873C59-D72E-DC46-A597-4DE8539D4D5C}" srcOrd="1" destOrd="0" presId="urn:microsoft.com/office/officeart/2005/8/layout/vList2"/>
    <dgm:cxn modelId="{5A447841-D4F9-594F-AA75-27355DBB0755}" type="presParOf" srcId="{72C6A1E2-26B9-5146-B3E5-544350C2B37F}" destId="{498FFCC5-02AE-E046-AB52-02F8EDF52877}" srcOrd="2" destOrd="0" presId="urn:microsoft.com/office/officeart/2005/8/layout/vList2"/>
    <dgm:cxn modelId="{70D57414-7BFD-5E42-8C8F-B40343168B04}" type="presParOf" srcId="{72C6A1E2-26B9-5146-B3E5-544350C2B37F}" destId="{8410CB6D-90FF-2842-9D1F-D31BDF315328}" srcOrd="3" destOrd="0" presId="urn:microsoft.com/office/officeart/2005/8/layout/vList2"/>
    <dgm:cxn modelId="{0C1ADD0B-CF9A-524D-B53C-032EDD0051B9}" type="presParOf" srcId="{72C6A1E2-26B9-5146-B3E5-544350C2B37F}" destId="{B6FA57C0-F310-3542-AD2D-D59684102C61}" srcOrd="4" destOrd="0" presId="urn:microsoft.com/office/officeart/2005/8/layout/vList2"/>
    <dgm:cxn modelId="{87E6D1EA-8B43-4B45-A14E-76A2D69572D9}" type="presParOf" srcId="{72C6A1E2-26B9-5146-B3E5-544350C2B37F}" destId="{F92E0531-24FA-6642-A6A4-5433217D3B9D}" srcOrd="5" destOrd="0" presId="urn:microsoft.com/office/officeart/2005/8/layout/vList2"/>
    <dgm:cxn modelId="{7AEC1AF3-5224-6C4E-8B17-334D87F2E50D}" type="presParOf" srcId="{72C6A1E2-26B9-5146-B3E5-544350C2B37F}" destId="{A5B6DFA5-39A2-4D47-98E8-D0C681F94BE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CD8609-1EB5-EE43-B655-0BCF27E35CB5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DAEDE-CC90-054A-9A69-612CF36C66F3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Error handling is different to other languages like Java that uses exceptions.</a:t>
          </a:r>
        </a:p>
      </dsp:txBody>
      <dsp:txXfrm>
        <a:off x="378614" y="886531"/>
        <a:ext cx="2810360" cy="1744948"/>
      </dsp:txXfrm>
    </dsp:sp>
    <dsp:sp modelId="{4DADB6B4-0AA0-D246-BB9E-E5FCC92DEE69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F91F3-9FD5-644D-890C-5E8D961553B1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Error handling exists in Rust to acknowledge that something could go wrong before you compile.</a:t>
          </a:r>
        </a:p>
      </dsp:txBody>
      <dsp:txXfrm>
        <a:off x="3946203" y="886531"/>
        <a:ext cx="2810360" cy="1744948"/>
      </dsp:txXfrm>
    </dsp:sp>
    <dsp:sp modelId="{A1978A4C-4E8D-1447-8CB6-61C61ECD8897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2E60C-671D-EB4B-90B2-0194974654F9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Ensures a more robust program development and help handle errors.</a:t>
          </a:r>
        </a:p>
      </dsp:txBody>
      <dsp:txXfrm>
        <a:off x="7513791" y="886531"/>
        <a:ext cx="2810360" cy="1744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483F1-ABD1-A249-AE0F-8A1D8C86A4E1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FE9D76-B332-D745-8AE8-E85552C27F0C}">
      <dsp:nvSpPr>
        <dsp:cNvPr id="0" name=""/>
        <dsp:cNvSpPr/>
      </dsp:nvSpPr>
      <dsp:spPr>
        <a:xfrm>
          <a:off x="0" y="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Are usually bugs.</a:t>
          </a:r>
        </a:p>
      </dsp:txBody>
      <dsp:txXfrm>
        <a:off x="0" y="0"/>
        <a:ext cx="6666833" cy="1363480"/>
      </dsp:txXfrm>
    </dsp:sp>
    <dsp:sp modelId="{E82251D4-6598-AD41-8B5D-DC41A69C0A4A}">
      <dsp:nvSpPr>
        <dsp:cNvPr id="0" name=""/>
        <dsp:cNvSpPr/>
      </dsp:nvSpPr>
      <dsp:spPr>
        <a:xfrm>
          <a:off x="0" y="136348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79E7CF-A5F3-B540-9BA3-B3855DB8D4D6}">
      <dsp:nvSpPr>
        <dsp:cNvPr id="0" name=""/>
        <dsp:cNvSpPr/>
      </dsp:nvSpPr>
      <dsp:spPr>
        <a:xfrm>
          <a:off x="0" y="136348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Example: Accessing a location past the end of an array.</a:t>
          </a:r>
        </a:p>
      </dsp:txBody>
      <dsp:txXfrm>
        <a:off x="0" y="1363480"/>
        <a:ext cx="6666833" cy="1363480"/>
      </dsp:txXfrm>
    </dsp:sp>
    <dsp:sp modelId="{039B50C3-ABB7-134E-A9A3-9B8D13B52711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4295742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2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2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4295742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C6C864-1A2A-5B4B-B2B6-2F0A20BDEBDA}">
      <dsp:nvSpPr>
        <dsp:cNvPr id="0" name=""/>
        <dsp:cNvSpPr/>
      </dsp:nvSpPr>
      <dsp:spPr>
        <a:xfrm>
          <a:off x="0" y="272696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Stops program execution.</a:t>
          </a:r>
        </a:p>
      </dsp:txBody>
      <dsp:txXfrm>
        <a:off x="0" y="2726960"/>
        <a:ext cx="6666833" cy="1363480"/>
      </dsp:txXfrm>
    </dsp:sp>
    <dsp:sp modelId="{5A55DB9A-1BA8-E24E-A812-079042549577}">
      <dsp:nvSpPr>
        <dsp:cNvPr id="0" name=""/>
        <dsp:cNvSpPr/>
      </dsp:nvSpPr>
      <dsp:spPr>
        <a:xfrm>
          <a:off x="0" y="409044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6443612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680233-3A51-FE4E-8830-ACC08BCC28E2}">
      <dsp:nvSpPr>
        <dsp:cNvPr id="0" name=""/>
        <dsp:cNvSpPr/>
      </dsp:nvSpPr>
      <dsp:spPr>
        <a:xfrm>
          <a:off x="0" y="409044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Rust uses the panic! macro to define these errors.</a:t>
          </a:r>
        </a:p>
      </dsp:txBody>
      <dsp:txXfrm>
        <a:off x="0" y="4090440"/>
        <a:ext cx="6666833" cy="1363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812CDA-23A1-7E4A-854B-981EF020E62C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B57D52-C547-C94C-B54F-EBB8D94440C9}">
      <dsp:nvSpPr>
        <dsp:cNvPr id="0" name=""/>
        <dsp:cNvSpPr/>
      </dsp:nvSpPr>
      <dsp:spPr>
        <a:xfrm>
          <a:off x="0" y="2663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Attempts to report the issue to the user and to retry operation.</a:t>
          </a:r>
        </a:p>
      </dsp:txBody>
      <dsp:txXfrm>
        <a:off x="0" y="2663"/>
        <a:ext cx="6666833" cy="1816197"/>
      </dsp:txXfrm>
    </dsp:sp>
    <dsp:sp modelId="{AFBA224F-76F9-1B45-BBAF-C5DB0BA27C27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3221806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6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6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3221806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A7A426-049F-9644-B26F-3EE0C583348C}">
      <dsp:nvSpPr>
        <dsp:cNvPr id="0" name=""/>
        <dsp:cNvSpPr/>
      </dsp:nvSpPr>
      <dsp:spPr>
        <a:xfrm>
          <a:off x="0" y="1818861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Example: A </a:t>
          </a:r>
          <a:r>
            <a:rPr lang="en-US" sz="3700" i="1" kern="1200"/>
            <a:t>file not found </a:t>
          </a:r>
          <a:r>
            <a:rPr lang="en-US" sz="3700" kern="1200"/>
            <a:t>error.</a:t>
          </a:r>
        </a:p>
      </dsp:txBody>
      <dsp:txXfrm>
        <a:off x="0" y="1818861"/>
        <a:ext cx="6666833" cy="1816197"/>
      </dsp:txXfrm>
    </dsp:sp>
    <dsp:sp modelId="{07C35149-6A38-7C4C-9009-6BE368A9CE0B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6443612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D962C5-E5FC-0E49-AF2A-2FE2CA2D818F}">
      <dsp:nvSpPr>
        <dsp:cNvPr id="0" name=""/>
        <dsp:cNvSpPr/>
      </dsp:nvSpPr>
      <dsp:spPr>
        <a:xfrm>
          <a:off x="0" y="3635058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Rust uses the type Result&lt;T, E&gt; to handle these errors.</a:t>
          </a:r>
        </a:p>
      </dsp:txBody>
      <dsp:txXfrm>
        <a:off x="0" y="3635058"/>
        <a:ext cx="6666833" cy="18161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B051F-5C49-B646-AB58-881F4EDA4E34}">
      <dsp:nvSpPr>
        <dsp:cNvPr id="0" name=""/>
        <dsp:cNvSpPr/>
      </dsp:nvSpPr>
      <dsp:spPr>
        <a:xfrm>
          <a:off x="0" y="643393"/>
          <a:ext cx="5508710" cy="7985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Is done by using ‘?’ as the propagation symbol.</a:t>
          </a:r>
        </a:p>
      </dsp:txBody>
      <dsp:txXfrm>
        <a:off x="38981" y="682374"/>
        <a:ext cx="5430748" cy="720563"/>
      </dsp:txXfrm>
    </dsp:sp>
    <dsp:sp modelId="{5685C57D-7067-234B-AB6C-B217569F3E07}">
      <dsp:nvSpPr>
        <dsp:cNvPr id="0" name=""/>
        <dsp:cNvSpPr/>
      </dsp:nvSpPr>
      <dsp:spPr>
        <a:xfrm>
          <a:off x="0" y="1499518"/>
          <a:ext cx="5508710" cy="798525"/>
        </a:xfrm>
        <a:prstGeom prst="round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Works a bit like the match function.</a:t>
          </a:r>
        </a:p>
      </dsp:txBody>
      <dsp:txXfrm>
        <a:off x="38981" y="1538499"/>
        <a:ext cx="5430748" cy="720563"/>
      </dsp:txXfrm>
    </dsp:sp>
    <dsp:sp modelId="{4A8A3D35-4B77-E841-93A6-3C43EB1BE564}">
      <dsp:nvSpPr>
        <dsp:cNvPr id="0" name=""/>
        <dsp:cNvSpPr/>
      </dsp:nvSpPr>
      <dsp:spPr>
        <a:xfrm>
          <a:off x="0" y="2355643"/>
          <a:ext cx="5508710" cy="798525"/>
        </a:xfrm>
        <a:prstGeom prst="roundRect">
          <a:avLst/>
        </a:prstGeom>
        <a:solidFill>
          <a:schemeClr val="accent2">
            <a:hueOff val="3221806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Instead of handling the error inside the function, you return the error back to the calling code.</a:t>
          </a:r>
        </a:p>
      </dsp:txBody>
      <dsp:txXfrm>
        <a:off x="38981" y="2394624"/>
        <a:ext cx="5430748" cy="720563"/>
      </dsp:txXfrm>
    </dsp:sp>
    <dsp:sp modelId="{6BB5BCE7-F6FE-754A-A7DE-989395D9C280}">
      <dsp:nvSpPr>
        <dsp:cNvPr id="0" name=""/>
        <dsp:cNvSpPr/>
      </dsp:nvSpPr>
      <dsp:spPr>
        <a:xfrm>
          <a:off x="0" y="3211768"/>
          <a:ext cx="5508710" cy="798525"/>
        </a:xfrm>
        <a:prstGeom prst="roundRect">
          <a:avLst/>
        </a:prstGeom>
        <a:solidFill>
          <a:schemeClr val="accent2">
            <a:hueOff val="4832709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This gives more control to the calling code.</a:t>
          </a:r>
        </a:p>
      </dsp:txBody>
      <dsp:txXfrm>
        <a:off x="38981" y="3250749"/>
        <a:ext cx="5430748" cy="720563"/>
      </dsp:txXfrm>
    </dsp:sp>
    <dsp:sp modelId="{95F9F255-F07F-C84F-AA28-44A9E6B0E452}">
      <dsp:nvSpPr>
        <dsp:cNvPr id="0" name=""/>
        <dsp:cNvSpPr/>
      </dsp:nvSpPr>
      <dsp:spPr>
        <a:xfrm>
          <a:off x="0" y="4067893"/>
          <a:ext cx="5508710" cy="798525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 calling code might have more info on how to handle the error.</a:t>
          </a:r>
        </a:p>
      </dsp:txBody>
      <dsp:txXfrm>
        <a:off x="38981" y="4106874"/>
        <a:ext cx="5430748" cy="7205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147D34-0CE2-7342-8DBA-DB875B02E4B0}">
      <dsp:nvSpPr>
        <dsp:cNvPr id="0" name=""/>
        <dsp:cNvSpPr/>
      </dsp:nvSpPr>
      <dsp:spPr>
        <a:xfrm>
          <a:off x="0" y="67702"/>
          <a:ext cx="8273380" cy="638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Error handling should be used for more robust code design </a:t>
          </a:r>
        </a:p>
      </dsp:txBody>
      <dsp:txXfrm>
        <a:off x="31185" y="98887"/>
        <a:ext cx="8211010" cy="576450"/>
      </dsp:txXfrm>
    </dsp:sp>
    <dsp:sp modelId="{498FFCC5-02AE-E046-AB52-02F8EDF52877}">
      <dsp:nvSpPr>
        <dsp:cNvPr id="0" name=""/>
        <dsp:cNvSpPr/>
      </dsp:nvSpPr>
      <dsp:spPr>
        <a:xfrm>
          <a:off x="0" y="752602"/>
          <a:ext cx="8273380" cy="638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The panic! macro signals that your program is in a state it cannot handle</a:t>
          </a:r>
        </a:p>
      </dsp:txBody>
      <dsp:txXfrm>
        <a:off x="31185" y="783787"/>
        <a:ext cx="8211010" cy="576450"/>
      </dsp:txXfrm>
    </dsp:sp>
    <dsp:sp modelId="{B6FA57C0-F310-3542-AD2D-D59684102C61}">
      <dsp:nvSpPr>
        <dsp:cNvPr id="0" name=""/>
        <dsp:cNvSpPr/>
      </dsp:nvSpPr>
      <dsp:spPr>
        <a:xfrm>
          <a:off x="0" y="1437502"/>
          <a:ext cx="8273380" cy="638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The Result&lt;T, E&gt; Enum signals your program could fail in a way, but your code can still recover</a:t>
          </a:r>
        </a:p>
      </dsp:txBody>
      <dsp:txXfrm>
        <a:off x="31185" y="1468687"/>
        <a:ext cx="8211010" cy="576450"/>
      </dsp:txXfrm>
    </dsp:sp>
    <dsp:sp modelId="{A5B6DFA5-39A2-4D47-98E8-D0C681F94BEE}">
      <dsp:nvSpPr>
        <dsp:cNvPr id="0" name=""/>
        <dsp:cNvSpPr/>
      </dsp:nvSpPr>
      <dsp:spPr>
        <a:xfrm>
          <a:off x="0" y="2122402"/>
          <a:ext cx="8273380" cy="638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Using panic! and Result Enum in their appropriate ways can help you debug your code</a:t>
          </a:r>
        </a:p>
      </dsp:txBody>
      <dsp:txXfrm>
        <a:off x="31185" y="2153587"/>
        <a:ext cx="8211010" cy="576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D16F-811A-4251-076D-AC05788D6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CA17F5-4FA4-EC24-7EEF-819AEB6CE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F6A4A-D8AC-D74D-3BB2-2FC6145DC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8AD37-8B1C-331E-7A7F-F2AE77ADC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60297-E44D-CF58-9DC0-7460FCB0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8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BCCF2-DD07-C7CA-1A86-3843FEED3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5EA17-B9A1-0930-A36F-03522DC34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C6A8E-01DE-BCF8-B81C-0E1FD7CB3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83F8D-8DF4-0010-D45E-9566C4ED1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C11BC-53D0-0E3C-7C1C-5F3DD52EA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2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4F5952-FE08-C2B5-173C-11F5F6E81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676D3E-057F-513F-AC35-0194EECF6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61A3B-D08A-695F-FAEC-F0951CBC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D177C-D888-EACF-5567-DB60A42C7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5E727-D457-7119-2F58-748CF215A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09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8FF87-458D-2F8D-460D-BBB842DC1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1D0C7-0E64-9EA5-0CA5-8C54F2C60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CDAC7-4E17-39F9-5203-52E1D08A8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7D094-6B23-B35E-3804-9C888A3FC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99B37-5BAC-2A07-0414-FF1AA5C66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12961-B28C-BFAB-5E52-6F7F60758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FDB0B-BAEF-B3DF-179E-84EF1C360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10A56-B07A-5F5A-C367-1122DF7E2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0FEF0-F062-6645-CC8D-5F8B60272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E151B-52DA-1F9F-ED79-A67F15F2E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9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9CEB0-4A7F-45D8-4EBC-BE7130FA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79047-7BC5-3EEE-DDBB-E9BA478BF0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6287F-A953-0684-3786-04CC2C90F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3EDFCA-7747-3B89-D398-0F0B24380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F8ADA6-3002-4955-AE69-8D7DEABB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45D0D-41A0-A3B2-DF68-0B7E3B1C2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3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62FF9-AB3F-E607-B26E-3FB6993FC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A5EA3-7A4D-4B6F-E000-81BF36BF4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AC6BEB-5D79-F4EE-1197-B24CC9F96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7C1429-4C02-F0A7-E2B9-C8B596F611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C8C929-C8C2-2827-A0D3-421FAF002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F676FA-0AB7-06D9-9CE9-55DFDF87C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0BAACE-3A1C-5B93-E9FF-A176043D1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D50D49-A990-1EA8-A8C1-091735D1F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0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0980C-7D76-78C5-4C9A-993C6C755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53E5C4-89A3-03F2-B1CA-BF90B7513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19E736-98F0-1892-3338-E8A76547C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9BC8E-D2FF-F775-92A5-D068A30B1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9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C9974-0432-2973-B943-235FB9C75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D44364-9613-B89C-77B8-B722A1576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9B2AC-EFB2-389D-8CD9-02A6B8F1A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5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2F3E4-93A6-7DBE-E0CA-B1F90E731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D30A4-7819-4E57-A7D0-97FEDA608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936FC7-7AA3-F9F3-D991-1B0B0373A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46B93-6854-4A69-7FB2-C63679ADF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DF7A3-C94A-D9BA-9BB2-80C844943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BC8D8-B0CE-5B1B-E285-7D8152AC3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4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25807-BCCE-978A-3453-7C8027620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3591A8-1A2D-8E17-758C-B129BD614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FFBFF-CBF4-809C-598E-D453694F7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796D6-9164-B7E5-83B6-14A28D771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8F979-38DC-093C-D962-CE0AD5716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7210F-FA5C-5901-F521-66E54606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254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6903E2-4996-E266-4654-045CFF68F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ECF6D-50FA-C183-9D7D-C44ABFCA0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41F74-76C5-535B-97F9-9E6186F45B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B89976-83B6-A548-9A79-71DDD1692DDC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B2CBA-9E44-2CAC-7627-0994D2AB1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4C299-7178-F1EC-DC02-AC542AFE39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8D21FE-EF9E-EB45-B75C-29125E1F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29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8D2FDE-E923-E697-996E-DEDCB20FE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7200"/>
              <a:t>Error Handling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FFE019-0AFF-6F90-234F-5C69A3858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r>
              <a:rPr lang="en-US" dirty="0"/>
              <a:t>Paul Gosu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308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C0CCF94-9536-4A63-8FF2-E37827C92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970655A-F4C2-4D7E-BAB6-D3BFC5CAE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8174"/>
            <a:ext cx="12192000" cy="4939827"/>
          </a:xfrm>
          <a:custGeom>
            <a:avLst/>
            <a:gdLst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435843 w 12192000"/>
              <a:gd name="connsiteY143" fmla="*/ 234325 h 4939827"/>
              <a:gd name="connsiteX144" fmla="*/ 4499101 w 12192000"/>
              <a:gd name="connsiteY144" fmla="*/ 232983 h 4939827"/>
              <a:gd name="connsiteX145" fmla="*/ 4558432 w 12192000"/>
              <a:gd name="connsiteY145" fmla="*/ 269194 h 4939827"/>
              <a:gd name="connsiteX146" fmla="*/ 4635061 w 12192000"/>
              <a:gd name="connsiteY146" fmla="*/ 280682 h 4939827"/>
              <a:gd name="connsiteX147" fmla="*/ 4680829 w 12192000"/>
              <a:gd name="connsiteY147" fmla="*/ 287953 h 4939827"/>
              <a:gd name="connsiteX148" fmla="*/ 4807427 w 12192000"/>
              <a:gd name="connsiteY148" fmla="*/ 276835 h 4939827"/>
              <a:gd name="connsiteX149" fmla="*/ 5028933 w 12192000"/>
              <a:gd name="connsiteY149" fmla="*/ 183887 h 4939827"/>
              <a:gd name="connsiteX150" fmla="*/ 5093642 w 12192000"/>
              <a:gd name="connsiteY150" fmla="*/ 177214 h 4939827"/>
              <a:gd name="connsiteX151" fmla="*/ 5102642 w 12192000"/>
              <a:gd name="connsiteY151" fmla="*/ 186816 h 4939827"/>
              <a:gd name="connsiteX152" fmla="*/ 5193590 w 12192000"/>
              <a:gd name="connsiteY152" fmla="*/ 136361 h 4939827"/>
              <a:gd name="connsiteX153" fmla="*/ 5323922 w 12192000"/>
              <a:gd name="connsiteY153" fmla="*/ 146332 h 4939827"/>
              <a:gd name="connsiteX154" fmla="*/ 5421860 w 12192000"/>
              <a:gd name="connsiteY154" fmla="*/ 167298 h 4939827"/>
              <a:gd name="connsiteX155" fmla="*/ 5476948 w 12192000"/>
              <a:gd name="connsiteY155" fmla="*/ 173249 h 4939827"/>
              <a:gd name="connsiteX156" fmla="*/ 5516842 w 12192000"/>
              <a:gd name="connsiteY156" fmla="*/ 184018 h 4939827"/>
              <a:gd name="connsiteX157" fmla="*/ 5619415 w 12192000"/>
              <a:gd name="connsiteY157" fmla="*/ 176781 h 4939827"/>
              <a:gd name="connsiteX158" fmla="*/ 5789867 w 12192000"/>
              <a:gd name="connsiteY158" fmla="*/ 150304 h 4939827"/>
              <a:gd name="connsiteX159" fmla="*/ 5825953 w 12192000"/>
              <a:gd name="connsiteY159" fmla="*/ 147907 h 4939827"/>
              <a:gd name="connsiteX160" fmla="*/ 5856168 w 12192000"/>
              <a:gd name="connsiteY160" fmla="*/ 158719 h 4939827"/>
              <a:gd name="connsiteX161" fmla="*/ 5862476 w 12192000"/>
              <a:gd name="connsiteY161" fmla="*/ 172447 h 4939827"/>
              <a:gd name="connsiteX162" fmla="*/ 5882195 w 12192000"/>
              <a:gd name="connsiteY162" fmla="*/ 173195 h 4939827"/>
              <a:gd name="connsiteX163" fmla="*/ 5887271 w 12192000"/>
              <a:gd name="connsiteY163" fmla="*/ 176084 h 4939827"/>
              <a:gd name="connsiteX164" fmla="*/ 5916552 w 12192000"/>
              <a:gd name="connsiteY164" fmla="*/ 189955 h 4939827"/>
              <a:gd name="connsiteX165" fmla="*/ 5983240 w 12192000"/>
              <a:gd name="connsiteY165" fmla="*/ 152755 h 4939827"/>
              <a:gd name="connsiteX166" fmla="*/ 6061852 w 12192000"/>
              <a:gd name="connsiteY166" fmla="*/ 161953 h 4939827"/>
              <a:gd name="connsiteX167" fmla="*/ 6408386 w 12192000"/>
              <a:gd name="connsiteY167" fmla="*/ 157590 h 4939827"/>
              <a:gd name="connsiteX168" fmla="*/ 6531386 w 12192000"/>
              <a:gd name="connsiteY168" fmla="*/ 156103 h 4939827"/>
              <a:gd name="connsiteX169" fmla="*/ 6721509 w 12192000"/>
              <a:gd name="connsiteY169" fmla="*/ 54829 h 4939827"/>
              <a:gd name="connsiteX170" fmla="*/ 6947884 w 12192000"/>
              <a:gd name="connsiteY170" fmla="*/ 47587 h 4939827"/>
              <a:gd name="connsiteX171" fmla="*/ 6965101 w 12192000"/>
              <a:gd name="connsiteY171" fmla="*/ 25718 h 4939827"/>
              <a:gd name="connsiteX172" fmla="*/ 6986370 w 12192000"/>
              <a:gd name="connsiteY172" fmla="*/ 12659 h 4939827"/>
              <a:gd name="connsiteX173" fmla="*/ 6989536 w 12192000"/>
              <a:gd name="connsiteY173" fmla="*/ 14528 h 4939827"/>
              <a:gd name="connsiteX174" fmla="*/ 7015933 w 12192000"/>
              <a:gd name="connsiteY174" fmla="*/ 9653 h 4939827"/>
              <a:gd name="connsiteX175" fmla="*/ 7020592 w 12192000"/>
              <a:gd name="connsiteY175" fmla="*/ 1651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435843 w 12192000"/>
              <a:gd name="connsiteY143" fmla="*/ 234325 h 4939827"/>
              <a:gd name="connsiteX144" fmla="*/ 4558432 w 12192000"/>
              <a:gd name="connsiteY144" fmla="*/ 269194 h 4939827"/>
              <a:gd name="connsiteX145" fmla="*/ 4635061 w 12192000"/>
              <a:gd name="connsiteY145" fmla="*/ 280682 h 4939827"/>
              <a:gd name="connsiteX146" fmla="*/ 4680829 w 12192000"/>
              <a:gd name="connsiteY146" fmla="*/ 287953 h 4939827"/>
              <a:gd name="connsiteX147" fmla="*/ 4807427 w 12192000"/>
              <a:gd name="connsiteY147" fmla="*/ 276835 h 4939827"/>
              <a:gd name="connsiteX148" fmla="*/ 5028933 w 12192000"/>
              <a:gd name="connsiteY148" fmla="*/ 183887 h 4939827"/>
              <a:gd name="connsiteX149" fmla="*/ 5093642 w 12192000"/>
              <a:gd name="connsiteY149" fmla="*/ 177214 h 4939827"/>
              <a:gd name="connsiteX150" fmla="*/ 5102642 w 12192000"/>
              <a:gd name="connsiteY150" fmla="*/ 186816 h 4939827"/>
              <a:gd name="connsiteX151" fmla="*/ 5193590 w 12192000"/>
              <a:gd name="connsiteY151" fmla="*/ 136361 h 4939827"/>
              <a:gd name="connsiteX152" fmla="*/ 5323922 w 12192000"/>
              <a:gd name="connsiteY152" fmla="*/ 146332 h 4939827"/>
              <a:gd name="connsiteX153" fmla="*/ 5421860 w 12192000"/>
              <a:gd name="connsiteY153" fmla="*/ 167298 h 4939827"/>
              <a:gd name="connsiteX154" fmla="*/ 5476948 w 12192000"/>
              <a:gd name="connsiteY154" fmla="*/ 173249 h 4939827"/>
              <a:gd name="connsiteX155" fmla="*/ 5516842 w 12192000"/>
              <a:gd name="connsiteY155" fmla="*/ 184018 h 4939827"/>
              <a:gd name="connsiteX156" fmla="*/ 5619415 w 12192000"/>
              <a:gd name="connsiteY156" fmla="*/ 176781 h 4939827"/>
              <a:gd name="connsiteX157" fmla="*/ 5789867 w 12192000"/>
              <a:gd name="connsiteY157" fmla="*/ 150304 h 4939827"/>
              <a:gd name="connsiteX158" fmla="*/ 5825953 w 12192000"/>
              <a:gd name="connsiteY158" fmla="*/ 147907 h 4939827"/>
              <a:gd name="connsiteX159" fmla="*/ 5856168 w 12192000"/>
              <a:gd name="connsiteY159" fmla="*/ 158719 h 4939827"/>
              <a:gd name="connsiteX160" fmla="*/ 5862476 w 12192000"/>
              <a:gd name="connsiteY160" fmla="*/ 172447 h 4939827"/>
              <a:gd name="connsiteX161" fmla="*/ 5882195 w 12192000"/>
              <a:gd name="connsiteY161" fmla="*/ 173195 h 4939827"/>
              <a:gd name="connsiteX162" fmla="*/ 5887271 w 12192000"/>
              <a:gd name="connsiteY162" fmla="*/ 176084 h 4939827"/>
              <a:gd name="connsiteX163" fmla="*/ 5916552 w 12192000"/>
              <a:gd name="connsiteY163" fmla="*/ 189955 h 4939827"/>
              <a:gd name="connsiteX164" fmla="*/ 5983240 w 12192000"/>
              <a:gd name="connsiteY164" fmla="*/ 152755 h 4939827"/>
              <a:gd name="connsiteX165" fmla="*/ 6061852 w 12192000"/>
              <a:gd name="connsiteY165" fmla="*/ 161953 h 4939827"/>
              <a:gd name="connsiteX166" fmla="*/ 6408386 w 12192000"/>
              <a:gd name="connsiteY166" fmla="*/ 157590 h 4939827"/>
              <a:gd name="connsiteX167" fmla="*/ 6531386 w 12192000"/>
              <a:gd name="connsiteY167" fmla="*/ 156103 h 4939827"/>
              <a:gd name="connsiteX168" fmla="*/ 6721509 w 12192000"/>
              <a:gd name="connsiteY168" fmla="*/ 54829 h 4939827"/>
              <a:gd name="connsiteX169" fmla="*/ 6947884 w 12192000"/>
              <a:gd name="connsiteY169" fmla="*/ 47587 h 4939827"/>
              <a:gd name="connsiteX170" fmla="*/ 6965101 w 12192000"/>
              <a:gd name="connsiteY170" fmla="*/ 25718 h 4939827"/>
              <a:gd name="connsiteX171" fmla="*/ 6986370 w 12192000"/>
              <a:gd name="connsiteY171" fmla="*/ 12659 h 4939827"/>
              <a:gd name="connsiteX172" fmla="*/ 6989536 w 12192000"/>
              <a:gd name="connsiteY172" fmla="*/ 14528 h 4939827"/>
              <a:gd name="connsiteX173" fmla="*/ 7015933 w 12192000"/>
              <a:gd name="connsiteY173" fmla="*/ 9653 h 4939827"/>
              <a:gd name="connsiteX174" fmla="*/ 7020592 w 12192000"/>
              <a:gd name="connsiteY174" fmla="*/ 1651 h 4939827"/>
              <a:gd name="connsiteX175" fmla="*/ 7025905 w 12192000"/>
              <a:gd name="connsiteY175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680829 w 12192000"/>
              <a:gd name="connsiteY145" fmla="*/ 287953 h 4939827"/>
              <a:gd name="connsiteX146" fmla="*/ 4807427 w 12192000"/>
              <a:gd name="connsiteY146" fmla="*/ 276835 h 4939827"/>
              <a:gd name="connsiteX147" fmla="*/ 5028933 w 12192000"/>
              <a:gd name="connsiteY147" fmla="*/ 183887 h 4939827"/>
              <a:gd name="connsiteX148" fmla="*/ 5093642 w 12192000"/>
              <a:gd name="connsiteY148" fmla="*/ 177214 h 4939827"/>
              <a:gd name="connsiteX149" fmla="*/ 5102642 w 12192000"/>
              <a:gd name="connsiteY149" fmla="*/ 186816 h 4939827"/>
              <a:gd name="connsiteX150" fmla="*/ 5193590 w 12192000"/>
              <a:gd name="connsiteY150" fmla="*/ 136361 h 4939827"/>
              <a:gd name="connsiteX151" fmla="*/ 5323922 w 12192000"/>
              <a:gd name="connsiteY151" fmla="*/ 146332 h 4939827"/>
              <a:gd name="connsiteX152" fmla="*/ 5421860 w 12192000"/>
              <a:gd name="connsiteY152" fmla="*/ 167298 h 4939827"/>
              <a:gd name="connsiteX153" fmla="*/ 5476948 w 12192000"/>
              <a:gd name="connsiteY153" fmla="*/ 173249 h 4939827"/>
              <a:gd name="connsiteX154" fmla="*/ 5516842 w 12192000"/>
              <a:gd name="connsiteY154" fmla="*/ 184018 h 4939827"/>
              <a:gd name="connsiteX155" fmla="*/ 5619415 w 12192000"/>
              <a:gd name="connsiteY155" fmla="*/ 176781 h 4939827"/>
              <a:gd name="connsiteX156" fmla="*/ 5789867 w 12192000"/>
              <a:gd name="connsiteY156" fmla="*/ 150304 h 4939827"/>
              <a:gd name="connsiteX157" fmla="*/ 5825953 w 12192000"/>
              <a:gd name="connsiteY157" fmla="*/ 147907 h 4939827"/>
              <a:gd name="connsiteX158" fmla="*/ 5856168 w 12192000"/>
              <a:gd name="connsiteY158" fmla="*/ 158719 h 4939827"/>
              <a:gd name="connsiteX159" fmla="*/ 5862476 w 12192000"/>
              <a:gd name="connsiteY159" fmla="*/ 172447 h 4939827"/>
              <a:gd name="connsiteX160" fmla="*/ 5882195 w 12192000"/>
              <a:gd name="connsiteY160" fmla="*/ 173195 h 4939827"/>
              <a:gd name="connsiteX161" fmla="*/ 5887271 w 12192000"/>
              <a:gd name="connsiteY161" fmla="*/ 176084 h 4939827"/>
              <a:gd name="connsiteX162" fmla="*/ 5916552 w 12192000"/>
              <a:gd name="connsiteY162" fmla="*/ 189955 h 4939827"/>
              <a:gd name="connsiteX163" fmla="*/ 5983240 w 12192000"/>
              <a:gd name="connsiteY163" fmla="*/ 152755 h 4939827"/>
              <a:gd name="connsiteX164" fmla="*/ 6061852 w 12192000"/>
              <a:gd name="connsiteY164" fmla="*/ 161953 h 4939827"/>
              <a:gd name="connsiteX165" fmla="*/ 6408386 w 12192000"/>
              <a:gd name="connsiteY165" fmla="*/ 157590 h 4939827"/>
              <a:gd name="connsiteX166" fmla="*/ 6531386 w 12192000"/>
              <a:gd name="connsiteY166" fmla="*/ 156103 h 4939827"/>
              <a:gd name="connsiteX167" fmla="*/ 6721509 w 12192000"/>
              <a:gd name="connsiteY167" fmla="*/ 54829 h 4939827"/>
              <a:gd name="connsiteX168" fmla="*/ 6947884 w 12192000"/>
              <a:gd name="connsiteY168" fmla="*/ 47587 h 4939827"/>
              <a:gd name="connsiteX169" fmla="*/ 6965101 w 12192000"/>
              <a:gd name="connsiteY169" fmla="*/ 25718 h 4939827"/>
              <a:gd name="connsiteX170" fmla="*/ 6986370 w 12192000"/>
              <a:gd name="connsiteY170" fmla="*/ 12659 h 4939827"/>
              <a:gd name="connsiteX171" fmla="*/ 6989536 w 12192000"/>
              <a:gd name="connsiteY171" fmla="*/ 14528 h 4939827"/>
              <a:gd name="connsiteX172" fmla="*/ 7015933 w 12192000"/>
              <a:gd name="connsiteY172" fmla="*/ 9653 h 4939827"/>
              <a:gd name="connsiteX173" fmla="*/ 7020592 w 12192000"/>
              <a:gd name="connsiteY173" fmla="*/ 1651 h 4939827"/>
              <a:gd name="connsiteX174" fmla="*/ 7025905 w 12192000"/>
              <a:gd name="connsiteY174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408386 w 12192000"/>
              <a:gd name="connsiteY164" fmla="*/ 157590 h 4939827"/>
              <a:gd name="connsiteX165" fmla="*/ 6531386 w 12192000"/>
              <a:gd name="connsiteY165" fmla="*/ 156103 h 4939827"/>
              <a:gd name="connsiteX166" fmla="*/ 6721509 w 12192000"/>
              <a:gd name="connsiteY166" fmla="*/ 54829 h 4939827"/>
              <a:gd name="connsiteX167" fmla="*/ 6947884 w 12192000"/>
              <a:gd name="connsiteY167" fmla="*/ 47587 h 4939827"/>
              <a:gd name="connsiteX168" fmla="*/ 6965101 w 12192000"/>
              <a:gd name="connsiteY168" fmla="*/ 25718 h 4939827"/>
              <a:gd name="connsiteX169" fmla="*/ 6986370 w 12192000"/>
              <a:gd name="connsiteY169" fmla="*/ 12659 h 4939827"/>
              <a:gd name="connsiteX170" fmla="*/ 6989536 w 12192000"/>
              <a:gd name="connsiteY170" fmla="*/ 14528 h 4939827"/>
              <a:gd name="connsiteX171" fmla="*/ 7015933 w 12192000"/>
              <a:gd name="connsiteY171" fmla="*/ 9653 h 4939827"/>
              <a:gd name="connsiteX172" fmla="*/ 7020592 w 12192000"/>
              <a:gd name="connsiteY172" fmla="*/ 1651 h 4939827"/>
              <a:gd name="connsiteX173" fmla="*/ 7025905 w 12192000"/>
              <a:gd name="connsiteY173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531386 w 12192000"/>
              <a:gd name="connsiteY164" fmla="*/ 156103 h 4939827"/>
              <a:gd name="connsiteX165" fmla="*/ 6721509 w 12192000"/>
              <a:gd name="connsiteY165" fmla="*/ 54829 h 4939827"/>
              <a:gd name="connsiteX166" fmla="*/ 6947884 w 12192000"/>
              <a:gd name="connsiteY166" fmla="*/ 47587 h 4939827"/>
              <a:gd name="connsiteX167" fmla="*/ 6965101 w 12192000"/>
              <a:gd name="connsiteY167" fmla="*/ 25718 h 4939827"/>
              <a:gd name="connsiteX168" fmla="*/ 6986370 w 12192000"/>
              <a:gd name="connsiteY168" fmla="*/ 12659 h 4939827"/>
              <a:gd name="connsiteX169" fmla="*/ 6989536 w 12192000"/>
              <a:gd name="connsiteY169" fmla="*/ 14528 h 4939827"/>
              <a:gd name="connsiteX170" fmla="*/ 7015933 w 12192000"/>
              <a:gd name="connsiteY170" fmla="*/ 9653 h 4939827"/>
              <a:gd name="connsiteX171" fmla="*/ 7020592 w 12192000"/>
              <a:gd name="connsiteY171" fmla="*/ 1651 h 4939827"/>
              <a:gd name="connsiteX172" fmla="*/ 7025905 w 12192000"/>
              <a:gd name="connsiteY172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531386 w 12192000"/>
              <a:gd name="connsiteY164" fmla="*/ 156103 h 4939827"/>
              <a:gd name="connsiteX165" fmla="*/ 6947884 w 12192000"/>
              <a:gd name="connsiteY165" fmla="*/ 47587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531386 w 12192000"/>
              <a:gd name="connsiteY164" fmla="*/ 156103 h 4939827"/>
              <a:gd name="connsiteX165" fmla="*/ 6756965 w 12192000"/>
              <a:gd name="connsiteY165" fmla="*/ 57636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415830 w 12192000"/>
              <a:gd name="connsiteY164" fmla="*/ 136006 h 4939827"/>
              <a:gd name="connsiteX165" fmla="*/ 6756965 w 12192000"/>
              <a:gd name="connsiteY165" fmla="*/ 57636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152287 w 12192000"/>
              <a:gd name="connsiteY163" fmla="*/ 116736 h 4939827"/>
              <a:gd name="connsiteX164" fmla="*/ 6415830 w 12192000"/>
              <a:gd name="connsiteY164" fmla="*/ 136006 h 4939827"/>
              <a:gd name="connsiteX165" fmla="*/ 6756965 w 12192000"/>
              <a:gd name="connsiteY165" fmla="*/ 57636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16552 w 12192000"/>
              <a:gd name="connsiteY160" fmla="*/ 189955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965101 w 12192000"/>
              <a:gd name="connsiteY165" fmla="*/ 25718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16552 w 12192000"/>
              <a:gd name="connsiteY160" fmla="*/ 189955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965101 w 12192000"/>
              <a:gd name="connsiteY165" fmla="*/ 25718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16552 w 12192000"/>
              <a:gd name="connsiteY160" fmla="*/ 189955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819400 w 12192000"/>
              <a:gd name="connsiteY165" fmla="*/ 30742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21577 w 12192000"/>
              <a:gd name="connsiteY160" fmla="*/ 169858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819400 w 12192000"/>
              <a:gd name="connsiteY165" fmla="*/ 30742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56458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21577 w 12192000"/>
              <a:gd name="connsiteY160" fmla="*/ 169858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819400 w 12192000"/>
              <a:gd name="connsiteY165" fmla="*/ 30742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4028476 w 12192000"/>
              <a:gd name="connsiteY136" fmla="*/ 223679 h 4939827"/>
              <a:gd name="connsiteX137" fmla="*/ 4191582 w 12192000"/>
              <a:gd name="connsiteY137" fmla="*/ 238952 h 4939827"/>
              <a:gd name="connsiteX138" fmla="*/ 4251024 w 12192000"/>
              <a:gd name="connsiteY138" fmla="*/ 240874 h 4939827"/>
              <a:gd name="connsiteX139" fmla="*/ 4355275 w 12192000"/>
              <a:gd name="connsiteY139" fmla="*/ 260205 h 4939827"/>
              <a:gd name="connsiteX140" fmla="*/ 4423807 w 12192000"/>
              <a:gd name="connsiteY140" fmla="*/ 270366 h 4939827"/>
              <a:gd name="connsiteX141" fmla="*/ 4558432 w 12192000"/>
              <a:gd name="connsiteY141" fmla="*/ 269194 h 4939827"/>
              <a:gd name="connsiteX142" fmla="*/ 4635061 w 12192000"/>
              <a:gd name="connsiteY142" fmla="*/ 280682 h 4939827"/>
              <a:gd name="connsiteX143" fmla="*/ 4807427 w 12192000"/>
              <a:gd name="connsiteY143" fmla="*/ 276835 h 4939827"/>
              <a:gd name="connsiteX144" fmla="*/ 5028933 w 12192000"/>
              <a:gd name="connsiteY144" fmla="*/ 183887 h 4939827"/>
              <a:gd name="connsiteX145" fmla="*/ 5093642 w 12192000"/>
              <a:gd name="connsiteY145" fmla="*/ 177214 h 4939827"/>
              <a:gd name="connsiteX146" fmla="*/ 5102642 w 12192000"/>
              <a:gd name="connsiteY146" fmla="*/ 186816 h 4939827"/>
              <a:gd name="connsiteX147" fmla="*/ 5193590 w 12192000"/>
              <a:gd name="connsiteY147" fmla="*/ 156458 h 4939827"/>
              <a:gd name="connsiteX148" fmla="*/ 5323922 w 12192000"/>
              <a:gd name="connsiteY148" fmla="*/ 146332 h 4939827"/>
              <a:gd name="connsiteX149" fmla="*/ 5421860 w 12192000"/>
              <a:gd name="connsiteY149" fmla="*/ 167298 h 4939827"/>
              <a:gd name="connsiteX150" fmla="*/ 5476948 w 12192000"/>
              <a:gd name="connsiteY150" fmla="*/ 173249 h 4939827"/>
              <a:gd name="connsiteX151" fmla="*/ 5516842 w 12192000"/>
              <a:gd name="connsiteY151" fmla="*/ 184018 h 4939827"/>
              <a:gd name="connsiteX152" fmla="*/ 5619415 w 12192000"/>
              <a:gd name="connsiteY152" fmla="*/ 176781 h 4939827"/>
              <a:gd name="connsiteX153" fmla="*/ 5789867 w 12192000"/>
              <a:gd name="connsiteY153" fmla="*/ 150304 h 4939827"/>
              <a:gd name="connsiteX154" fmla="*/ 5825953 w 12192000"/>
              <a:gd name="connsiteY154" fmla="*/ 147907 h 4939827"/>
              <a:gd name="connsiteX155" fmla="*/ 5856168 w 12192000"/>
              <a:gd name="connsiteY155" fmla="*/ 158719 h 4939827"/>
              <a:gd name="connsiteX156" fmla="*/ 5862476 w 12192000"/>
              <a:gd name="connsiteY156" fmla="*/ 172447 h 4939827"/>
              <a:gd name="connsiteX157" fmla="*/ 5882195 w 12192000"/>
              <a:gd name="connsiteY157" fmla="*/ 173195 h 4939827"/>
              <a:gd name="connsiteX158" fmla="*/ 5887271 w 12192000"/>
              <a:gd name="connsiteY158" fmla="*/ 176084 h 4939827"/>
              <a:gd name="connsiteX159" fmla="*/ 5921577 w 12192000"/>
              <a:gd name="connsiteY159" fmla="*/ 169858 h 4939827"/>
              <a:gd name="connsiteX160" fmla="*/ 5983240 w 12192000"/>
              <a:gd name="connsiteY160" fmla="*/ 152755 h 4939827"/>
              <a:gd name="connsiteX161" fmla="*/ 6152287 w 12192000"/>
              <a:gd name="connsiteY161" fmla="*/ 116736 h 4939827"/>
              <a:gd name="connsiteX162" fmla="*/ 6415830 w 12192000"/>
              <a:gd name="connsiteY162" fmla="*/ 136006 h 4939827"/>
              <a:gd name="connsiteX163" fmla="*/ 6756965 w 12192000"/>
              <a:gd name="connsiteY163" fmla="*/ 57636 h 4939827"/>
              <a:gd name="connsiteX164" fmla="*/ 6819400 w 12192000"/>
              <a:gd name="connsiteY164" fmla="*/ 30742 h 4939827"/>
              <a:gd name="connsiteX165" fmla="*/ 6986370 w 12192000"/>
              <a:gd name="connsiteY165" fmla="*/ 12659 h 4939827"/>
              <a:gd name="connsiteX166" fmla="*/ 6989536 w 12192000"/>
              <a:gd name="connsiteY166" fmla="*/ 14528 h 4939827"/>
              <a:gd name="connsiteX167" fmla="*/ 7015933 w 12192000"/>
              <a:gd name="connsiteY167" fmla="*/ 9653 h 4939827"/>
              <a:gd name="connsiteX168" fmla="*/ 7020592 w 12192000"/>
              <a:gd name="connsiteY168" fmla="*/ 1651 h 4939827"/>
              <a:gd name="connsiteX169" fmla="*/ 7025905 w 12192000"/>
              <a:gd name="connsiteY16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922756 w 12192000"/>
              <a:gd name="connsiteY135" fmla="*/ 194044 h 4939827"/>
              <a:gd name="connsiteX136" fmla="*/ 4028476 w 12192000"/>
              <a:gd name="connsiteY136" fmla="*/ 223679 h 4939827"/>
              <a:gd name="connsiteX137" fmla="*/ 4191582 w 12192000"/>
              <a:gd name="connsiteY137" fmla="*/ 238952 h 4939827"/>
              <a:gd name="connsiteX138" fmla="*/ 4251024 w 12192000"/>
              <a:gd name="connsiteY138" fmla="*/ 240874 h 4939827"/>
              <a:gd name="connsiteX139" fmla="*/ 4355275 w 12192000"/>
              <a:gd name="connsiteY139" fmla="*/ 260205 h 4939827"/>
              <a:gd name="connsiteX140" fmla="*/ 4423807 w 12192000"/>
              <a:gd name="connsiteY140" fmla="*/ 270366 h 4939827"/>
              <a:gd name="connsiteX141" fmla="*/ 4558432 w 12192000"/>
              <a:gd name="connsiteY141" fmla="*/ 269194 h 4939827"/>
              <a:gd name="connsiteX142" fmla="*/ 4635061 w 12192000"/>
              <a:gd name="connsiteY142" fmla="*/ 280682 h 4939827"/>
              <a:gd name="connsiteX143" fmla="*/ 4807427 w 12192000"/>
              <a:gd name="connsiteY143" fmla="*/ 276835 h 4939827"/>
              <a:gd name="connsiteX144" fmla="*/ 5028933 w 12192000"/>
              <a:gd name="connsiteY144" fmla="*/ 183887 h 4939827"/>
              <a:gd name="connsiteX145" fmla="*/ 5093642 w 12192000"/>
              <a:gd name="connsiteY145" fmla="*/ 177214 h 4939827"/>
              <a:gd name="connsiteX146" fmla="*/ 5102642 w 12192000"/>
              <a:gd name="connsiteY146" fmla="*/ 186816 h 4939827"/>
              <a:gd name="connsiteX147" fmla="*/ 5193590 w 12192000"/>
              <a:gd name="connsiteY147" fmla="*/ 156458 h 4939827"/>
              <a:gd name="connsiteX148" fmla="*/ 5323922 w 12192000"/>
              <a:gd name="connsiteY148" fmla="*/ 146332 h 4939827"/>
              <a:gd name="connsiteX149" fmla="*/ 5421860 w 12192000"/>
              <a:gd name="connsiteY149" fmla="*/ 167298 h 4939827"/>
              <a:gd name="connsiteX150" fmla="*/ 5476948 w 12192000"/>
              <a:gd name="connsiteY150" fmla="*/ 173249 h 4939827"/>
              <a:gd name="connsiteX151" fmla="*/ 5516842 w 12192000"/>
              <a:gd name="connsiteY151" fmla="*/ 184018 h 4939827"/>
              <a:gd name="connsiteX152" fmla="*/ 5619415 w 12192000"/>
              <a:gd name="connsiteY152" fmla="*/ 176781 h 4939827"/>
              <a:gd name="connsiteX153" fmla="*/ 5789867 w 12192000"/>
              <a:gd name="connsiteY153" fmla="*/ 150304 h 4939827"/>
              <a:gd name="connsiteX154" fmla="*/ 5825953 w 12192000"/>
              <a:gd name="connsiteY154" fmla="*/ 147907 h 4939827"/>
              <a:gd name="connsiteX155" fmla="*/ 5856168 w 12192000"/>
              <a:gd name="connsiteY155" fmla="*/ 158719 h 4939827"/>
              <a:gd name="connsiteX156" fmla="*/ 5862476 w 12192000"/>
              <a:gd name="connsiteY156" fmla="*/ 172447 h 4939827"/>
              <a:gd name="connsiteX157" fmla="*/ 5882195 w 12192000"/>
              <a:gd name="connsiteY157" fmla="*/ 173195 h 4939827"/>
              <a:gd name="connsiteX158" fmla="*/ 5887271 w 12192000"/>
              <a:gd name="connsiteY158" fmla="*/ 176084 h 4939827"/>
              <a:gd name="connsiteX159" fmla="*/ 5921577 w 12192000"/>
              <a:gd name="connsiteY159" fmla="*/ 169858 h 4939827"/>
              <a:gd name="connsiteX160" fmla="*/ 5983240 w 12192000"/>
              <a:gd name="connsiteY160" fmla="*/ 152755 h 4939827"/>
              <a:gd name="connsiteX161" fmla="*/ 6152287 w 12192000"/>
              <a:gd name="connsiteY161" fmla="*/ 116736 h 4939827"/>
              <a:gd name="connsiteX162" fmla="*/ 6415830 w 12192000"/>
              <a:gd name="connsiteY162" fmla="*/ 136006 h 4939827"/>
              <a:gd name="connsiteX163" fmla="*/ 6756965 w 12192000"/>
              <a:gd name="connsiteY163" fmla="*/ 57636 h 4939827"/>
              <a:gd name="connsiteX164" fmla="*/ 6819400 w 12192000"/>
              <a:gd name="connsiteY164" fmla="*/ 30742 h 4939827"/>
              <a:gd name="connsiteX165" fmla="*/ 6986370 w 12192000"/>
              <a:gd name="connsiteY165" fmla="*/ 12659 h 4939827"/>
              <a:gd name="connsiteX166" fmla="*/ 6989536 w 12192000"/>
              <a:gd name="connsiteY166" fmla="*/ 14528 h 4939827"/>
              <a:gd name="connsiteX167" fmla="*/ 7015933 w 12192000"/>
              <a:gd name="connsiteY167" fmla="*/ 9653 h 4939827"/>
              <a:gd name="connsiteX168" fmla="*/ 7020592 w 12192000"/>
              <a:gd name="connsiteY168" fmla="*/ 1651 h 4939827"/>
              <a:gd name="connsiteX169" fmla="*/ 7025905 w 12192000"/>
              <a:gd name="connsiteY16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98001 w 12192000"/>
              <a:gd name="connsiteY124" fmla="*/ 231941 h 4939827"/>
              <a:gd name="connsiteX125" fmla="*/ 3561557 w 12192000"/>
              <a:gd name="connsiteY125" fmla="*/ 228095 h 4939827"/>
              <a:gd name="connsiteX126" fmla="*/ 3611920 w 12192000"/>
              <a:gd name="connsiteY126" fmla="*/ 218094 h 4939827"/>
              <a:gd name="connsiteX127" fmla="*/ 3620528 w 12192000"/>
              <a:gd name="connsiteY127" fmla="*/ 218788 h 4939827"/>
              <a:gd name="connsiteX128" fmla="*/ 3620766 w 12192000"/>
              <a:gd name="connsiteY128" fmla="*/ 218511 h 4939827"/>
              <a:gd name="connsiteX129" fmla="*/ 3629977 w 12192000"/>
              <a:gd name="connsiteY129" fmla="*/ 218664 h 4939827"/>
              <a:gd name="connsiteX130" fmla="*/ 3636217 w 12192000"/>
              <a:gd name="connsiteY130" fmla="*/ 220048 h 4939827"/>
              <a:gd name="connsiteX131" fmla="*/ 3709484 w 12192000"/>
              <a:gd name="connsiteY131" fmla="*/ 186927 h 4939827"/>
              <a:gd name="connsiteX132" fmla="*/ 3761342 w 12192000"/>
              <a:gd name="connsiteY132" fmla="*/ 177474 h 4939827"/>
              <a:gd name="connsiteX133" fmla="*/ 3799748 w 12192000"/>
              <a:gd name="connsiteY133" fmla="*/ 167154 h 4939827"/>
              <a:gd name="connsiteX134" fmla="*/ 3922756 w 12192000"/>
              <a:gd name="connsiteY134" fmla="*/ 194044 h 4939827"/>
              <a:gd name="connsiteX135" fmla="*/ 4028476 w 12192000"/>
              <a:gd name="connsiteY135" fmla="*/ 223679 h 4939827"/>
              <a:gd name="connsiteX136" fmla="*/ 4191582 w 12192000"/>
              <a:gd name="connsiteY136" fmla="*/ 238952 h 4939827"/>
              <a:gd name="connsiteX137" fmla="*/ 4251024 w 12192000"/>
              <a:gd name="connsiteY137" fmla="*/ 240874 h 4939827"/>
              <a:gd name="connsiteX138" fmla="*/ 4355275 w 12192000"/>
              <a:gd name="connsiteY138" fmla="*/ 260205 h 4939827"/>
              <a:gd name="connsiteX139" fmla="*/ 4423807 w 12192000"/>
              <a:gd name="connsiteY139" fmla="*/ 270366 h 4939827"/>
              <a:gd name="connsiteX140" fmla="*/ 4558432 w 12192000"/>
              <a:gd name="connsiteY140" fmla="*/ 269194 h 4939827"/>
              <a:gd name="connsiteX141" fmla="*/ 4635061 w 12192000"/>
              <a:gd name="connsiteY141" fmla="*/ 280682 h 4939827"/>
              <a:gd name="connsiteX142" fmla="*/ 4807427 w 12192000"/>
              <a:gd name="connsiteY142" fmla="*/ 276835 h 4939827"/>
              <a:gd name="connsiteX143" fmla="*/ 5028933 w 12192000"/>
              <a:gd name="connsiteY143" fmla="*/ 183887 h 4939827"/>
              <a:gd name="connsiteX144" fmla="*/ 5093642 w 12192000"/>
              <a:gd name="connsiteY144" fmla="*/ 177214 h 4939827"/>
              <a:gd name="connsiteX145" fmla="*/ 5102642 w 12192000"/>
              <a:gd name="connsiteY145" fmla="*/ 186816 h 4939827"/>
              <a:gd name="connsiteX146" fmla="*/ 5193590 w 12192000"/>
              <a:gd name="connsiteY146" fmla="*/ 156458 h 4939827"/>
              <a:gd name="connsiteX147" fmla="*/ 5323922 w 12192000"/>
              <a:gd name="connsiteY147" fmla="*/ 146332 h 4939827"/>
              <a:gd name="connsiteX148" fmla="*/ 5421860 w 12192000"/>
              <a:gd name="connsiteY148" fmla="*/ 167298 h 4939827"/>
              <a:gd name="connsiteX149" fmla="*/ 5476948 w 12192000"/>
              <a:gd name="connsiteY149" fmla="*/ 173249 h 4939827"/>
              <a:gd name="connsiteX150" fmla="*/ 5516842 w 12192000"/>
              <a:gd name="connsiteY150" fmla="*/ 184018 h 4939827"/>
              <a:gd name="connsiteX151" fmla="*/ 5619415 w 12192000"/>
              <a:gd name="connsiteY151" fmla="*/ 176781 h 4939827"/>
              <a:gd name="connsiteX152" fmla="*/ 5789867 w 12192000"/>
              <a:gd name="connsiteY152" fmla="*/ 150304 h 4939827"/>
              <a:gd name="connsiteX153" fmla="*/ 5825953 w 12192000"/>
              <a:gd name="connsiteY153" fmla="*/ 147907 h 4939827"/>
              <a:gd name="connsiteX154" fmla="*/ 5856168 w 12192000"/>
              <a:gd name="connsiteY154" fmla="*/ 158719 h 4939827"/>
              <a:gd name="connsiteX155" fmla="*/ 5862476 w 12192000"/>
              <a:gd name="connsiteY155" fmla="*/ 172447 h 4939827"/>
              <a:gd name="connsiteX156" fmla="*/ 5882195 w 12192000"/>
              <a:gd name="connsiteY156" fmla="*/ 173195 h 4939827"/>
              <a:gd name="connsiteX157" fmla="*/ 5887271 w 12192000"/>
              <a:gd name="connsiteY157" fmla="*/ 176084 h 4939827"/>
              <a:gd name="connsiteX158" fmla="*/ 5921577 w 12192000"/>
              <a:gd name="connsiteY158" fmla="*/ 169858 h 4939827"/>
              <a:gd name="connsiteX159" fmla="*/ 5983240 w 12192000"/>
              <a:gd name="connsiteY159" fmla="*/ 152755 h 4939827"/>
              <a:gd name="connsiteX160" fmla="*/ 6152287 w 12192000"/>
              <a:gd name="connsiteY160" fmla="*/ 116736 h 4939827"/>
              <a:gd name="connsiteX161" fmla="*/ 6415830 w 12192000"/>
              <a:gd name="connsiteY161" fmla="*/ 136006 h 4939827"/>
              <a:gd name="connsiteX162" fmla="*/ 6756965 w 12192000"/>
              <a:gd name="connsiteY162" fmla="*/ 57636 h 4939827"/>
              <a:gd name="connsiteX163" fmla="*/ 6819400 w 12192000"/>
              <a:gd name="connsiteY163" fmla="*/ 30742 h 4939827"/>
              <a:gd name="connsiteX164" fmla="*/ 6986370 w 12192000"/>
              <a:gd name="connsiteY164" fmla="*/ 12659 h 4939827"/>
              <a:gd name="connsiteX165" fmla="*/ 6989536 w 12192000"/>
              <a:gd name="connsiteY165" fmla="*/ 14528 h 4939827"/>
              <a:gd name="connsiteX166" fmla="*/ 7015933 w 12192000"/>
              <a:gd name="connsiteY166" fmla="*/ 9653 h 4939827"/>
              <a:gd name="connsiteX167" fmla="*/ 7020592 w 12192000"/>
              <a:gd name="connsiteY167" fmla="*/ 1651 h 4939827"/>
              <a:gd name="connsiteX168" fmla="*/ 7025905 w 12192000"/>
              <a:gd name="connsiteY168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103677 w 12192000"/>
              <a:gd name="connsiteY116" fmla="*/ 209527 h 4939827"/>
              <a:gd name="connsiteX117" fmla="*/ 3126759 w 12192000"/>
              <a:gd name="connsiteY117" fmla="*/ 211226 h 4939827"/>
              <a:gd name="connsiteX118" fmla="*/ 3164020 w 12192000"/>
              <a:gd name="connsiteY118" fmla="*/ 212779 h 4939827"/>
              <a:gd name="connsiteX119" fmla="*/ 3285019 w 12192000"/>
              <a:gd name="connsiteY119" fmla="*/ 220535 h 4939827"/>
              <a:gd name="connsiteX120" fmla="*/ 3365154 w 12192000"/>
              <a:gd name="connsiteY120" fmla="*/ 226416 h 4939827"/>
              <a:gd name="connsiteX121" fmla="*/ 3367507 w 12192000"/>
              <a:gd name="connsiteY121" fmla="*/ 225416 h 4939827"/>
              <a:gd name="connsiteX122" fmla="*/ 3387567 w 12192000"/>
              <a:gd name="connsiteY122" fmla="*/ 227103 h 4939827"/>
              <a:gd name="connsiteX123" fmla="*/ 3498001 w 12192000"/>
              <a:gd name="connsiteY123" fmla="*/ 231941 h 4939827"/>
              <a:gd name="connsiteX124" fmla="*/ 3561557 w 12192000"/>
              <a:gd name="connsiteY124" fmla="*/ 228095 h 4939827"/>
              <a:gd name="connsiteX125" fmla="*/ 3611920 w 12192000"/>
              <a:gd name="connsiteY125" fmla="*/ 218094 h 4939827"/>
              <a:gd name="connsiteX126" fmla="*/ 3620528 w 12192000"/>
              <a:gd name="connsiteY126" fmla="*/ 218788 h 4939827"/>
              <a:gd name="connsiteX127" fmla="*/ 3620766 w 12192000"/>
              <a:gd name="connsiteY127" fmla="*/ 218511 h 4939827"/>
              <a:gd name="connsiteX128" fmla="*/ 3629977 w 12192000"/>
              <a:gd name="connsiteY128" fmla="*/ 218664 h 4939827"/>
              <a:gd name="connsiteX129" fmla="*/ 3636217 w 12192000"/>
              <a:gd name="connsiteY129" fmla="*/ 220048 h 4939827"/>
              <a:gd name="connsiteX130" fmla="*/ 3709484 w 12192000"/>
              <a:gd name="connsiteY130" fmla="*/ 186927 h 4939827"/>
              <a:gd name="connsiteX131" fmla="*/ 3761342 w 12192000"/>
              <a:gd name="connsiteY131" fmla="*/ 177474 h 4939827"/>
              <a:gd name="connsiteX132" fmla="*/ 3799748 w 12192000"/>
              <a:gd name="connsiteY132" fmla="*/ 167154 h 4939827"/>
              <a:gd name="connsiteX133" fmla="*/ 3922756 w 12192000"/>
              <a:gd name="connsiteY133" fmla="*/ 194044 h 4939827"/>
              <a:gd name="connsiteX134" fmla="*/ 4028476 w 12192000"/>
              <a:gd name="connsiteY134" fmla="*/ 223679 h 4939827"/>
              <a:gd name="connsiteX135" fmla="*/ 4191582 w 12192000"/>
              <a:gd name="connsiteY135" fmla="*/ 238952 h 4939827"/>
              <a:gd name="connsiteX136" fmla="*/ 4251024 w 12192000"/>
              <a:gd name="connsiteY136" fmla="*/ 240874 h 4939827"/>
              <a:gd name="connsiteX137" fmla="*/ 4355275 w 12192000"/>
              <a:gd name="connsiteY137" fmla="*/ 260205 h 4939827"/>
              <a:gd name="connsiteX138" fmla="*/ 4423807 w 12192000"/>
              <a:gd name="connsiteY138" fmla="*/ 270366 h 4939827"/>
              <a:gd name="connsiteX139" fmla="*/ 4558432 w 12192000"/>
              <a:gd name="connsiteY139" fmla="*/ 269194 h 4939827"/>
              <a:gd name="connsiteX140" fmla="*/ 4635061 w 12192000"/>
              <a:gd name="connsiteY140" fmla="*/ 280682 h 4939827"/>
              <a:gd name="connsiteX141" fmla="*/ 4807427 w 12192000"/>
              <a:gd name="connsiteY141" fmla="*/ 276835 h 4939827"/>
              <a:gd name="connsiteX142" fmla="*/ 5028933 w 12192000"/>
              <a:gd name="connsiteY142" fmla="*/ 183887 h 4939827"/>
              <a:gd name="connsiteX143" fmla="*/ 5093642 w 12192000"/>
              <a:gd name="connsiteY143" fmla="*/ 177214 h 4939827"/>
              <a:gd name="connsiteX144" fmla="*/ 5102642 w 12192000"/>
              <a:gd name="connsiteY144" fmla="*/ 186816 h 4939827"/>
              <a:gd name="connsiteX145" fmla="*/ 5193590 w 12192000"/>
              <a:gd name="connsiteY145" fmla="*/ 156458 h 4939827"/>
              <a:gd name="connsiteX146" fmla="*/ 5323922 w 12192000"/>
              <a:gd name="connsiteY146" fmla="*/ 146332 h 4939827"/>
              <a:gd name="connsiteX147" fmla="*/ 5421860 w 12192000"/>
              <a:gd name="connsiteY147" fmla="*/ 167298 h 4939827"/>
              <a:gd name="connsiteX148" fmla="*/ 5476948 w 12192000"/>
              <a:gd name="connsiteY148" fmla="*/ 173249 h 4939827"/>
              <a:gd name="connsiteX149" fmla="*/ 5516842 w 12192000"/>
              <a:gd name="connsiteY149" fmla="*/ 184018 h 4939827"/>
              <a:gd name="connsiteX150" fmla="*/ 5619415 w 12192000"/>
              <a:gd name="connsiteY150" fmla="*/ 176781 h 4939827"/>
              <a:gd name="connsiteX151" fmla="*/ 5789867 w 12192000"/>
              <a:gd name="connsiteY151" fmla="*/ 150304 h 4939827"/>
              <a:gd name="connsiteX152" fmla="*/ 5825953 w 12192000"/>
              <a:gd name="connsiteY152" fmla="*/ 147907 h 4939827"/>
              <a:gd name="connsiteX153" fmla="*/ 5856168 w 12192000"/>
              <a:gd name="connsiteY153" fmla="*/ 158719 h 4939827"/>
              <a:gd name="connsiteX154" fmla="*/ 5862476 w 12192000"/>
              <a:gd name="connsiteY154" fmla="*/ 172447 h 4939827"/>
              <a:gd name="connsiteX155" fmla="*/ 5882195 w 12192000"/>
              <a:gd name="connsiteY155" fmla="*/ 173195 h 4939827"/>
              <a:gd name="connsiteX156" fmla="*/ 5887271 w 12192000"/>
              <a:gd name="connsiteY156" fmla="*/ 176084 h 4939827"/>
              <a:gd name="connsiteX157" fmla="*/ 5921577 w 12192000"/>
              <a:gd name="connsiteY157" fmla="*/ 169858 h 4939827"/>
              <a:gd name="connsiteX158" fmla="*/ 5983240 w 12192000"/>
              <a:gd name="connsiteY158" fmla="*/ 152755 h 4939827"/>
              <a:gd name="connsiteX159" fmla="*/ 6152287 w 12192000"/>
              <a:gd name="connsiteY159" fmla="*/ 116736 h 4939827"/>
              <a:gd name="connsiteX160" fmla="*/ 6415830 w 12192000"/>
              <a:gd name="connsiteY160" fmla="*/ 136006 h 4939827"/>
              <a:gd name="connsiteX161" fmla="*/ 6756965 w 12192000"/>
              <a:gd name="connsiteY161" fmla="*/ 57636 h 4939827"/>
              <a:gd name="connsiteX162" fmla="*/ 6819400 w 12192000"/>
              <a:gd name="connsiteY162" fmla="*/ 30742 h 4939827"/>
              <a:gd name="connsiteX163" fmla="*/ 6986370 w 12192000"/>
              <a:gd name="connsiteY163" fmla="*/ 12659 h 4939827"/>
              <a:gd name="connsiteX164" fmla="*/ 6989536 w 12192000"/>
              <a:gd name="connsiteY164" fmla="*/ 14528 h 4939827"/>
              <a:gd name="connsiteX165" fmla="*/ 7015933 w 12192000"/>
              <a:gd name="connsiteY165" fmla="*/ 9653 h 4939827"/>
              <a:gd name="connsiteX166" fmla="*/ 7020592 w 12192000"/>
              <a:gd name="connsiteY166" fmla="*/ 1651 h 4939827"/>
              <a:gd name="connsiteX167" fmla="*/ 7025905 w 12192000"/>
              <a:gd name="connsiteY167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30844 w 12192000"/>
              <a:gd name="connsiteY115" fmla="*/ 225861 h 4939827"/>
              <a:gd name="connsiteX116" fmla="*/ 3103677 w 12192000"/>
              <a:gd name="connsiteY116" fmla="*/ 209527 h 4939827"/>
              <a:gd name="connsiteX117" fmla="*/ 3126759 w 12192000"/>
              <a:gd name="connsiteY117" fmla="*/ 211226 h 4939827"/>
              <a:gd name="connsiteX118" fmla="*/ 3164020 w 12192000"/>
              <a:gd name="connsiteY118" fmla="*/ 212779 h 4939827"/>
              <a:gd name="connsiteX119" fmla="*/ 3285019 w 12192000"/>
              <a:gd name="connsiteY119" fmla="*/ 220535 h 4939827"/>
              <a:gd name="connsiteX120" fmla="*/ 3365154 w 12192000"/>
              <a:gd name="connsiteY120" fmla="*/ 226416 h 4939827"/>
              <a:gd name="connsiteX121" fmla="*/ 3367507 w 12192000"/>
              <a:gd name="connsiteY121" fmla="*/ 225416 h 4939827"/>
              <a:gd name="connsiteX122" fmla="*/ 3387567 w 12192000"/>
              <a:gd name="connsiteY122" fmla="*/ 227103 h 4939827"/>
              <a:gd name="connsiteX123" fmla="*/ 3498001 w 12192000"/>
              <a:gd name="connsiteY123" fmla="*/ 231941 h 4939827"/>
              <a:gd name="connsiteX124" fmla="*/ 3561557 w 12192000"/>
              <a:gd name="connsiteY124" fmla="*/ 228095 h 4939827"/>
              <a:gd name="connsiteX125" fmla="*/ 3611920 w 12192000"/>
              <a:gd name="connsiteY125" fmla="*/ 218094 h 4939827"/>
              <a:gd name="connsiteX126" fmla="*/ 3620528 w 12192000"/>
              <a:gd name="connsiteY126" fmla="*/ 218788 h 4939827"/>
              <a:gd name="connsiteX127" fmla="*/ 3620766 w 12192000"/>
              <a:gd name="connsiteY127" fmla="*/ 218511 h 4939827"/>
              <a:gd name="connsiteX128" fmla="*/ 3629977 w 12192000"/>
              <a:gd name="connsiteY128" fmla="*/ 218664 h 4939827"/>
              <a:gd name="connsiteX129" fmla="*/ 3636217 w 12192000"/>
              <a:gd name="connsiteY129" fmla="*/ 220048 h 4939827"/>
              <a:gd name="connsiteX130" fmla="*/ 3709484 w 12192000"/>
              <a:gd name="connsiteY130" fmla="*/ 186927 h 4939827"/>
              <a:gd name="connsiteX131" fmla="*/ 3761342 w 12192000"/>
              <a:gd name="connsiteY131" fmla="*/ 177474 h 4939827"/>
              <a:gd name="connsiteX132" fmla="*/ 3799748 w 12192000"/>
              <a:gd name="connsiteY132" fmla="*/ 167154 h 4939827"/>
              <a:gd name="connsiteX133" fmla="*/ 3922756 w 12192000"/>
              <a:gd name="connsiteY133" fmla="*/ 194044 h 4939827"/>
              <a:gd name="connsiteX134" fmla="*/ 4028476 w 12192000"/>
              <a:gd name="connsiteY134" fmla="*/ 223679 h 4939827"/>
              <a:gd name="connsiteX135" fmla="*/ 4191582 w 12192000"/>
              <a:gd name="connsiteY135" fmla="*/ 238952 h 4939827"/>
              <a:gd name="connsiteX136" fmla="*/ 4251024 w 12192000"/>
              <a:gd name="connsiteY136" fmla="*/ 240874 h 4939827"/>
              <a:gd name="connsiteX137" fmla="*/ 4355275 w 12192000"/>
              <a:gd name="connsiteY137" fmla="*/ 260205 h 4939827"/>
              <a:gd name="connsiteX138" fmla="*/ 4423807 w 12192000"/>
              <a:gd name="connsiteY138" fmla="*/ 270366 h 4939827"/>
              <a:gd name="connsiteX139" fmla="*/ 4558432 w 12192000"/>
              <a:gd name="connsiteY139" fmla="*/ 269194 h 4939827"/>
              <a:gd name="connsiteX140" fmla="*/ 4635061 w 12192000"/>
              <a:gd name="connsiteY140" fmla="*/ 280682 h 4939827"/>
              <a:gd name="connsiteX141" fmla="*/ 4807427 w 12192000"/>
              <a:gd name="connsiteY141" fmla="*/ 276835 h 4939827"/>
              <a:gd name="connsiteX142" fmla="*/ 5028933 w 12192000"/>
              <a:gd name="connsiteY142" fmla="*/ 183887 h 4939827"/>
              <a:gd name="connsiteX143" fmla="*/ 5093642 w 12192000"/>
              <a:gd name="connsiteY143" fmla="*/ 177214 h 4939827"/>
              <a:gd name="connsiteX144" fmla="*/ 5102642 w 12192000"/>
              <a:gd name="connsiteY144" fmla="*/ 186816 h 4939827"/>
              <a:gd name="connsiteX145" fmla="*/ 5193590 w 12192000"/>
              <a:gd name="connsiteY145" fmla="*/ 156458 h 4939827"/>
              <a:gd name="connsiteX146" fmla="*/ 5323922 w 12192000"/>
              <a:gd name="connsiteY146" fmla="*/ 146332 h 4939827"/>
              <a:gd name="connsiteX147" fmla="*/ 5421860 w 12192000"/>
              <a:gd name="connsiteY147" fmla="*/ 167298 h 4939827"/>
              <a:gd name="connsiteX148" fmla="*/ 5476948 w 12192000"/>
              <a:gd name="connsiteY148" fmla="*/ 173249 h 4939827"/>
              <a:gd name="connsiteX149" fmla="*/ 5516842 w 12192000"/>
              <a:gd name="connsiteY149" fmla="*/ 184018 h 4939827"/>
              <a:gd name="connsiteX150" fmla="*/ 5619415 w 12192000"/>
              <a:gd name="connsiteY150" fmla="*/ 176781 h 4939827"/>
              <a:gd name="connsiteX151" fmla="*/ 5789867 w 12192000"/>
              <a:gd name="connsiteY151" fmla="*/ 150304 h 4939827"/>
              <a:gd name="connsiteX152" fmla="*/ 5825953 w 12192000"/>
              <a:gd name="connsiteY152" fmla="*/ 147907 h 4939827"/>
              <a:gd name="connsiteX153" fmla="*/ 5856168 w 12192000"/>
              <a:gd name="connsiteY153" fmla="*/ 158719 h 4939827"/>
              <a:gd name="connsiteX154" fmla="*/ 5862476 w 12192000"/>
              <a:gd name="connsiteY154" fmla="*/ 172447 h 4939827"/>
              <a:gd name="connsiteX155" fmla="*/ 5882195 w 12192000"/>
              <a:gd name="connsiteY155" fmla="*/ 173195 h 4939827"/>
              <a:gd name="connsiteX156" fmla="*/ 5887271 w 12192000"/>
              <a:gd name="connsiteY156" fmla="*/ 176084 h 4939827"/>
              <a:gd name="connsiteX157" fmla="*/ 5921577 w 12192000"/>
              <a:gd name="connsiteY157" fmla="*/ 169858 h 4939827"/>
              <a:gd name="connsiteX158" fmla="*/ 5983240 w 12192000"/>
              <a:gd name="connsiteY158" fmla="*/ 152755 h 4939827"/>
              <a:gd name="connsiteX159" fmla="*/ 6152287 w 12192000"/>
              <a:gd name="connsiteY159" fmla="*/ 116736 h 4939827"/>
              <a:gd name="connsiteX160" fmla="*/ 6415830 w 12192000"/>
              <a:gd name="connsiteY160" fmla="*/ 136006 h 4939827"/>
              <a:gd name="connsiteX161" fmla="*/ 6756965 w 12192000"/>
              <a:gd name="connsiteY161" fmla="*/ 57636 h 4939827"/>
              <a:gd name="connsiteX162" fmla="*/ 6819400 w 12192000"/>
              <a:gd name="connsiteY162" fmla="*/ 30742 h 4939827"/>
              <a:gd name="connsiteX163" fmla="*/ 6986370 w 12192000"/>
              <a:gd name="connsiteY163" fmla="*/ 12659 h 4939827"/>
              <a:gd name="connsiteX164" fmla="*/ 6989536 w 12192000"/>
              <a:gd name="connsiteY164" fmla="*/ 14528 h 4939827"/>
              <a:gd name="connsiteX165" fmla="*/ 7015933 w 12192000"/>
              <a:gd name="connsiteY165" fmla="*/ 9653 h 4939827"/>
              <a:gd name="connsiteX166" fmla="*/ 7020592 w 12192000"/>
              <a:gd name="connsiteY166" fmla="*/ 1651 h 4939827"/>
              <a:gd name="connsiteX167" fmla="*/ 7025905 w 12192000"/>
              <a:gd name="connsiteY167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3030844 w 12192000"/>
              <a:gd name="connsiteY114" fmla="*/ 225861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87089 w 12192000"/>
              <a:gd name="connsiteY55" fmla="*/ 303891 h 4939827"/>
              <a:gd name="connsiteX56" fmla="*/ 9371484 w 12192000"/>
              <a:gd name="connsiteY56" fmla="*/ 329634 h 4939827"/>
              <a:gd name="connsiteX57" fmla="*/ 9404829 w 12192000"/>
              <a:gd name="connsiteY57" fmla="*/ 339038 h 4939827"/>
              <a:gd name="connsiteX58" fmla="*/ 9427021 w 12192000"/>
              <a:gd name="connsiteY58" fmla="*/ 358784 h 4939827"/>
              <a:gd name="connsiteX59" fmla="*/ 9670844 w 12192000"/>
              <a:gd name="connsiteY59" fmla="*/ 405128 h 4939827"/>
              <a:gd name="connsiteX60" fmla="*/ 9816083 w 12192000"/>
              <a:gd name="connsiteY60" fmla="*/ 416573 h 4939827"/>
              <a:gd name="connsiteX61" fmla="*/ 9936741 w 12192000"/>
              <a:gd name="connsiteY61" fmla="*/ 437044 h 4939827"/>
              <a:gd name="connsiteX62" fmla="*/ 10050093 w 12192000"/>
              <a:gd name="connsiteY62" fmla="*/ 443783 h 4939827"/>
              <a:gd name="connsiteX63" fmla="*/ 10130090 w 12192000"/>
              <a:gd name="connsiteY63" fmla="*/ 459520 h 4939827"/>
              <a:gd name="connsiteX64" fmla="*/ 10173456 w 12192000"/>
              <a:gd name="connsiteY64" fmla="*/ 457749 h 4939827"/>
              <a:gd name="connsiteX65" fmla="*/ 10218232 w 12192000"/>
              <a:gd name="connsiteY65" fmla="*/ 459820 h 4939827"/>
              <a:gd name="connsiteX66" fmla="*/ 10354176 w 12192000"/>
              <a:gd name="connsiteY66" fmla="*/ 471377 h 4939827"/>
              <a:gd name="connsiteX67" fmla="*/ 10430681 w 12192000"/>
              <a:gd name="connsiteY67" fmla="*/ 481226 h 4939827"/>
              <a:gd name="connsiteX68" fmla="*/ 10478169 w 12192000"/>
              <a:gd name="connsiteY68" fmla="*/ 481774 h 4939827"/>
              <a:gd name="connsiteX69" fmla="*/ 10540907 w 12192000"/>
              <a:gd name="connsiteY69" fmla="*/ 485607 h 4939827"/>
              <a:gd name="connsiteX70" fmla="*/ 10614941 w 12192000"/>
              <a:gd name="connsiteY70" fmla="*/ 487592 h 4939827"/>
              <a:gd name="connsiteX71" fmla="*/ 10674098 w 12192000"/>
              <a:gd name="connsiteY71" fmla="*/ 521656 h 4939827"/>
              <a:gd name="connsiteX72" fmla="*/ 10874834 w 12192000"/>
              <a:gd name="connsiteY72" fmla="*/ 574867 h 4939827"/>
              <a:gd name="connsiteX73" fmla="*/ 10944981 w 12192000"/>
              <a:gd name="connsiteY73" fmla="*/ 615042 h 4939827"/>
              <a:gd name="connsiteX74" fmla="*/ 11006376 w 12192000"/>
              <a:gd name="connsiteY74" fmla="*/ 645957 h 4939827"/>
              <a:gd name="connsiteX75" fmla="*/ 11076308 w 12192000"/>
              <a:gd name="connsiteY75" fmla="*/ 675698 h 4939827"/>
              <a:gd name="connsiteX76" fmla="*/ 11148789 w 12192000"/>
              <a:gd name="connsiteY76" fmla="*/ 685041 h 4939827"/>
              <a:gd name="connsiteX77" fmla="*/ 11249129 w 12192000"/>
              <a:gd name="connsiteY77" fmla="*/ 684218 h 4939827"/>
              <a:gd name="connsiteX78" fmla="*/ 11299915 w 12192000"/>
              <a:gd name="connsiteY78" fmla="*/ 692177 h 4939827"/>
              <a:gd name="connsiteX79" fmla="*/ 11386973 w 12192000"/>
              <a:gd name="connsiteY79" fmla="*/ 708209 h 4939827"/>
              <a:gd name="connsiteX80" fmla="*/ 11500105 w 12192000"/>
              <a:gd name="connsiteY80" fmla="*/ 735014 h 4939827"/>
              <a:gd name="connsiteX81" fmla="*/ 11621735 w 12192000"/>
              <a:gd name="connsiteY81" fmla="*/ 789584 h 4939827"/>
              <a:gd name="connsiteX82" fmla="*/ 11691200 w 12192000"/>
              <a:gd name="connsiteY82" fmla="*/ 867902 h 4939827"/>
              <a:gd name="connsiteX83" fmla="*/ 11819427 w 12192000"/>
              <a:gd name="connsiteY83" fmla="*/ 911634 h 4939827"/>
              <a:gd name="connsiteX84" fmla="*/ 11969720 w 12192000"/>
              <a:gd name="connsiteY84" fmla="*/ 964737 h 4939827"/>
              <a:gd name="connsiteX85" fmla="*/ 12055766 w 12192000"/>
              <a:gd name="connsiteY85" fmla="*/ 991268 h 4939827"/>
              <a:gd name="connsiteX86" fmla="*/ 12171539 w 12192000"/>
              <a:gd name="connsiteY86" fmla="*/ 995427 h 4939827"/>
              <a:gd name="connsiteX87" fmla="*/ 12187831 w 12192000"/>
              <a:gd name="connsiteY87" fmla="*/ 996580 h 4939827"/>
              <a:gd name="connsiteX88" fmla="*/ 12192000 w 12192000"/>
              <a:gd name="connsiteY88" fmla="*/ 996726 h 4939827"/>
              <a:gd name="connsiteX89" fmla="*/ 12192000 w 12192000"/>
              <a:gd name="connsiteY89" fmla="*/ 4939827 h 4939827"/>
              <a:gd name="connsiteX90" fmla="*/ 0 w 12192000"/>
              <a:gd name="connsiteY90" fmla="*/ 4939827 h 4939827"/>
              <a:gd name="connsiteX91" fmla="*/ 0 w 12192000"/>
              <a:gd name="connsiteY91" fmla="*/ 512043 h 4939827"/>
              <a:gd name="connsiteX92" fmla="*/ 7381 w 12192000"/>
              <a:gd name="connsiteY92" fmla="*/ 512580 h 4939827"/>
              <a:gd name="connsiteX93" fmla="*/ 100029 w 12192000"/>
              <a:gd name="connsiteY93" fmla="*/ 504758 h 4939827"/>
              <a:gd name="connsiteX94" fmla="*/ 155244 w 12192000"/>
              <a:gd name="connsiteY94" fmla="*/ 525130 h 4939827"/>
              <a:gd name="connsiteX95" fmla="*/ 254366 w 12192000"/>
              <a:gd name="connsiteY95" fmla="*/ 534449 h 4939827"/>
              <a:gd name="connsiteX96" fmla="*/ 447292 w 12192000"/>
              <a:gd name="connsiteY96" fmla="*/ 542725 h 4939827"/>
              <a:gd name="connsiteX97" fmla="*/ 628105 w 12192000"/>
              <a:gd name="connsiteY97" fmla="*/ 547853 h 4939827"/>
              <a:gd name="connsiteX98" fmla="*/ 783146 w 12192000"/>
              <a:gd name="connsiteY98" fmla="*/ 591799 h 4939827"/>
              <a:gd name="connsiteX99" fmla="*/ 1043676 w 12192000"/>
              <a:gd name="connsiteY99" fmla="*/ 591887 h 4939827"/>
              <a:gd name="connsiteX100" fmla="*/ 1281816 w 12192000"/>
              <a:gd name="connsiteY100" fmla="*/ 520946 h 4939827"/>
              <a:gd name="connsiteX101" fmla="*/ 1486347 w 12192000"/>
              <a:gd name="connsiteY101" fmla="*/ 487310 h 4939827"/>
              <a:gd name="connsiteX102" fmla="*/ 1568079 w 12192000"/>
              <a:gd name="connsiteY102" fmla="*/ 462531 h 4939827"/>
              <a:gd name="connsiteX103" fmla="*/ 1622516 w 12192000"/>
              <a:gd name="connsiteY103" fmla="*/ 466058 h 4939827"/>
              <a:gd name="connsiteX104" fmla="*/ 1655457 w 12192000"/>
              <a:gd name="connsiteY104" fmla="*/ 465359 h 4939827"/>
              <a:gd name="connsiteX105" fmla="*/ 1717454 w 12192000"/>
              <a:gd name="connsiteY105" fmla="*/ 417203 h 4939827"/>
              <a:gd name="connsiteX106" fmla="*/ 1913794 w 12192000"/>
              <a:gd name="connsiteY106" fmla="*/ 365255 h 4939827"/>
              <a:gd name="connsiteX107" fmla="*/ 2129762 w 12192000"/>
              <a:gd name="connsiteY107" fmla="*/ 367832 h 4939827"/>
              <a:gd name="connsiteX108" fmla="*/ 2376970 w 12192000"/>
              <a:gd name="connsiteY108" fmla="*/ 350129 h 4939827"/>
              <a:gd name="connsiteX109" fmla="*/ 2480155 w 12192000"/>
              <a:gd name="connsiteY109" fmla="*/ 359227 h 4939827"/>
              <a:gd name="connsiteX110" fmla="*/ 2586782 w 12192000"/>
              <a:gd name="connsiteY110" fmla="*/ 339352 h 4939827"/>
              <a:gd name="connsiteX111" fmla="*/ 2679617 w 12192000"/>
              <a:gd name="connsiteY111" fmla="*/ 305383 h 4939827"/>
              <a:gd name="connsiteX112" fmla="*/ 2788947 w 12192000"/>
              <a:gd name="connsiteY112" fmla="*/ 250375 h 4939827"/>
              <a:gd name="connsiteX113" fmla="*/ 2965530 w 12192000"/>
              <a:gd name="connsiteY113" fmla="*/ 245958 h 4939827"/>
              <a:gd name="connsiteX114" fmla="*/ 3103677 w 12192000"/>
              <a:gd name="connsiteY114" fmla="*/ 209527 h 4939827"/>
              <a:gd name="connsiteX115" fmla="*/ 3126759 w 12192000"/>
              <a:gd name="connsiteY115" fmla="*/ 211226 h 4939827"/>
              <a:gd name="connsiteX116" fmla="*/ 3164020 w 12192000"/>
              <a:gd name="connsiteY116" fmla="*/ 212779 h 4939827"/>
              <a:gd name="connsiteX117" fmla="*/ 3285019 w 12192000"/>
              <a:gd name="connsiteY117" fmla="*/ 220535 h 4939827"/>
              <a:gd name="connsiteX118" fmla="*/ 3365154 w 12192000"/>
              <a:gd name="connsiteY118" fmla="*/ 226416 h 4939827"/>
              <a:gd name="connsiteX119" fmla="*/ 3367507 w 12192000"/>
              <a:gd name="connsiteY119" fmla="*/ 225416 h 4939827"/>
              <a:gd name="connsiteX120" fmla="*/ 3387567 w 12192000"/>
              <a:gd name="connsiteY120" fmla="*/ 227103 h 4939827"/>
              <a:gd name="connsiteX121" fmla="*/ 3498001 w 12192000"/>
              <a:gd name="connsiteY121" fmla="*/ 231941 h 4939827"/>
              <a:gd name="connsiteX122" fmla="*/ 3561557 w 12192000"/>
              <a:gd name="connsiteY122" fmla="*/ 228095 h 4939827"/>
              <a:gd name="connsiteX123" fmla="*/ 3611920 w 12192000"/>
              <a:gd name="connsiteY123" fmla="*/ 218094 h 4939827"/>
              <a:gd name="connsiteX124" fmla="*/ 3620528 w 12192000"/>
              <a:gd name="connsiteY124" fmla="*/ 218788 h 4939827"/>
              <a:gd name="connsiteX125" fmla="*/ 3620766 w 12192000"/>
              <a:gd name="connsiteY125" fmla="*/ 218511 h 4939827"/>
              <a:gd name="connsiteX126" fmla="*/ 3629977 w 12192000"/>
              <a:gd name="connsiteY126" fmla="*/ 218664 h 4939827"/>
              <a:gd name="connsiteX127" fmla="*/ 3636217 w 12192000"/>
              <a:gd name="connsiteY127" fmla="*/ 220048 h 4939827"/>
              <a:gd name="connsiteX128" fmla="*/ 3709484 w 12192000"/>
              <a:gd name="connsiteY128" fmla="*/ 186927 h 4939827"/>
              <a:gd name="connsiteX129" fmla="*/ 3761342 w 12192000"/>
              <a:gd name="connsiteY129" fmla="*/ 177474 h 4939827"/>
              <a:gd name="connsiteX130" fmla="*/ 3799748 w 12192000"/>
              <a:gd name="connsiteY130" fmla="*/ 167154 h 4939827"/>
              <a:gd name="connsiteX131" fmla="*/ 3922756 w 12192000"/>
              <a:gd name="connsiteY131" fmla="*/ 194044 h 4939827"/>
              <a:gd name="connsiteX132" fmla="*/ 4028476 w 12192000"/>
              <a:gd name="connsiteY132" fmla="*/ 223679 h 4939827"/>
              <a:gd name="connsiteX133" fmla="*/ 4191582 w 12192000"/>
              <a:gd name="connsiteY133" fmla="*/ 238952 h 4939827"/>
              <a:gd name="connsiteX134" fmla="*/ 4251024 w 12192000"/>
              <a:gd name="connsiteY134" fmla="*/ 240874 h 4939827"/>
              <a:gd name="connsiteX135" fmla="*/ 4355275 w 12192000"/>
              <a:gd name="connsiteY135" fmla="*/ 260205 h 4939827"/>
              <a:gd name="connsiteX136" fmla="*/ 4423807 w 12192000"/>
              <a:gd name="connsiteY136" fmla="*/ 270366 h 4939827"/>
              <a:gd name="connsiteX137" fmla="*/ 4558432 w 12192000"/>
              <a:gd name="connsiteY137" fmla="*/ 269194 h 4939827"/>
              <a:gd name="connsiteX138" fmla="*/ 4635061 w 12192000"/>
              <a:gd name="connsiteY138" fmla="*/ 280682 h 4939827"/>
              <a:gd name="connsiteX139" fmla="*/ 4807427 w 12192000"/>
              <a:gd name="connsiteY139" fmla="*/ 276835 h 4939827"/>
              <a:gd name="connsiteX140" fmla="*/ 5028933 w 12192000"/>
              <a:gd name="connsiteY140" fmla="*/ 183887 h 4939827"/>
              <a:gd name="connsiteX141" fmla="*/ 5093642 w 12192000"/>
              <a:gd name="connsiteY141" fmla="*/ 177214 h 4939827"/>
              <a:gd name="connsiteX142" fmla="*/ 5102642 w 12192000"/>
              <a:gd name="connsiteY142" fmla="*/ 186816 h 4939827"/>
              <a:gd name="connsiteX143" fmla="*/ 5193590 w 12192000"/>
              <a:gd name="connsiteY143" fmla="*/ 156458 h 4939827"/>
              <a:gd name="connsiteX144" fmla="*/ 5323922 w 12192000"/>
              <a:gd name="connsiteY144" fmla="*/ 146332 h 4939827"/>
              <a:gd name="connsiteX145" fmla="*/ 5421860 w 12192000"/>
              <a:gd name="connsiteY145" fmla="*/ 167298 h 4939827"/>
              <a:gd name="connsiteX146" fmla="*/ 5476948 w 12192000"/>
              <a:gd name="connsiteY146" fmla="*/ 173249 h 4939827"/>
              <a:gd name="connsiteX147" fmla="*/ 5516842 w 12192000"/>
              <a:gd name="connsiteY147" fmla="*/ 184018 h 4939827"/>
              <a:gd name="connsiteX148" fmla="*/ 5619415 w 12192000"/>
              <a:gd name="connsiteY148" fmla="*/ 176781 h 4939827"/>
              <a:gd name="connsiteX149" fmla="*/ 5789867 w 12192000"/>
              <a:gd name="connsiteY149" fmla="*/ 150304 h 4939827"/>
              <a:gd name="connsiteX150" fmla="*/ 5825953 w 12192000"/>
              <a:gd name="connsiteY150" fmla="*/ 147907 h 4939827"/>
              <a:gd name="connsiteX151" fmla="*/ 5856168 w 12192000"/>
              <a:gd name="connsiteY151" fmla="*/ 158719 h 4939827"/>
              <a:gd name="connsiteX152" fmla="*/ 5862476 w 12192000"/>
              <a:gd name="connsiteY152" fmla="*/ 172447 h 4939827"/>
              <a:gd name="connsiteX153" fmla="*/ 5882195 w 12192000"/>
              <a:gd name="connsiteY153" fmla="*/ 173195 h 4939827"/>
              <a:gd name="connsiteX154" fmla="*/ 5887271 w 12192000"/>
              <a:gd name="connsiteY154" fmla="*/ 176084 h 4939827"/>
              <a:gd name="connsiteX155" fmla="*/ 5921577 w 12192000"/>
              <a:gd name="connsiteY155" fmla="*/ 169858 h 4939827"/>
              <a:gd name="connsiteX156" fmla="*/ 5983240 w 12192000"/>
              <a:gd name="connsiteY156" fmla="*/ 152755 h 4939827"/>
              <a:gd name="connsiteX157" fmla="*/ 6152287 w 12192000"/>
              <a:gd name="connsiteY157" fmla="*/ 116736 h 4939827"/>
              <a:gd name="connsiteX158" fmla="*/ 6415830 w 12192000"/>
              <a:gd name="connsiteY158" fmla="*/ 136006 h 4939827"/>
              <a:gd name="connsiteX159" fmla="*/ 6756965 w 12192000"/>
              <a:gd name="connsiteY159" fmla="*/ 57636 h 4939827"/>
              <a:gd name="connsiteX160" fmla="*/ 6819400 w 12192000"/>
              <a:gd name="connsiteY160" fmla="*/ 30742 h 4939827"/>
              <a:gd name="connsiteX161" fmla="*/ 6986370 w 12192000"/>
              <a:gd name="connsiteY161" fmla="*/ 12659 h 4939827"/>
              <a:gd name="connsiteX162" fmla="*/ 6989536 w 12192000"/>
              <a:gd name="connsiteY162" fmla="*/ 14528 h 4939827"/>
              <a:gd name="connsiteX163" fmla="*/ 7015933 w 12192000"/>
              <a:gd name="connsiteY163" fmla="*/ 9653 h 4939827"/>
              <a:gd name="connsiteX164" fmla="*/ 7020592 w 12192000"/>
              <a:gd name="connsiteY164" fmla="*/ 1651 h 4939827"/>
              <a:gd name="connsiteX165" fmla="*/ 7025905 w 12192000"/>
              <a:gd name="connsiteY165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371484 w 12192000"/>
              <a:gd name="connsiteY55" fmla="*/ 329634 h 4939827"/>
              <a:gd name="connsiteX56" fmla="*/ 9404829 w 12192000"/>
              <a:gd name="connsiteY56" fmla="*/ 339038 h 4939827"/>
              <a:gd name="connsiteX57" fmla="*/ 9427021 w 12192000"/>
              <a:gd name="connsiteY57" fmla="*/ 358784 h 4939827"/>
              <a:gd name="connsiteX58" fmla="*/ 9670844 w 12192000"/>
              <a:gd name="connsiteY58" fmla="*/ 405128 h 4939827"/>
              <a:gd name="connsiteX59" fmla="*/ 9816083 w 12192000"/>
              <a:gd name="connsiteY59" fmla="*/ 416573 h 4939827"/>
              <a:gd name="connsiteX60" fmla="*/ 9936741 w 12192000"/>
              <a:gd name="connsiteY60" fmla="*/ 437044 h 4939827"/>
              <a:gd name="connsiteX61" fmla="*/ 10050093 w 12192000"/>
              <a:gd name="connsiteY61" fmla="*/ 443783 h 4939827"/>
              <a:gd name="connsiteX62" fmla="*/ 10130090 w 12192000"/>
              <a:gd name="connsiteY62" fmla="*/ 459520 h 4939827"/>
              <a:gd name="connsiteX63" fmla="*/ 10173456 w 12192000"/>
              <a:gd name="connsiteY63" fmla="*/ 457749 h 4939827"/>
              <a:gd name="connsiteX64" fmla="*/ 10218232 w 12192000"/>
              <a:gd name="connsiteY64" fmla="*/ 459820 h 4939827"/>
              <a:gd name="connsiteX65" fmla="*/ 10354176 w 12192000"/>
              <a:gd name="connsiteY65" fmla="*/ 471377 h 4939827"/>
              <a:gd name="connsiteX66" fmla="*/ 10430681 w 12192000"/>
              <a:gd name="connsiteY66" fmla="*/ 481226 h 4939827"/>
              <a:gd name="connsiteX67" fmla="*/ 10478169 w 12192000"/>
              <a:gd name="connsiteY67" fmla="*/ 481774 h 4939827"/>
              <a:gd name="connsiteX68" fmla="*/ 10540907 w 12192000"/>
              <a:gd name="connsiteY68" fmla="*/ 485607 h 4939827"/>
              <a:gd name="connsiteX69" fmla="*/ 10614941 w 12192000"/>
              <a:gd name="connsiteY69" fmla="*/ 487592 h 4939827"/>
              <a:gd name="connsiteX70" fmla="*/ 10674098 w 12192000"/>
              <a:gd name="connsiteY70" fmla="*/ 521656 h 4939827"/>
              <a:gd name="connsiteX71" fmla="*/ 10874834 w 12192000"/>
              <a:gd name="connsiteY71" fmla="*/ 574867 h 4939827"/>
              <a:gd name="connsiteX72" fmla="*/ 10944981 w 12192000"/>
              <a:gd name="connsiteY72" fmla="*/ 615042 h 4939827"/>
              <a:gd name="connsiteX73" fmla="*/ 11006376 w 12192000"/>
              <a:gd name="connsiteY73" fmla="*/ 645957 h 4939827"/>
              <a:gd name="connsiteX74" fmla="*/ 11076308 w 12192000"/>
              <a:gd name="connsiteY74" fmla="*/ 675698 h 4939827"/>
              <a:gd name="connsiteX75" fmla="*/ 11148789 w 12192000"/>
              <a:gd name="connsiteY75" fmla="*/ 685041 h 4939827"/>
              <a:gd name="connsiteX76" fmla="*/ 11249129 w 12192000"/>
              <a:gd name="connsiteY76" fmla="*/ 684218 h 4939827"/>
              <a:gd name="connsiteX77" fmla="*/ 11299915 w 12192000"/>
              <a:gd name="connsiteY77" fmla="*/ 692177 h 4939827"/>
              <a:gd name="connsiteX78" fmla="*/ 11386973 w 12192000"/>
              <a:gd name="connsiteY78" fmla="*/ 708209 h 4939827"/>
              <a:gd name="connsiteX79" fmla="*/ 11500105 w 12192000"/>
              <a:gd name="connsiteY79" fmla="*/ 735014 h 4939827"/>
              <a:gd name="connsiteX80" fmla="*/ 11621735 w 12192000"/>
              <a:gd name="connsiteY80" fmla="*/ 789584 h 4939827"/>
              <a:gd name="connsiteX81" fmla="*/ 11691200 w 12192000"/>
              <a:gd name="connsiteY81" fmla="*/ 867902 h 4939827"/>
              <a:gd name="connsiteX82" fmla="*/ 11819427 w 12192000"/>
              <a:gd name="connsiteY82" fmla="*/ 911634 h 4939827"/>
              <a:gd name="connsiteX83" fmla="*/ 11969720 w 12192000"/>
              <a:gd name="connsiteY83" fmla="*/ 964737 h 4939827"/>
              <a:gd name="connsiteX84" fmla="*/ 12055766 w 12192000"/>
              <a:gd name="connsiteY84" fmla="*/ 991268 h 4939827"/>
              <a:gd name="connsiteX85" fmla="*/ 12171539 w 12192000"/>
              <a:gd name="connsiteY85" fmla="*/ 995427 h 4939827"/>
              <a:gd name="connsiteX86" fmla="*/ 12187831 w 12192000"/>
              <a:gd name="connsiteY86" fmla="*/ 996580 h 4939827"/>
              <a:gd name="connsiteX87" fmla="*/ 12192000 w 12192000"/>
              <a:gd name="connsiteY87" fmla="*/ 996726 h 4939827"/>
              <a:gd name="connsiteX88" fmla="*/ 12192000 w 12192000"/>
              <a:gd name="connsiteY88" fmla="*/ 4939827 h 4939827"/>
              <a:gd name="connsiteX89" fmla="*/ 0 w 12192000"/>
              <a:gd name="connsiteY89" fmla="*/ 4939827 h 4939827"/>
              <a:gd name="connsiteX90" fmla="*/ 0 w 12192000"/>
              <a:gd name="connsiteY90" fmla="*/ 512043 h 4939827"/>
              <a:gd name="connsiteX91" fmla="*/ 7381 w 12192000"/>
              <a:gd name="connsiteY91" fmla="*/ 512580 h 4939827"/>
              <a:gd name="connsiteX92" fmla="*/ 100029 w 12192000"/>
              <a:gd name="connsiteY92" fmla="*/ 504758 h 4939827"/>
              <a:gd name="connsiteX93" fmla="*/ 155244 w 12192000"/>
              <a:gd name="connsiteY93" fmla="*/ 525130 h 4939827"/>
              <a:gd name="connsiteX94" fmla="*/ 254366 w 12192000"/>
              <a:gd name="connsiteY94" fmla="*/ 534449 h 4939827"/>
              <a:gd name="connsiteX95" fmla="*/ 447292 w 12192000"/>
              <a:gd name="connsiteY95" fmla="*/ 542725 h 4939827"/>
              <a:gd name="connsiteX96" fmla="*/ 628105 w 12192000"/>
              <a:gd name="connsiteY96" fmla="*/ 547853 h 4939827"/>
              <a:gd name="connsiteX97" fmla="*/ 783146 w 12192000"/>
              <a:gd name="connsiteY97" fmla="*/ 591799 h 4939827"/>
              <a:gd name="connsiteX98" fmla="*/ 1043676 w 12192000"/>
              <a:gd name="connsiteY98" fmla="*/ 591887 h 4939827"/>
              <a:gd name="connsiteX99" fmla="*/ 1281816 w 12192000"/>
              <a:gd name="connsiteY99" fmla="*/ 520946 h 4939827"/>
              <a:gd name="connsiteX100" fmla="*/ 1486347 w 12192000"/>
              <a:gd name="connsiteY100" fmla="*/ 487310 h 4939827"/>
              <a:gd name="connsiteX101" fmla="*/ 1568079 w 12192000"/>
              <a:gd name="connsiteY101" fmla="*/ 462531 h 4939827"/>
              <a:gd name="connsiteX102" fmla="*/ 1622516 w 12192000"/>
              <a:gd name="connsiteY102" fmla="*/ 466058 h 4939827"/>
              <a:gd name="connsiteX103" fmla="*/ 1655457 w 12192000"/>
              <a:gd name="connsiteY103" fmla="*/ 465359 h 4939827"/>
              <a:gd name="connsiteX104" fmla="*/ 1717454 w 12192000"/>
              <a:gd name="connsiteY104" fmla="*/ 417203 h 4939827"/>
              <a:gd name="connsiteX105" fmla="*/ 1913794 w 12192000"/>
              <a:gd name="connsiteY105" fmla="*/ 365255 h 4939827"/>
              <a:gd name="connsiteX106" fmla="*/ 2129762 w 12192000"/>
              <a:gd name="connsiteY106" fmla="*/ 367832 h 4939827"/>
              <a:gd name="connsiteX107" fmla="*/ 2376970 w 12192000"/>
              <a:gd name="connsiteY107" fmla="*/ 350129 h 4939827"/>
              <a:gd name="connsiteX108" fmla="*/ 2480155 w 12192000"/>
              <a:gd name="connsiteY108" fmla="*/ 359227 h 4939827"/>
              <a:gd name="connsiteX109" fmla="*/ 2586782 w 12192000"/>
              <a:gd name="connsiteY109" fmla="*/ 339352 h 4939827"/>
              <a:gd name="connsiteX110" fmla="*/ 2679617 w 12192000"/>
              <a:gd name="connsiteY110" fmla="*/ 305383 h 4939827"/>
              <a:gd name="connsiteX111" fmla="*/ 2788947 w 12192000"/>
              <a:gd name="connsiteY111" fmla="*/ 250375 h 4939827"/>
              <a:gd name="connsiteX112" fmla="*/ 2965530 w 12192000"/>
              <a:gd name="connsiteY112" fmla="*/ 245958 h 4939827"/>
              <a:gd name="connsiteX113" fmla="*/ 3103677 w 12192000"/>
              <a:gd name="connsiteY113" fmla="*/ 209527 h 4939827"/>
              <a:gd name="connsiteX114" fmla="*/ 3126759 w 12192000"/>
              <a:gd name="connsiteY114" fmla="*/ 211226 h 4939827"/>
              <a:gd name="connsiteX115" fmla="*/ 3164020 w 12192000"/>
              <a:gd name="connsiteY115" fmla="*/ 212779 h 4939827"/>
              <a:gd name="connsiteX116" fmla="*/ 3285019 w 12192000"/>
              <a:gd name="connsiteY116" fmla="*/ 220535 h 4939827"/>
              <a:gd name="connsiteX117" fmla="*/ 3365154 w 12192000"/>
              <a:gd name="connsiteY117" fmla="*/ 226416 h 4939827"/>
              <a:gd name="connsiteX118" fmla="*/ 3367507 w 12192000"/>
              <a:gd name="connsiteY118" fmla="*/ 225416 h 4939827"/>
              <a:gd name="connsiteX119" fmla="*/ 3387567 w 12192000"/>
              <a:gd name="connsiteY119" fmla="*/ 227103 h 4939827"/>
              <a:gd name="connsiteX120" fmla="*/ 3498001 w 12192000"/>
              <a:gd name="connsiteY120" fmla="*/ 231941 h 4939827"/>
              <a:gd name="connsiteX121" fmla="*/ 3561557 w 12192000"/>
              <a:gd name="connsiteY121" fmla="*/ 228095 h 4939827"/>
              <a:gd name="connsiteX122" fmla="*/ 3611920 w 12192000"/>
              <a:gd name="connsiteY122" fmla="*/ 218094 h 4939827"/>
              <a:gd name="connsiteX123" fmla="*/ 3620528 w 12192000"/>
              <a:gd name="connsiteY123" fmla="*/ 218788 h 4939827"/>
              <a:gd name="connsiteX124" fmla="*/ 3620766 w 12192000"/>
              <a:gd name="connsiteY124" fmla="*/ 218511 h 4939827"/>
              <a:gd name="connsiteX125" fmla="*/ 3629977 w 12192000"/>
              <a:gd name="connsiteY125" fmla="*/ 218664 h 4939827"/>
              <a:gd name="connsiteX126" fmla="*/ 3636217 w 12192000"/>
              <a:gd name="connsiteY126" fmla="*/ 220048 h 4939827"/>
              <a:gd name="connsiteX127" fmla="*/ 3709484 w 12192000"/>
              <a:gd name="connsiteY127" fmla="*/ 186927 h 4939827"/>
              <a:gd name="connsiteX128" fmla="*/ 3761342 w 12192000"/>
              <a:gd name="connsiteY128" fmla="*/ 177474 h 4939827"/>
              <a:gd name="connsiteX129" fmla="*/ 3799748 w 12192000"/>
              <a:gd name="connsiteY129" fmla="*/ 167154 h 4939827"/>
              <a:gd name="connsiteX130" fmla="*/ 3922756 w 12192000"/>
              <a:gd name="connsiteY130" fmla="*/ 194044 h 4939827"/>
              <a:gd name="connsiteX131" fmla="*/ 4028476 w 12192000"/>
              <a:gd name="connsiteY131" fmla="*/ 223679 h 4939827"/>
              <a:gd name="connsiteX132" fmla="*/ 4191582 w 12192000"/>
              <a:gd name="connsiteY132" fmla="*/ 238952 h 4939827"/>
              <a:gd name="connsiteX133" fmla="*/ 4251024 w 12192000"/>
              <a:gd name="connsiteY133" fmla="*/ 240874 h 4939827"/>
              <a:gd name="connsiteX134" fmla="*/ 4355275 w 12192000"/>
              <a:gd name="connsiteY134" fmla="*/ 260205 h 4939827"/>
              <a:gd name="connsiteX135" fmla="*/ 4423807 w 12192000"/>
              <a:gd name="connsiteY135" fmla="*/ 270366 h 4939827"/>
              <a:gd name="connsiteX136" fmla="*/ 4558432 w 12192000"/>
              <a:gd name="connsiteY136" fmla="*/ 269194 h 4939827"/>
              <a:gd name="connsiteX137" fmla="*/ 4635061 w 12192000"/>
              <a:gd name="connsiteY137" fmla="*/ 280682 h 4939827"/>
              <a:gd name="connsiteX138" fmla="*/ 4807427 w 12192000"/>
              <a:gd name="connsiteY138" fmla="*/ 276835 h 4939827"/>
              <a:gd name="connsiteX139" fmla="*/ 5028933 w 12192000"/>
              <a:gd name="connsiteY139" fmla="*/ 183887 h 4939827"/>
              <a:gd name="connsiteX140" fmla="*/ 5093642 w 12192000"/>
              <a:gd name="connsiteY140" fmla="*/ 177214 h 4939827"/>
              <a:gd name="connsiteX141" fmla="*/ 5102642 w 12192000"/>
              <a:gd name="connsiteY141" fmla="*/ 186816 h 4939827"/>
              <a:gd name="connsiteX142" fmla="*/ 5193590 w 12192000"/>
              <a:gd name="connsiteY142" fmla="*/ 156458 h 4939827"/>
              <a:gd name="connsiteX143" fmla="*/ 5323922 w 12192000"/>
              <a:gd name="connsiteY143" fmla="*/ 146332 h 4939827"/>
              <a:gd name="connsiteX144" fmla="*/ 5421860 w 12192000"/>
              <a:gd name="connsiteY144" fmla="*/ 167298 h 4939827"/>
              <a:gd name="connsiteX145" fmla="*/ 5476948 w 12192000"/>
              <a:gd name="connsiteY145" fmla="*/ 173249 h 4939827"/>
              <a:gd name="connsiteX146" fmla="*/ 5516842 w 12192000"/>
              <a:gd name="connsiteY146" fmla="*/ 184018 h 4939827"/>
              <a:gd name="connsiteX147" fmla="*/ 5619415 w 12192000"/>
              <a:gd name="connsiteY147" fmla="*/ 176781 h 4939827"/>
              <a:gd name="connsiteX148" fmla="*/ 5789867 w 12192000"/>
              <a:gd name="connsiteY148" fmla="*/ 150304 h 4939827"/>
              <a:gd name="connsiteX149" fmla="*/ 5825953 w 12192000"/>
              <a:gd name="connsiteY149" fmla="*/ 147907 h 4939827"/>
              <a:gd name="connsiteX150" fmla="*/ 5856168 w 12192000"/>
              <a:gd name="connsiteY150" fmla="*/ 158719 h 4939827"/>
              <a:gd name="connsiteX151" fmla="*/ 5862476 w 12192000"/>
              <a:gd name="connsiteY151" fmla="*/ 172447 h 4939827"/>
              <a:gd name="connsiteX152" fmla="*/ 5882195 w 12192000"/>
              <a:gd name="connsiteY152" fmla="*/ 173195 h 4939827"/>
              <a:gd name="connsiteX153" fmla="*/ 5887271 w 12192000"/>
              <a:gd name="connsiteY153" fmla="*/ 176084 h 4939827"/>
              <a:gd name="connsiteX154" fmla="*/ 5921577 w 12192000"/>
              <a:gd name="connsiteY154" fmla="*/ 169858 h 4939827"/>
              <a:gd name="connsiteX155" fmla="*/ 5983240 w 12192000"/>
              <a:gd name="connsiteY155" fmla="*/ 152755 h 4939827"/>
              <a:gd name="connsiteX156" fmla="*/ 6152287 w 12192000"/>
              <a:gd name="connsiteY156" fmla="*/ 116736 h 4939827"/>
              <a:gd name="connsiteX157" fmla="*/ 6415830 w 12192000"/>
              <a:gd name="connsiteY157" fmla="*/ 136006 h 4939827"/>
              <a:gd name="connsiteX158" fmla="*/ 6756965 w 12192000"/>
              <a:gd name="connsiteY158" fmla="*/ 57636 h 4939827"/>
              <a:gd name="connsiteX159" fmla="*/ 6819400 w 12192000"/>
              <a:gd name="connsiteY159" fmla="*/ 30742 h 4939827"/>
              <a:gd name="connsiteX160" fmla="*/ 6986370 w 12192000"/>
              <a:gd name="connsiteY160" fmla="*/ 12659 h 4939827"/>
              <a:gd name="connsiteX161" fmla="*/ 6989536 w 12192000"/>
              <a:gd name="connsiteY161" fmla="*/ 14528 h 4939827"/>
              <a:gd name="connsiteX162" fmla="*/ 7015933 w 12192000"/>
              <a:gd name="connsiteY162" fmla="*/ 9653 h 4939827"/>
              <a:gd name="connsiteX163" fmla="*/ 7020592 w 12192000"/>
              <a:gd name="connsiteY163" fmla="*/ 1651 h 4939827"/>
              <a:gd name="connsiteX164" fmla="*/ 7025905 w 12192000"/>
              <a:gd name="connsiteY164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877301 w 12192000"/>
              <a:gd name="connsiteY15" fmla="*/ 186153 h 4939827"/>
              <a:gd name="connsiteX16" fmla="*/ 7952584 w 12192000"/>
              <a:gd name="connsiteY16" fmla="*/ 170181 h 4939827"/>
              <a:gd name="connsiteX17" fmla="*/ 8009534 w 12192000"/>
              <a:gd name="connsiteY17" fmla="*/ 176441 h 4939827"/>
              <a:gd name="connsiteX18" fmla="*/ 8058681 w 12192000"/>
              <a:gd name="connsiteY18" fmla="*/ 219431 h 4939827"/>
              <a:gd name="connsiteX19" fmla="*/ 8126175 w 12192000"/>
              <a:gd name="connsiteY19" fmla="*/ 240005 h 4939827"/>
              <a:gd name="connsiteX20" fmla="*/ 8166439 w 12192000"/>
              <a:gd name="connsiteY20" fmla="*/ 252699 h 4939827"/>
              <a:gd name="connsiteX21" fmla="*/ 8281371 w 12192000"/>
              <a:gd name="connsiteY21" fmla="*/ 256875 h 4939827"/>
              <a:gd name="connsiteX22" fmla="*/ 8381609 w 12192000"/>
              <a:gd name="connsiteY22" fmla="*/ 240618 h 4939827"/>
              <a:gd name="connsiteX23" fmla="*/ 8406759 w 12192000"/>
              <a:gd name="connsiteY23" fmla="*/ 232517 h 4939827"/>
              <a:gd name="connsiteX24" fmla="*/ 8426506 w 12192000"/>
              <a:gd name="connsiteY24" fmla="*/ 241842 h 4939827"/>
              <a:gd name="connsiteX25" fmla="*/ 8427949 w 12192000"/>
              <a:gd name="connsiteY25" fmla="*/ 240981 h 4939827"/>
              <a:gd name="connsiteX26" fmla="*/ 8441468 w 12192000"/>
              <a:gd name="connsiteY26" fmla="*/ 241157 h 4939827"/>
              <a:gd name="connsiteX27" fmla="*/ 8565757 w 12192000"/>
              <a:gd name="connsiteY27" fmla="*/ 255317 h 4939827"/>
              <a:gd name="connsiteX28" fmla="*/ 8573171 w 12192000"/>
              <a:gd name="connsiteY28" fmla="*/ 258426 h 4939827"/>
              <a:gd name="connsiteX29" fmla="*/ 8573548 w 12192000"/>
              <a:gd name="connsiteY29" fmla="*/ 258241 h 4939827"/>
              <a:gd name="connsiteX30" fmla="*/ 8581827 w 12192000"/>
              <a:gd name="connsiteY30" fmla="*/ 261028 h 4939827"/>
              <a:gd name="connsiteX31" fmla="*/ 8586687 w 12192000"/>
              <a:gd name="connsiteY31" fmla="*/ 264089 h 4939827"/>
              <a:gd name="connsiteX32" fmla="*/ 8601067 w 12192000"/>
              <a:gd name="connsiteY32" fmla="*/ 270114 h 4939827"/>
              <a:gd name="connsiteX33" fmla="*/ 8672650 w 12192000"/>
              <a:gd name="connsiteY33" fmla="*/ 254821 h 4939827"/>
              <a:gd name="connsiteX34" fmla="*/ 8785543 w 12192000"/>
              <a:gd name="connsiteY34" fmla="*/ 263406 h 4939827"/>
              <a:gd name="connsiteX35" fmla="*/ 8830588 w 12192000"/>
              <a:gd name="connsiteY35" fmla="*/ 265483 h 4939827"/>
              <a:gd name="connsiteX36" fmla="*/ 8905142 w 12192000"/>
              <a:gd name="connsiteY36" fmla="*/ 264958 h 4939827"/>
              <a:gd name="connsiteX37" fmla="*/ 8968582 w 12192000"/>
              <a:gd name="connsiteY37" fmla="*/ 262728 h 4939827"/>
              <a:gd name="connsiteX38" fmla="*/ 8972994 w 12192000"/>
              <a:gd name="connsiteY38" fmla="*/ 263284 h 4939827"/>
              <a:gd name="connsiteX39" fmla="*/ 9004605 w 12192000"/>
              <a:gd name="connsiteY39" fmla="*/ 258041 h 4939827"/>
              <a:gd name="connsiteX40" fmla="*/ 9016165 w 12192000"/>
              <a:gd name="connsiteY40" fmla="*/ 261258 h 4939827"/>
              <a:gd name="connsiteX41" fmla="*/ 9043297 w 12192000"/>
              <a:gd name="connsiteY41" fmla="*/ 281547 h 4939827"/>
              <a:gd name="connsiteX42" fmla="*/ 9048315 w 12192000"/>
              <a:gd name="connsiteY42" fmla="*/ 279264 h 4939827"/>
              <a:gd name="connsiteX43" fmla="*/ 9054706 w 12192000"/>
              <a:gd name="connsiteY43" fmla="*/ 278538 h 4939827"/>
              <a:gd name="connsiteX44" fmla="*/ 9070919 w 12192000"/>
              <a:gd name="connsiteY44" fmla="*/ 281810 h 4939827"/>
              <a:gd name="connsiteX45" fmla="*/ 9076813 w 12192000"/>
              <a:gd name="connsiteY45" fmla="*/ 283909 h 4939827"/>
              <a:gd name="connsiteX46" fmla="*/ 9085871 w 12192000"/>
              <a:gd name="connsiteY46" fmla="*/ 285133 h 4939827"/>
              <a:gd name="connsiteX47" fmla="*/ 9086159 w 12192000"/>
              <a:gd name="connsiteY47" fmla="*/ 284887 h 4939827"/>
              <a:gd name="connsiteX48" fmla="*/ 9134606 w 12192000"/>
              <a:gd name="connsiteY48" fmla="*/ 288168 h 4939827"/>
              <a:gd name="connsiteX49" fmla="*/ 9195590 w 12192000"/>
              <a:gd name="connsiteY49" fmla="*/ 279568 h 4939827"/>
              <a:gd name="connsiteX50" fmla="*/ 9219336 w 12192000"/>
              <a:gd name="connsiteY50" fmla="*/ 278133 h 4939827"/>
              <a:gd name="connsiteX51" fmla="*/ 9232362 w 12192000"/>
              <a:gd name="connsiteY51" fmla="*/ 275894 h 4939827"/>
              <a:gd name="connsiteX52" fmla="*/ 9233396 w 12192000"/>
              <a:gd name="connsiteY52" fmla="*/ 274803 h 4939827"/>
              <a:gd name="connsiteX53" fmla="*/ 9256213 w 12192000"/>
              <a:gd name="connsiteY53" fmla="*/ 281576 h 4939827"/>
              <a:gd name="connsiteX54" fmla="*/ 9371484 w 12192000"/>
              <a:gd name="connsiteY54" fmla="*/ 329634 h 4939827"/>
              <a:gd name="connsiteX55" fmla="*/ 9404829 w 12192000"/>
              <a:gd name="connsiteY55" fmla="*/ 339038 h 4939827"/>
              <a:gd name="connsiteX56" fmla="*/ 9427021 w 12192000"/>
              <a:gd name="connsiteY56" fmla="*/ 358784 h 4939827"/>
              <a:gd name="connsiteX57" fmla="*/ 9670844 w 12192000"/>
              <a:gd name="connsiteY57" fmla="*/ 405128 h 4939827"/>
              <a:gd name="connsiteX58" fmla="*/ 9816083 w 12192000"/>
              <a:gd name="connsiteY58" fmla="*/ 416573 h 4939827"/>
              <a:gd name="connsiteX59" fmla="*/ 9936741 w 12192000"/>
              <a:gd name="connsiteY59" fmla="*/ 437044 h 4939827"/>
              <a:gd name="connsiteX60" fmla="*/ 10050093 w 12192000"/>
              <a:gd name="connsiteY60" fmla="*/ 443783 h 4939827"/>
              <a:gd name="connsiteX61" fmla="*/ 10130090 w 12192000"/>
              <a:gd name="connsiteY61" fmla="*/ 459520 h 4939827"/>
              <a:gd name="connsiteX62" fmla="*/ 10173456 w 12192000"/>
              <a:gd name="connsiteY62" fmla="*/ 457749 h 4939827"/>
              <a:gd name="connsiteX63" fmla="*/ 10218232 w 12192000"/>
              <a:gd name="connsiteY63" fmla="*/ 459820 h 4939827"/>
              <a:gd name="connsiteX64" fmla="*/ 10354176 w 12192000"/>
              <a:gd name="connsiteY64" fmla="*/ 471377 h 4939827"/>
              <a:gd name="connsiteX65" fmla="*/ 10430681 w 12192000"/>
              <a:gd name="connsiteY65" fmla="*/ 481226 h 4939827"/>
              <a:gd name="connsiteX66" fmla="*/ 10478169 w 12192000"/>
              <a:gd name="connsiteY66" fmla="*/ 481774 h 4939827"/>
              <a:gd name="connsiteX67" fmla="*/ 10540907 w 12192000"/>
              <a:gd name="connsiteY67" fmla="*/ 485607 h 4939827"/>
              <a:gd name="connsiteX68" fmla="*/ 10614941 w 12192000"/>
              <a:gd name="connsiteY68" fmla="*/ 487592 h 4939827"/>
              <a:gd name="connsiteX69" fmla="*/ 10674098 w 12192000"/>
              <a:gd name="connsiteY69" fmla="*/ 521656 h 4939827"/>
              <a:gd name="connsiteX70" fmla="*/ 10874834 w 12192000"/>
              <a:gd name="connsiteY70" fmla="*/ 574867 h 4939827"/>
              <a:gd name="connsiteX71" fmla="*/ 10944981 w 12192000"/>
              <a:gd name="connsiteY71" fmla="*/ 615042 h 4939827"/>
              <a:gd name="connsiteX72" fmla="*/ 11006376 w 12192000"/>
              <a:gd name="connsiteY72" fmla="*/ 645957 h 4939827"/>
              <a:gd name="connsiteX73" fmla="*/ 11076308 w 12192000"/>
              <a:gd name="connsiteY73" fmla="*/ 675698 h 4939827"/>
              <a:gd name="connsiteX74" fmla="*/ 11148789 w 12192000"/>
              <a:gd name="connsiteY74" fmla="*/ 685041 h 4939827"/>
              <a:gd name="connsiteX75" fmla="*/ 11249129 w 12192000"/>
              <a:gd name="connsiteY75" fmla="*/ 684218 h 4939827"/>
              <a:gd name="connsiteX76" fmla="*/ 11299915 w 12192000"/>
              <a:gd name="connsiteY76" fmla="*/ 692177 h 4939827"/>
              <a:gd name="connsiteX77" fmla="*/ 11386973 w 12192000"/>
              <a:gd name="connsiteY77" fmla="*/ 708209 h 4939827"/>
              <a:gd name="connsiteX78" fmla="*/ 11500105 w 12192000"/>
              <a:gd name="connsiteY78" fmla="*/ 735014 h 4939827"/>
              <a:gd name="connsiteX79" fmla="*/ 11621735 w 12192000"/>
              <a:gd name="connsiteY79" fmla="*/ 789584 h 4939827"/>
              <a:gd name="connsiteX80" fmla="*/ 11691200 w 12192000"/>
              <a:gd name="connsiteY80" fmla="*/ 867902 h 4939827"/>
              <a:gd name="connsiteX81" fmla="*/ 11819427 w 12192000"/>
              <a:gd name="connsiteY81" fmla="*/ 911634 h 4939827"/>
              <a:gd name="connsiteX82" fmla="*/ 11969720 w 12192000"/>
              <a:gd name="connsiteY82" fmla="*/ 964737 h 4939827"/>
              <a:gd name="connsiteX83" fmla="*/ 12055766 w 12192000"/>
              <a:gd name="connsiteY83" fmla="*/ 991268 h 4939827"/>
              <a:gd name="connsiteX84" fmla="*/ 12171539 w 12192000"/>
              <a:gd name="connsiteY84" fmla="*/ 995427 h 4939827"/>
              <a:gd name="connsiteX85" fmla="*/ 12187831 w 12192000"/>
              <a:gd name="connsiteY85" fmla="*/ 996580 h 4939827"/>
              <a:gd name="connsiteX86" fmla="*/ 12192000 w 12192000"/>
              <a:gd name="connsiteY86" fmla="*/ 996726 h 4939827"/>
              <a:gd name="connsiteX87" fmla="*/ 12192000 w 12192000"/>
              <a:gd name="connsiteY87" fmla="*/ 4939827 h 4939827"/>
              <a:gd name="connsiteX88" fmla="*/ 0 w 12192000"/>
              <a:gd name="connsiteY88" fmla="*/ 4939827 h 4939827"/>
              <a:gd name="connsiteX89" fmla="*/ 0 w 12192000"/>
              <a:gd name="connsiteY89" fmla="*/ 512043 h 4939827"/>
              <a:gd name="connsiteX90" fmla="*/ 7381 w 12192000"/>
              <a:gd name="connsiteY90" fmla="*/ 512580 h 4939827"/>
              <a:gd name="connsiteX91" fmla="*/ 100029 w 12192000"/>
              <a:gd name="connsiteY91" fmla="*/ 504758 h 4939827"/>
              <a:gd name="connsiteX92" fmla="*/ 155244 w 12192000"/>
              <a:gd name="connsiteY92" fmla="*/ 525130 h 4939827"/>
              <a:gd name="connsiteX93" fmla="*/ 254366 w 12192000"/>
              <a:gd name="connsiteY93" fmla="*/ 534449 h 4939827"/>
              <a:gd name="connsiteX94" fmla="*/ 447292 w 12192000"/>
              <a:gd name="connsiteY94" fmla="*/ 542725 h 4939827"/>
              <a:gd name="connsiteX95" fmla="*/ 628105 w 12192000"/>
              <a:gd name="connsiteY95" fmla="*/ 547853 h 4939827"/>
              <a:gd name="connsiteX96" fmla="*/ 783146 w 12192000"/>
              <a:gd name="connsiteY96" fmla="*/ 591799 h 4939827"/>
              <a:gd name="connsiteX97" fmla="*/ 1043676 w 12192000"/>
              <a:gd name="connsiteY97" fmla="*/ 591887 h 4939827"/>
              <a:gd name="connsiteX98" fmla="*/ 1281816 w 12192000"/>
              <a:gd name="connsiteY98" fmla="*/ 520946 h 4939827"/>
              <a:gd name="connsiteX99" fmla="*/ 1486347 w 12192000"/>
              <a:gd name="connsiteY99" fmla="*/ 487310 h 4939827"/>
              <a:gd name="connsiteX100" fmla="*/ 1568079 w 12192000"/>
              <a:gd name="connsiteY100" fmla="*/ 462531 h 4939827"/>
              <a:gd name="connsiteX101" fmla="*/ 1622516 w 12192000"/>
              <a:gd name="connsiteY101" fmla="*/ 466058 h 4939827"/>
              <a:gd name="connsiteX102" fmla="*/ 1655457 w 12192000"/>
              <a:gd name="connsiteY102" fmla="*/ 465359 h 4939827"/>
              <a:gd name="connsiteX103" fmla="*/ 1717454 w 12192000"/>
              <a:gd name="connsiteY103" fmla="*/ 417203 h 4939827"/>
              <a:gd name="connsiteX104" fmla="*/ 1913794 w 12192000"/>
              <a:gd name="connsiteY104" fmla="*/ 365255 h 4939827"/>
              <a:gd name="connsiteX105" fmla="*/ 2129762 w 12192000"/>
              <a:gd name="connsiteY105" fmla="*/ 367832 h 4939827"/>
              <a:gd name="connsiteX106" fmla="*/ 2376970 w 12192000"/>
              <a:gd name="connsiteY106" fmla="*/ 350129 h 4939827"/>
              <a:gd name="connsiteX107" fmla="*/ 2480155 w 12192000"/>
              <a:gd name="connsiteY107" fmla="*/ 359227 h 4939827"/>
              <a:gd name="connsiteX108" fmla="*/ 2586782 w 12192000"/>
              <a:gd name="connsiteY108" fmla="*/ 339352 h 4939827"/>
              <a:gd name="connsiteX109" fmla="*/ 2679617 w 12192000"/>
              <a:gd name="connsiteY109" fmla="*/ 305383 h 4939827"/>
              <a:gd name="connsiteX110" fmla="*/ 2788947 w 12192000"/>
              <a:gd name="connsiteY110" fmla="*/ 250375 h 4939827"/>
              <a:gd name="connsiteX111" fmla="*/ 2965530 w 12192000"/>
              <a:gd name="connsiteY111" fmla="*/ 245958 h 4939827"/>
              <a:gd name="connsiteX112" fmla="*/ 3103677 w 12192000"/>
              <a:gd name="connsiteY112" fmla="*/ 209527 h 4939827"/>
              <a:gd name="connsiteX113" fmla="*/ 3126759 w 12192000"/>
              <a:gd name="connsiteY113" fmla="*/ 211226 h 4939827"/>
              <a:gd name="connsiteX114" fmla="*/ 3164020 w 12192000"/>
              <a:gd name="connsiteY114" fmla="*/ 212779 h 4939827"/>
              <a:gd name="connsiteX115" fmla="*/ 3285019 w 12192000"/>
              <a:gd name="connsiteY115" fmla="*/ 220535 h 4939827"/>
              <a:gd name="connsiteX116" fmla="*/ 3365154 w 12192000"/>
              <a:gd name="connsiteY116" fmla="*/ 226416 h 4939827"/>
              <a:gd name="connsiteX117" fmla="*/ 3367507 w 12192000"/>
              <a:gd name="connsiteY117" fmla="*/ 225416 h 4939827"/>
              <a:gd name="connsiteX118" fmla="*/ 3387567 w 12192000"/>
              <a:gd name="connsiteY118" fmla="*/ 227103 h 4939827"/>
              <a:gd name="connsiteX119" fmla="*/ 3498001 w 12192000"/>
              <a:gd name="connsiteY119" fmla="*/ 231941 h 4939827"/>
              <a:gd name="connsiteX120" fmla="*/ 3561557 w 12192000"/>
              <a:gd name="connsiteY120" fmla="*/ 228095 h 4939827"/>
              <a:gd name="connsiteX121" fmla="*/ 3611920 w 12192000"/>
              <a:gd name="connsiteY121" fmla="*/ 218094 h 4939827"/>
              <a:gd name="connsiteX122" fmla="*/ 3620528 w 12192000"/>
              <a:gd name="connsiteY122" fmla="*/ 218788 h 4939827"/>
              <a:gd name="connsiteX123" fmla="*/ 3620766 w 12192000"/>
              <a:gd name="connsiteY123" fmla="*/ 218511 h 4939827"/>
              <a:gd name="connsiteX124" fmla="*/ 3629977 w 12192000"/>
              <a:gd name="connsiteY124" fmla="*/ 218664 h 4939827"/>
              <a:gd name="connsiteX125" fmla="*/ 3636217 w 12192000"/>
              <a:gd name="connsiteY125" fmla="*/ 220048 h 4939827"/>
              <a:gd name="connsiteX126" fmla="*/ 3709484 w 12192000"/>
              <a:gd name="connsiteY126" fmla="*/ 186927 h 4939827"/>
              <a:gd name="connsiteX127" fmla="*/ 3761342 w 12192000"/>
              <a:gd name="connsiteY127" fmla="*/ 177474 h 4939827"/>
              <a:gd name="connsiteX128" fmla="*/ 3799748 w 12192000"/>
              <a:gd name="connsiteY128" fmla="*/ 167154 h 4939827"/>
              <a:gd name="connsiteX129" fmla="*/ 3922756 w 12192000"/>
              <a:gd name="connsiteY129" fmla="*/ 194044 h 4939827"/>
              <a:gd name="connsiteX130" fmla="*/ 4028476 w 12192000"/>
              <a:gd name="connsiteY130" fmla="*/ 223679 h 4939827"/>
              <a:gd name="connsiteX131" fmla="*/ 4191582 w 12192000"/>
              <a:gd name="connsiteY131" fmla="*/ 238952 h 4939827"/>
              <a:gd name="connsiteX132" fmla="*/ 4251024 w 12192000"/>
              <a:gd name="connsiteY132" fmla="*/ 240874 h 4939827"/>
              <a:gd name="connsiteX133" fmla="*/ 4355275 w 12192000"/>
              <a:gd name="connsiteY133" fmla="*/ 260205 h 4939827"/>
              <a:gd name="connsiteX134" fmla="*/ 4423807 w 12192000"/>
              <a:gd name="connsiteY134" fmla="*/ 270366 h 4939827"/>
              <a:gd name="connsiteX135" fmla="*/ 4558432 w 12192000"/>
              <a:gd name="connsiteY135" fmla="*/ 269194 h 4939827"/>
              <a:gd name="connsiteX136" fmla="*/ 4635061 w 12192000"/>
              <a:gd name="connsiteY136" fmla="*/ 280682 h 4939827"/>
              <a:gd name="connsiteX137" fmla="*/ 4807427 w 12192000"/>
              <a:gd name="connsiteY137" fmla="*/ 276835 h 4939827"/>
              <a:gd name="connsiteX138" fmla="*/ 5028933 w 12192000"/>
              <a:gd name="connsiteY138" fmla="*/ 183887 h 4939827"/>
              <a:gd name="connsiteX139" fmla="*/ 5093642 w 12192000"/>
              <a:gd name="connsiteY139" fmla="*/ 177214 h 4939827"/>
              <a:gd name="connsiteX140" fmla="*/ 5102642 w 12192000"/>
              <a:gd name="connsiteY140" fmla="*/ 186816 h 4939827"/>
              <a:gd name="connsiteX141" fmla="*/ 5193590 w 12192000"/>
              <a:gd name="connsiteY141" fmla="*/ 156458 h 4939827"/>
              <a:gd name="connsiteX142" fmla="*/ 5323922 w 12192000"/>
              <a:gd name="connsiteY142" fmla="*/ 146332 h 4939827"/>
              <a:gd name="connsiteX143" fmla="*/ 5421860 w 12192000"/>
              <a:gd name="connsiteY143" fmla="*/ 167298 h 4939827"/>
              <a:gd name="connsiteX144" fmla="*/ 5476948 w 12192000"/>
              <a:gd name="connsiteY144" fmla="*/ 173249 h 4939827"/>
              <a:gd name="connsiteX145" fmla="*/ 5516842 w 12192000"/>
              <a:gd name="connsiteY145" fmla="*/ 184018 h 4939827"/>
              <a:gd name="connsiteX146" fmla="*/ 5619415 w 12192000"/>
              <a:gd name="connsiteY146" fmla="*/ 176781 h 4939827"/>
              <a:gd name="connsiteX147" fmla="*/ 5789867 w 12192000"/>
              <a:gd name="connsiteY147" fmla="*/ 150304 h 4939827"/>
              <a:gd name="connsiteX148" fmla="*/ 5825953 w 12192000"/>
              <a:gd name="connsiteY148" fmla="*/ 147907 h 4939827"/>
              <a:gd name="connsiteX149" fmla="*/ 5856168 w 12192000"/>
              <a:gd name="connsiteY149" fmla="*/ 158719 h 4939827"/>
              <a:gd name="connsiteX150" fmla="*/ 5862476 w 12192000"/>
              <a:gd name="connsiteY150" fmla="*/ 172447 h 4939827"/>
              <a:gd name="connsiteX151" fmla="*/ 5882195 w 12192000"/>
              <a:gd name="connsiteY151" fmla="*/ 173195 h 4939827"/>
              <a:gd name="connsiteX152" fmla="*/ 5887271 w 12192000"/>
              <a:gd name="connsiteY152" fmla="*/ 176084 h 4939827"/>
              <a:gd name="connsiteX153" fmla="*/ 5921577 w 12192000"/>
              <a:gd name="connsiteY153" fmla="*/ 169858 h 4939827"/>
              <a:gd name="connsiteX154" fmla="*/ 5983240 w 12192000"/>
              <a:gd name="connsiteY154" fmla="*/ 152755 h 4939827"/>
              <a:gd name="connsiteX155" fmla="*/ 6152287 w 12192000"/>
              <a:gd name="connsiteY155" fmla="*/ 116736 h 4939827"/>
              <a:gd name="connsiteX156" fmla="*/ 6415830 w 12192000"/>
              <a:gd name="connsiteY156" fmla="*/ 136006 h 4939827"/>
              <a:gd name="connsiteX157" fmla="*/ 6756965 w 12192000"/>
              <a:gd name="connsiteY157" fmla="*/ 57636 h 4939827"/>
              <a:gd name="connsiteX158" fmla="*/ 6819400 w 12192000"/>
              <a:gd name="connsiteY158" fmla="*/ 30742 h 4939827"/>
              <a:gd name="connsiteX159" fmla="*/ 6986370 w 12192000"/>
              <a:gd name="connsiteY159" fmla="*/ 12659 h 4939827"/>
              <a:gd name="connsiteX160" fmla="*/ 6989536 w 12192000"/>
              <a:gd name="connsiteY160" fmla="*/ 14528 h 4939827"/>
              <a:gd name="connsiteX161" fmla="*/ 7015933 w 12192000"/>
              <a:gd name="connsiteY161" fmla="*/ 9653 h 4939827"/>
              <a:gd name="connsiteX162" fmla="*/ 7020592 w 12192000"/>
              <a:gd name="connsiteY162" fmla="*/ 1651 h 4939827"/>
              <a:gd name="connsiteX163" fmla="*/ 7025905 w 12192000"/>
              <a:gd name="connsiteY163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5983240 w 12192000"/>
              <a:gd name="connsiteY153" fmla="*/ 152755 h 4939827"/>
              <a:gd name="connsiteX154" fmla="*/ 6152287 w 12192000"/>
              <a:gd name="connsiteY154" fmla="*/ 116736 h 4939827"/>
              <a:gd name="connsiteX155" fmla="*/ 6415830 w 12192000"/>
              <a:gd name="connsiteY155" fmla="*/ 136006 h 4939827"/>
              <a:gd name="connsiteX156" fmla="*/ 6756965 w 12192000"/>
              <a:gd name="connsiteY156" fmla="*/ 57636 h 4939827"/>
              <a:gd name="connsiteX157" fmla="*/ 6819400 w 12192000"/>
              <a:gd name="connsiteY157" fmla="*/ 30742 h 4939827"/>
              <a:gd name="connsiteX158" fmla="*/ 6986370 w 12192000"/>
              <a:gd name="connsiteY158" fmla="*/ 12659 h 4939827"/>
              <a:gd name="connsiteX159" fmla="*/ 6989536 w 12192000"/>
              <a:gd name="connsiteY159" fmla="*/ 14528 h 4939827"/>
              <a:gd name="connsiteX160" fmla="*/ 7015933 w 12192000"/>
              <a:gd name="connsiteY160" fmla="*/ 9653 h 4939827"/>
              <a:gd name="connsiteX161" fmla="*/ 7020592 w 12192000"/>
              <a:gd name="connsiteY161" fmla="*/ 1651 h 4939827"/>
              <a:gd name="connsiteX162" fmla="*/ 7025905 w 12192000"/>
              <a:gd name="connsiteY162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5983240 w 12192000"/>
              <a:gd name="connsiteY153" fmla="*/ 152755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952585 w 12192000"/>
              <a:gd name="connsiteY151" fmla="*/ 161012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952585 w 12192000"/>
              <a:gd name="connsiteY151" fmla="*/ 161012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72650 w 12192000"/>
              <a:gd name="connsiteY31" fmla="*/ 254821 h 4939827"/>
              <a:gd name="connsiteX32" fmla="*/ 8785543 w 12192000"/>
              <a:gd name="connsiteY32" fmla="*/ 263406 h 4939827"/>
              <a:gd name="connsiteX33" fmla="*/ 8830588 w 12192000"/>
              <a:gd name="connsiteY33" fmla="*/ 265483 h 4939827"/>
              <a:gd name="connsiteX34" fmla="*/ 8905142 w 12192000"/>
              <a:gd name="connsiteY34" fmla="*/ 264958 h 4939827"/>
              <a:gd name="connsiteX35" fmla="*/ 8968582 w 12192000"/>
              <a:gd name="connsiteY35" fmla="*/ 262728 h 4939827"/>
              <a:gd name="connsiteX36" fmla="*/ 8972994 w 12192000"/>
              <a:gd name="connsiteY36" fmla="*/ 263284 h 4939827"/>
              <a:gd name="connsiteX37" fmla="*/ 9004605 w 12192000"/>
              <a:gd name="connsiteY37" fmla="*/ 258041 h 4939827"/>
              <a:gd name="connsiteX38" fmla="*/ 9016165 w 12192000"/>
              <a:gd name="connsiteY38" fmla="*/ 261258 h 4939827"/>
              <a:gd name="connsiteX39" fmla="*/ 9043297 w 12192000"/>
              <a:gd name="connsiteY39" fmla="*/ 281547 h 4939827"/>
              <a:gd name="connsiteX40" fmla="*/ 9048315 w 12192000"/>
              <a:gd name="connsiteY40" fmla="*/ 279264 h 4939827"/>
              <a:gd name="connsiteX41" fmla="*/ 9054706 w 12192000"/>
              <a:gd name="connsiteY41" fmla="*/ 278538 h 4939827"/>
              <a:gd name="connsiteX42" fmla="*/ 9070919 w 12192000"/>
              <a:gd name="connsiteY42" fmla="*/ 281810 h 4939827"/>
              <a:gd name="connsiteX43" fmla="*/ 9076813 w 12192000"/>
              <a:gd name="connsiteY43" fmla="*/ 283909 h 4939827"/>
              <a:gd name="connsiteX44" fmla="*/ 9085871 w 12192000"/>
              <a:gd name="connsiteY44" fmla="*/ 285133 h 4939827"/>
              <a:gd name="connsiteX45" fmla="*/ 9086159 w 12192000"/>
              <a:gd name="connsiteY45" fmla="*/ 284887 h 4939827"/>
              <a:gd name="connsiteX46" fmla="*/ 9134606 w 12192000"/>
              <a:gd name="connsiteY46" fmla="*/ 288168 h 4939827"/>
              <a:gd name="connsiteX47" fmla="*/ 9195590 w 12192000"/>
              <a:gd name="connsiteY47" fmla="*/ 279568 h 4939827"/>
              <a:gd name="connsiteX48" fmla="*/ 9219336 w 12192000"/>
              <a:gd name="connsiteY48" fmla="*/ 278133 h 4939827"/>
              <a:gd name="connsiteX49" fmla="*/ 9232362 w 12192000"/>
              <a:gd name="connsiteY49" fmla="*/ 275894 h 4939827"/>
              <a:gd name="connsiteX50" fmla="*/ 9233396 w 12192000"/>
              <a:gd name="connsiteY50" fmla="*/ 274803 h 4939827"/>
              <a:gd name="connsiteX51" fmla="*/ 9256213 w 12192000"/>
              <a:gd name="connsiteY51" fmla="*/ 281576 h 4939827"/>
              <a:gd name="connsiteX52" fmla="*/ 9371484 w 12192000"/>
              <a:gd name="connsiteY52" fmla="*/ 329634 h 4939827"/>
              <a:gd name="connsiteX53" fmla="*/ 9404829 w 12192000"/>
              <a:gd name="connsiteY53" fmla="*/ 339038 h 4939827"/>
              <a:gd name="connsiteX54" fmla="*/ 9427021 w 12192000"/>
              <a:gd name="connsiteY54" fmla="*/ 358784 h 4939827"/>
              <a:gd name="connsiteX55" fmla="*/ 9670844 w 12192000"/>
              <a:gd name="connsiteY55" fmla="*/ 405128 h 4939827"/>
              <a:gd name="connsiteX56" fmla="*/ 9816083 w 12192000"/>
              <a:gd name="connsiteY56" fmla="*/ 416573 h 4939827"/>
              <a:gd name="connsiteX57" fmla="*/ 9936741 w 12192000"/>
              <a:gd name="connsiteY57" fmla="*/ 437044 h 4939827"/>
              <a:gd name="connsiteX58" fmla="*/ 10050093 w 12192000"/>
              <a:gd name="connsiteY58" fmla="*/ 443783 h 4939827"/>
              <a:gd name="connsiteX59" fmla="*/ 10130090 w 12192000"/>
              <a:gd name="connsiteY59" fmla="*/ 459520 h 4939827"/>
              <a:gd name="connsiteX60" fmla="*/ 10173456 w 12192000"/>
              <a:gd name="connsiteY60" fmla="*/ 457749 h 4939827"/>
              <a:gd name="connsiteX61" fmla="*/ 10218232 w 12192000"/>
              <a:gd name="connsiteY61" fmla="*/ 459820 h 4939827"/>
              <a:gd name="connsiteX62" fmla="*/ 10354176 w 12192000"/>
              <a:gd name="connsiteY62" fmla="*/ 471377 h 4939827"/>
              <a:gd name="connsiteX63" fmla="*/ 10430681 w 12192000"/>
              <a:gd name="connsiteY63" fmla="*/ 481226 h 4939827"/>
              <a:gd name="connsiteX64" fmla="*/ 10478169 w 12192000"/>
              <a:gd name="connsiteY64" fmla="*/ 481774 h 4939827"/>
              <a:gd name="connsiteX65" fmla="*/ 10540907 w 12192000"/>
              <a:gd name="connsiteY65" fmla="*/ 485607 h 4939827"/>
              <a:gd name="connsiteX66" fmla="*/ 10614941 w 12192000"/>
              <a:gd name="connsiteY66" fmla="*/ 487592 h 4939827"/>
              <a:gd name="connsiteX67" fmla="*/ 10674098 w 12192000"/>
              <a:gd name="connsiteY67" fmla="*/ 521656 h 4939827"/>
              <a:gd name="connsiteX68" fmla="*/ 10874834 w 12192000"/>
              <a:gd name="connsiteY68" fmla="*/ 574867 h 4939827"/>
              <a:gd name="connsiteX69" fmla="*/ 10944981 w 12192000"/>
              <a:gd name="connsiteY69" fmla="*/ 615042 h 4939827"/>
              <a:gd name="connsiteX70" fmla="*/ 11006376 w 12192000"/>
              <a:gd name="connsiteY70" fmla="*/ 645957 h 4939827"/>
              <a:gd name="connsiteX71" fmla="*/ 11076308 w 12192000"/>
              <a:gd name="connsiteY71" fmla="*/ 675698 h 4939827"/>
              <a:gd name="connsiteX72" fmla="*/ 11148789 w 12192000"/>
              <a:gd name="connsiteY72" fmla="*/ 685041 h 4939827"/>
              <a:gd name="connsiteX73" fmla="*/ 11249129 w 12192000"/>
              <a:gd name="connsiteY73" fmla="*/ 684218 h 4939827"/>
              <a:gd name="connsiteX74" fmla="*/ 11299915 w 12192000"/>
              <a:gd name="connsiteY74" fmla="*/ 692177 h 4939827"/>
              <a:gd name="connsiteX75" fmla="*/ 11386973 w 12192000"/>
              <a:gd name="connsiteY75" fmla="*/ 708209 h 4939827"/>
              <a:gd name="connsiteX76" fmla="*/ 11500105 w 12192000"/>
              <a:gd name="connsiteY76" fmla="*/ 735014 h 4939827"/>
              <a:gd name="connsiteX77" fmla="*/ 11621735 w 12192000"/>
              <a:gd name="connsiteY77" fmla="*/ 789584 h 4939827"/>
              <a:gd name="connsiteX78" fmla="*/ 11691200 w 12192000"/>
              <a:gd name="connsiteY78" fmla="*/ 867902 h 4939827"/>
              <a:gd name="connsiteX79" fmla="*/ 11819427 w 12192000"/>
              <a:gd name="connsiteY79" fmla="*/ 911634 h 4939827"/>
              <a:gd name="connsiteX80" fmla="*/ 11969720 w 12192000"/>
              <a:gd name="connsiteY80" fmla="*/ 964737 h 4939827"/>
              <a:gd name="connsiteX81" fmla="*/ 12055766 w 12192000"/>
              <a:gd name="connsiteY81" fmla="*/ 991268 h 4939827"/>
              <a:gd name="connsiteX82" fmla="*/ 12171539 w 12192000"/>
              <a:gd name="connsiteY82" fmla="*/ 995427 h 4939827"/>
              <a:gd name="connsiteX83" fmla="*/ 12187831 w 12192000"/>
              <a:gd name="connsiteY83" fmla="*/ 996580 h 4939827"/>
              <a:gd name="connsiteX84" fmla="*/ 12192000 w 12192000"/>
              <a:gd name="connsiteY84" fmla="*/ 996726 h 4939827"/>
              <a:gd name="connsiteX85" fmla="*/ 12192000 w 12192000"/>
              <a:gd name="connsiteY85" fmla="*/ 4939827 h 4939827"/>
              <a:gd name="connsiteX86" fmla="*/ 0 w 12192000"/>
              <a:gd name="connsiteY86" fmla="*/ 4939827 h 4939827"/>
              <a:gd name="connsiteX87" fmla="*/ 0 w 12192000"/>
              <a:gd name="connsiteY87" fmla="*/ 512043 h 4939827"/>
              <a:gd name="connsiteX88" fmla="*/ 7381 w 12192000"/>
              <a:gd name="connsiteY88" fmla="*/ 512580 h 4939827"/>
              <a:gd name="connsiteX89" fmla="*/ 100029 w 12192000"/>
              <a:gd name="connsiteY89" fmla="*/ 504758 h 4939827"/>
              <a:gd name="connsiteX90" fmla="*/ 155244 w 12192000"/>
              <a:gd name="connsiteY90" fmla="*/ 525130 h 4939827"/>
              <a:gd name="connsiteX91" fmla="*/ 254366 w 12192000"/>
              <a:gd name="connsiteY91" fmla="*/ 534449 h 4939827"/>
              <a:gd name="connsiteX92" fmla="*/ 447292 w 12192000"/>
              <a:gd name="connsiteY92" fmla="*/ 542725 h 4939827"/>
              <a:gd name="connsiteX93" fmla="*/ 628105 w 12192000"/>
              <a:gd name="connsiteY93" fmla="*/ 547853 h 4939827"/>
              <a:gd name="connsiteX94" fmla="*/ 783146 w 12192000"/>
              <a:gd name="connsiteY94" fmla="*/ 591799 h 4939827"/>
              <a:gd name="connsiteX95" fmla="*/ 1043676 w 12192000"/>
              <a:gd name="connsiteY95" fmla="*/ 591887 h 4939827"/>
              <a:gd name="connsiteX96" fmla="*/ 1281816 w 12192000"/>
              <a:gd name="connsiteY96" fmla="*/ 520946 h 4939827"/>
              <a:gd name="connsiteX97" fmla="*/ 1486347 w 12192000"/>
              <a:gd name="connsiteY97" fmla="*/ 487310 h 4939827"/>
              <a:gd name="connsiteX98" fmla="*/ 1568079 w 12192000"/>
              <a:gd name="connsiteY98" fmla="*/ 462531 h 4939827"/>
              <a:gd name="connsiteX99" fmla="*/ 1622516 w 12192000"/>
              <a:gd name="connsiteY99" fmla="*/ 466058 h 4939827"/>
              <a:gd name="connsiteX100" fmla="*/ 1655457 w 12192000"/>
              <a:gd name="connsiteY100" fmla="*/ 465359 h 4939827"/>
              <a:gd name="connsiteX101" fmla="*/ 1717454 w 12192000"/>
              <a:gd name="connsiteY101" fmla="*/ 417203 h 4939827"/>
              <a:gd name="connsiteX102" fmla="*/ 1913794 w 12192000"/>
              <a:gd name="connsiteY102" fmla="*/ 365255 h 4939827"/>
              <a:gd name="connsiteX103" fmla="*/ 2129762 w 12192000"/>
              <a:gd name="connsiteY103" fmla="*/ 367832 h 4939827"/>
              <a:gd name="connsiteX104" fmla="*/ 2376970 w 12192000"/>
              <a:gd name="connsiteY104" fmla="*/ 350129 h 4939827"/>
              <a:gd name="connsiteX105" fmla="*/ 2480155 w 12192000"/>
              <a:gd name="connsiteY105" fmla="*/ 359227 h 4939827"/>
              <a:gd name="connsiteX106" fmla="*/ 2586782 w 12192000"/>
              <a:gd name="connsiteY106" fmla="*/ 339352 h 4939827"/>
              <a:gd name="connsiteX107" fmla="*/ 2679617 w 12192000"/>
              <a:gd name="connsiteY107" fmla="*/ 305383 h 4939827"/>
              <a:gd name="connsiteX108" fmla="*/ 2788947 w 12192000"/>
              <a:gd name="connsiteY108" fmla="*/ 250375 h 4939827"/>
              <a:gd name="connsiteX109" fmla="*/ 2965530 w 12192000"/>
              <a:gd name="connsiteY109" fmla="*/ 245958 h 4939827"/>
              <a:gd name="connsiteX110" fmla="*/ 3103677 w 12192000"/>
              <a:gd name="connsiteY110" fmla="*/ 209527 h 4939827"/>
              <a:gd name="connsiteX111" fmla="*/ 3126759 w 12192000"/>
              <a:gd name="connsiteY111" fmla="*/ 211226 h 4939827"/>
              <a:gd name="connsiteX112" fmla="*/ 3164020 w 12192000"/>
              <a:gd name="connsiteY112" fmla="*/ 212779 h 4939827"/>
              <a:gd name="connsiteX113" fmla="*/ 3285019 w 12192000"/>
              <a:gd name="connsiteY113" fmla="*/ 220535 h 4939827"/>
              <a:gd name="connsiteX114" fmla="*/ 3365154 w 12192000"/>
              <a:gd name="connsiteY114" fmla="*/ 226416 h 4939827"/>
              <a:gd name="connsiteX115" fmla="*/ 3367507 w 12192000"/>
              <a:gd name="connsiteY115" fmla="*/ 225416 h 4939827"/>
              <a:gd name="connsiteX116" fmla="*/ 3387567 w 12192000"/>
              <a:gd name="connsiteY116" fmla="*/ 227103 h 4939827"/>
              <a:gd name="connsiteX117" fmla="*/ 3498001 w 12192000"/>
              <a:gd name="connsiteY117" fmla="*/ 231941 h 4939827"/>
              <a:gd name="connsiteX118" fmla="*/ 3561557 w 12192000"/>
              <a:gd name="connsiteY118" fmla="*/ 228095 h 4939827"/>
              <a:gd name="connsiteX119" fmla="*/ 3611920 w 12192000"/>
              <a:gd name="connsiteY119" fmla="*/ 218094 h 4939827"/>
              <a:gd name="connsiteX120" fmla="*/ 3620528 w 12192000"/>
              <a:gd name="connsiteY120" fmla="*/ 218788 h 4939827"/>
              <a:gd name="connsiteX121" fmla="*/ 3620766 w 12192000"/>
              <a:gd name="connsiteY121" fmla="*/ 218511 h 4939827"/>
              <a:gd name="connsiteX122" fmla="*/ 3629977 w 12192000"/>
              <a:gd name="connsiteY122" fmla="*/ 218664 h 4939827"/>
              <a:gd name="connsiteX123" fmla="*/ 3636217 w 12192000"/>
              <a:gd name="connsiteY123" fmla="*/ 220048 h 4939827"/>
              <a:gd name="connsiteX124" fmla="*/ 3709484 w 12192000"/>
              <a:gd name="connsiteY124" fmla="*/ 186927 h 4939827"/>
              <a:gd name="connsiteX125" fmla="*/ 3761342 w 12192000"/>
              <a:gd name="connsiteY125" fmla="*/ 177474 h 4939827"/>
              <a:gd name="connsiteX126" fmla="*/ 3799748 w 12192000"/>
              <a:gd name="connsiteY126" fmla="*/ 167154 h 4939827"/>
              <a:gd name="connsiteX127" fmla="*/ 3922756 w 12192000"/>
              <a:gd name="connsiteY127" fmla="*/ 194044 h 4939827"/>
              <a:gd name="connsiteX128" fmla="*/ 4028476 w 12192000"/>
              <a:gd name="connsiteY128" fmla="*/ 223679 h 4939827"/>
              <a:gd name="connsiteX129" fmla="*/ 4191582 w 12192000"/>
              <a:gd name="connsiteY129" fmla="*/ 238952 h 4939827"/>
              <a:gd name="connsiteX130" fmla="*/ 4251024 w 12192000"/>
              <a:gd name="connsiteY130" fmla="*/ 240874 h 4939827"/>
              <a:gd name="connsiteX131" fmla="*/ 4355275 w 12192000"/>
              <a:gd name="connsiteY131" fmla="*/ 260205 h 4939827"/>
              <a:gd name="connsiteX132" fmla="*/ 4423807 w 12192000"/>
              <a:gd name="connsiteY132" fmla="*/ 270366 h 4939827"/>
              <a:gd name="connsiteX133" fmla="*/ 4558432 w 12192000"/>
              <a:gd name="connsiteY133" fmla="*/ 269194 h 4939827"/>
              <a:gd name="connsiteX134" fmla="*/ 4635061 w 12192000"/>
              <a:gd name="connsiteY134" fmla="*/ 280682 h 4939827"/>
              <a:gd name="connsiteX135" fmla="*/ 4807427 w 12192000"/>
              <a:gd name="connsiteY135" fmla="*/ 276835 h 4939827"/>
              <a:gd name="connsiteX136" fmla="*/ 5028933 w 12192000"/>
              <a:gd name="connsiteY136" fmla="*/ 183887 h 4939827"/>
              <a:gd name="connsiteX137" fmla="*/ 5093642 w 12192000"/>
              <a:gd name="connsiteY137" fmla="*/ 177214 h 4939827"/>
              <a:gd name="connsiteX138" fmla="*/ 5102642 w 12192000"/>
              <a:gd name="connsiteY138" fmla="*/ 186816 h 4939827"/>
              <a:gd name="connsiteX139" fmla="*/ 5193590 w 12192000"/>
              <a:gd name="connsiteY139" fmla="*/ 156458 h 4939827"/>
              <a:gd name="connsiteX140" fmla="*/ 5323922 w 12192000"/>
              <a:gd name="connsiteY140" fmla="*/ 146332 h 4939827"/>
              <a:gd name="connsiteX141" fmla="*/ 5421860 w 12192000"/>
              <a:gd name="connsiteY141" fmla="*/ 167298 h 4939827"/>
              <a:gd name="connsiteX142" fmla="*/ 5476948 w 12192000"/>
              <a:gd name="connsiteY142" fmla="*/ 173249 h 4939827"/>
              <a:gd name="connsiteX143" fmla="*/ 5516842 w 12192000"/>
              <a:gd name="connsiteY143" fmla="*/ 184018 h 4939827"/>
              <a:gd name="connsiteX144" fmla="*/ 5619415 w 12192000"/>
              <a:gd name="connsiteY144" fmla="*/ 176781 h 4939827"/>
              <a:gd name="connsiteX145" fmla="*/ 5789867 w 12192000"/>
              <a:gd name="connsiteY145" fmla="*/ 150304 h 4939827"/>
              <a:gd name="connsiteX146" fmla="*/ 5825953 w 12192000"/>
              <a:gd name="connsiteY146" fmla="*/ 147907 h 4939827"/>
              <a:gd name="connsiteX147" fmla="*/ 5856168 w 12192000"/>
              <a:gd name="connsiteY147" fmla="*/ 158719 h 4939827"/>
              <a:gd name="connsiteX148" fmla="*/ 5862476 w 12192000"/>
              <a:gd name="connsiteY148" fmla="*/ 172447 h 4939827"/>
              <a:gd name="connsiteX149" fmla="*/ 5882195 w 12192000"/>
              <a:gd name="connsiteY149" fmla="*/ 173195 h 4939827"/>
              <a:gd name="connsiteX150" fmla="*/ 5952585 w 12192000"/>
              <a:gd name="connsiteY150" fmla="*/ 161012 h 4939827"/>
              <a:gd name="connsiteX151" fmla="*/ 6001964 w 12192000"/>
              <a:gd name="connsiteY151" fmla="*/ 154786 h 4939827"/>
              <a:gd name="connsiteX152" fmla="*/ 6184207 w 12192000"/>
              <a:gd name="connsiteY152" fmla="*/ 132658 h 4939827"/>
              <a:gd name="connsiteX153" fmla="*/ 6415830 w 12192000"/>
              <a:gd name="connsiteY153" fmla="*/ 136006 h 4939827"/>
              <a:gd name="connsiteX154" fmla="*/ 6756965 w 12192000"/>
              <a:gd name="connsiteY154" fmla="*/ 57636 h 4939827"/>
              <a:gd name="connsiteX155" fmla="*/ 6819400 w 12192000"/>
              <a:gd name="connsiteY155" fmla="*/ 30742 h 4939827"/>
              <a:gd name="connsiteX156" fmla="*/ 6986370 w 12192000"/>
              <a:gd name="connsiteY156" fmla="*/ 12659 h 4939827"/>
              <a:gd name="connsiteX157" fmla="*/ 6989536 w 12192000"/>
              <a:gd name="connsiteY157" fmla="*/ 14528 h 4939827"/>
              <a:gd name="connsiteX158" fmla="*/ 7015933 w 12192000"/>
              <a:gd name="connsiteY158" fmla="*/ 9653 h 4939827"/>
              <a:gd name="connsiteX159" fmla="*/ 7020592 w 12192000"/>
              <a:gd name="connsiteY159" fmla="*/ 1651 h 4939827"/>
              <a:gd name="connsiteX160" fmla="*/ 7025905 w 12192000"/>
              <a:gd name="connsiteY16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72650 w 12192000"/>
              <a:gd name="connsiteY31" fmla="*/ 254821 h 4939827"/>
              <a:gd name="connsiteX32" fmla="*/ 8785543 w 12192000"/>
              <a:gd name="connsiteY32" fmla="*/ 263406 h 4939827"/>
              <a:gd name="connsiteX33" fmla="*/ 8830588 w 12192000"/>
              <a:gd name="connsiteY33" fmla="*/ 265483 h 4939827"/>
              <a:gd name="connsiteX34" fmla="*/ 8905142 w 12192000"/>
              <a:gd name="connsiteY34" fmla="*/ 264958 h 4939827"/>
              <a:gd name="connsiteX35" fmla="*/ 8968582 w 12192000"/>
              <a:gd name="connsiteY35" fmla="*/ 262728 h 4939827"/>
              <a:gd name="connsiteX36" fmla="*/ 8972994 w 12192000"/>
              <a:gd name="connsiteY36" fmla="*/ 263284 h 4939827"/>
              <a:gd name="connsiteX37" fmla="*/ 9004605 w 12192000"/>
              <a:gd name="connsiteY37" fmla="*/ 258041 h 4939827"/>
              <a:gd name="connsiteX38" fmla="*/ 9016165 w 12192000"/>
              <a:gd name="connsiteY38" fmla="*/ 261258 h 4939827"/>
              <a:gd name="connsiteX39" fmla="*/ 9043297 w 12192000"/>
              <a:gd name="connsiteY39" fmla="*/ 281547 h 4939827"/>
              <a:gd name="connsiteX40" fmla="*/ 9048315 w 12192000"/>
              <a:gd name="connsiteY40" fmla="*/ 279264 h 4939827"/>
              <a:gd name="connsiteX41" fmla="*/ 9054706 w 12192000"/>
              <a:gd name="connsiteY41" fmla="*/ 278538 h 4939827"/>
              <a:gd name="connsiteX42" fmla="*/ 9070919 w 12192000"/>
              <a:gd name="connsiteY42" fmla="*/ 281810 h 4939827"/>
              <a:gd name="connsiteX43" fmla="*/ 9076813 w 12192000"/>
              <a:gd name="connsiteY43" fmla="*/ 283909 h 4939827"/>
              <a:gd name="connsiteX44" fmla="*/ 9085871 w 12192000"/>
              <a:gd name="connsiteY44" fmla="*/ 285133 h 4939827"/>
              <a:gd name="connsiteX45" fmla="*/ 9086159 w 12192000"/>
              <a:gd name="connsiteY45" fmla="*/ 284887 h 4939827"/>
              <a:gd name="connsiteX46" fmla="*/ 9134606 w 12192000"/>
              <a:gd name="connsiteY46" fmla="*/ 288168 h 4939827"/>
              <a:gd name="connsiteX47" fmla="*/ 9195590 w 12192000"/>
              <a:gd name="connsiteY47" fmla="*/ 279568 h 4939827"/>
              <a:gd name="connsiteX48" fmla="*/ 9219336 w 12192000"/>
              <a:gd name="connsiteY48" fmla="*/ 278133 h 4939827"/>
              <a:gd name="connsiteX49" fmla="*/ 9232362 w 12192000"/>
              <a:gd name="connsiteY49" fmla="*/ 275894 h 4939827"/>
              <a:gd name="connsiteX50" fmla="*/ 9233396 w 12192000"/>
              <a:gd name="connsiteY50" fmla="*/ 274803 h 4939827"/>
              <a:gd name="connsiteX51" fmla="*/ 9371484 w 12192000"/>
              <a:gd name="connsiteY51" fmla="*/ 329634 h 4939827"/>
              <a:gd name="connsiteX52" fmla="*/ 9404829 w 12192000"/>
              <a:gd name="connsiteY52" fmla="*/ 339038 h 4939827"/>
              <a:gd name="connsiteX53" fmla="*/ 9427021 w 12192000"/>
              <a:gd name="connsiteY53" fmla="*/ 358784 h 4939827"/>
              <a:gd name="connsiteX54" fmla="*/ 9670844 w 12192000"/>
              <a:gd name="connsiteY54" fmla="*/ 405128 h 4939827"/>
              <a:gd name="connsiteX55" fmla="*/ 9816083 w 12192000"/>
              <a:gd name="connsiteY55" fmla="*/ 416573 h 4939827"/>
              <a:gd name="connsiteX56" fmla="*/ 9936741 w 12192000"/>
              <a:gd name="connsiteY56" fmla="*/ 437044 h 4939827"/>
              <a:gd name="connsiteX57" fmla="*/ 10050093 w 12192000"/>
              <a:gd name="connsiteY57" fmla="*/ 443783 h 4939827"/>
              <a:gd name="connsiteX58" fmla="*/ 10130090 w 12192000"/>
              <a:gd name="connsiteY58" fmla="*/ 459520 h 4939827"/>
              <a:gd name="connsiteX59" fmla="*/ 10173456 w 12192000"/>
              <a:gd name="connsiteY59" fmla="*/ 457749 h 4939827"/>
              <a:gd name="connsiteX60" fmla="*/ 10218232 w 12192000"/>
              <a:gd name="connsiteY60" fmla="*/ 459820 h 4939827"/>
              <a:gd name="connsiteX61" fmla="*/ 10354176 w 12192000"/>
              <a:gd name="connsiteY61" fmla="*/ 471377 h 4939827"/>
              <a:gd name="connsiteX62" fmla="*/ 10430681 w 12192000"/>
              <a:gd name="connsiteY62" fmla="*/ 481226 h 4939827"/>
              <a:gd name="connsiteX63" fmla="*/ 10478169 w 12192000"/>
              <a:gd name="connsiteY63" fmla="*/ 481774 h 4939827"/>
              <a:gd name="connsiteX64" fmla="*/ 10540907 w 12192000"/>
              <a:gd name="connsiteY64" fmla="*/ 485607 h 4939827"/>
              <a:gd name="connsiteX65" fmla="*/ 10614941 w 12192000"/>
              <a:gd name="connsiteY65" fmla="*/ 487592 h 4939827"/>
              <a:gd name="connsiteX66" fmla="*/ 10674098 w 12192000"/>
              <a:gd name="connsiteY66" fmla="*/ 521656 h 4939827"/>
              <a:gd name="connsiteX67" fmla="*/ 10874834 w 12192000"/>
              <a:gd name="connsiteY67" fmla="*/ 574867 h 4939827"/>
              <a:gd name="connsiteX68" fmla="*/ 10944981 w 12192000"/>
              <a:gd name="connsiteY68" fmla="*/ 615042 h 4939827"/>
              <a:gd name="connsiteX69" fmla="*/ 11006376 w 12192000"/>
              <a:gd name="connsiteY69" fmla="*/ 645957 h 4939827"/>
              <a:gd name="connsiteX70" fmla="*/ 11076308 w 12192000"/>
              <a:gd name="connsiteY70" fmla="*/ 675698 h 4939827"/>
              <a:gd name="connsiteX71" fmla="*/ 11148789 w 12192000"/>
              <a:gd name="connsiteY71" fmla="*/ 685041 h 4939827"/>
              <a:gd name="connsiteX72" fmla="*/ 11249129 w 12192000"/>
              <a:gd name="connsiteY72" fmla="*/ 684218 h 4939827"/>
              <a:gd name="connsiteX73" fmla="*/ 11299915 w 12192000"/>
              <a:gd name="connsiteY73" fmla="*/ 692177 h 4939827"/>
              <a:gd name="connsiteX74" fmla="*/ 11386973 w 12192000"/>
              <a:gd name="connsiteY74" fmla="*/ 708209 h 4939827"/>
              <a:gd name="connsiteX75" fmla="*/ 11500105 w 12192000"/>
              <a:gd name="connsiteY75" fmla="*/ 735014 h 4939827"/>
              <a:gd name="connsiteX76" fmla="*/ 11621735 w 12192000"/>
              <a:gd name="connsiteY76" fmla="*/ 789584 h 4939827"/>
              <a:gd name="connsiteX77" fmla="*/ 11691200 w 12192000"/>
              <a:gd name="connsiteY77" fmla="*/ 867902 h 4939827"/>
              <a:gd name="connsiteX78" fmla="*/ 11819427 w 12192000"/>
              <a:gd name="connsiteY78" fmla="*/ 911634 h 4939827"/>
              <a:gd name="connsiteX79" fmla="*/ 11969720 w 12192000"/>
              <a:gd name="connsiteY79" fmla="*/ 964737 h 4939827"/>
              <a:gd name="connsiteX80" fmla="*/ 12055766 w 12192000"/>
              <a:gd name="connsiteY80" fmla="*/ 991268 h 4939827"/>
              <a:gd name="connsiteX81" fmla="*/ 12171539 w 12192000"/>
              <a:gd name="connsiteY81" fmla="*/ 995427 h 4939827"/>
              <a:gd name="connsiteX82" fmla="*/ 12187831 w 12192000"/>
              <a:gd name="connsiteY82" fmla="*/ 996580 h 4939827"/>
              <a:gd name="connsiteX83" fmla="*/ 12192000 w 12192000"/>
              <a:gd name="connsiteY83" fmla="*/ 996726 h 4939827"/>
              <a:gd name="connsiteX84" fmla="*/ 12192000 w 12192000"/>
              <a:gd name="connsiteY84" fmla="*/ 4939827 h 4939827"/>
              <a:gd name="connsiteX85" fmla="*/ 0 w 12192000"/>
              <a:gd name="connsiteY85" fmla="*/ 4939827 h 4939827"/>
              <a:gd name="connsiteX86" fmla="*/ 0 w 12192000"/>
              <a:gd name="connsiteY86" fmla="*/ 512043 h 4939827"/>
              <a:gd name="connsiteX87" fmla="*/ 7381 w 12192000"/>
              <a:gd name="connsiteY87" fmla="*/ 512580 h 4939827"/>
              <a:gd name="connsiteX88" fmla="*/ 100029 w 12192000"/>
              <a:gd name="connsiteY88" fmla="*/ 504758 h 4939827"/>
              <a:gd name="connsiteX89" fmla="*/ 155244 w 12192000"/>
              <a:gd name="connsiteY89" fmla="*/ 525130 h 4939827"/>
              <a:gd name="connsiteX90" fmla="*/ 254366 w 12192000"/>
              <a:gd name="connsiteY90" fmla="*/ 534449 h 4939827"/>
              <a:gd name="connsiteX91" fmla="*/ 447292 w 12192000"/>
              <a:gd name="connsiteY91" fmla="*/ 542725 h 4939827"/>
              <a:gd name="connsiteX92" fmla="*/ 628105 w 12192000"/>
              <a:gd name="connsiteY92" fmla="*/ 547853 h 4939827"/>
              <a:gd name="connsiteX93" fmla="*/ 783146 w 12192000"/>
              <a:gd name="connsiteY93" fmla="*/ 591799 h 4939827"/>
              <a:gd name="connsiteX94" fmla="*/ 1043676 w 12192000"/>
              <a:gd name="connsiteY94" fmla="*/ 591887 h 4939827"/>
              <a:gd name="connsiteX95" fmla="*/ 1281816 w 12192000"/>
              <a:gd name="connsiteY95" fmla="*/ 520946 h 4939827"/>
              <a:gd name="connsiteX96" fmla="*/ 1486347 w 12192000"/>
              <a:gd name="connsiteY96" fmla="*/ 487310 h 4939827"/>
              <a:gd name="connsiteX97" fmla="*/ 1568079 w 12192000"/>
              <a:gd name="connsiteY97" fmla="*/ 462531 h 4939827"/>
              <a:gd name="connsiteX98" fmla="*/ 1622516 w 12192000"/>
              <a:gd name="connsiteY98" fmla="*/ 466058 h 4939827"/>
              <a:gd name="connsiteX99" fmla="*/ 1655457 w 12192000"/>
              <a:gd name="connsiteY99" fmla="*/ 465359 h 4939827"/>
              <a:gd name="connsiteX100" fmla="*/ 1717454 w 12192000"/>
              <a:gd name="connsiteY100" fmla="*/ 417203 h 4939827"/>
              <a:gd name="connsiteX101" fmla="*/ 1913794 w 12192000"/>
              <a:gd name="connsiteY101" fmla="*/ 365255 h 4939827"/>
              <a:gd name="connsiteX102" fmla="*/ 2129762 w 12192000"/>
              <a:gd name="connsiteY102" fmla="*/ 367832 h 4939827"/>
              <a:gd name="connsiteX103" fmla="*/ 2376970 w 12192000"/>
              <a:gd name="connsiteY103" fmla="*/ 350129 h 4939827"/>
              <a:gd name="connsiteX104" fmla="*/ 2480155 w 12192000"/>
              <a:gd name="connsiteY104" fmla="*/ 359227 h 4939827"/>
              <a:gd name="connsiteX105" fmla="*/ 2586782 w 12192000"/>
              <a:gd name="connsiteY105" fmla="*/ 339352 h 4939827"/>
              <a:gd name="connsiteX106" fmla="*/ 2679617 w 12192000"/>
              <a:gd name="connsiteY106" fmla="*/ 305383 h 4939827"/>
              <a:gd name="connsiteX107" fmla="*/ 2788947 w 12192000"/>
              <a:gd name="connsiteY107" fmla="*/ 250375 h 4939827"/>
              <a:gd name="connsiteX108" fmla="*/ 2965530 w 12192000"/>
              <a:gd name="connsiteY108" fmla="*/ 245958 h 4939827"/>
              <a:gd name="connsiteX109" fmla="*/ 3103677 w 12192000"/>
              <a:gd name="connsiteY109" fmla="*/ 209527 h 4939827"/>
              <a:gd name="connsiteX110" fmla="*/ 3126759 w 12192000"/>
              <a:gd name="connsiteY110" fmla="*/ 211226 h 4939827"/>
              <a:gd name="connsiteX111" fmla="*/ 3164020 w 12192000"/>
              <a:gd name="connsiteY111" fmla="*/ 212779 h 4939827"/>
              <a:gd name="connsiteX112" fmla="*/ 3285019 w 12192000"/>
              <a:gd name="connsiteY112" fmla="*/ 220535 h 4939827"/>
              <a:gd name="connsiteX113" fmla="*/ 3365154 w 12192000"/>
              <a:gd name="connsiteY113" fmla="*/ 226416 h 4939827"/>
              <a:gd name="connsiteX114" fmla="*/ 3367507 w 12192000"/>
              <a:gd name="connsiteY114" fmla="*/ 225416 h 4939827"/>
              <a:gd name="connsiteX115" fmla="*/ 3387567 w 12192000"/>
              <a:gd name="connsiteY115" fmla="*/ 227103 h 4939827"/>
              <a:gd name="connsiteX116" fmla="*/ 3498001 w 12192000"/>
              <a:gd name="connsiteY116" fmla="*/ 231941 h 4939827"/>
              <a:gd name="connsiteX117" fmla="*/ 3561557 w 12192000"/>
              <a:gd name="connsiteY117" fmla="*/ 228095 h 4939827"/>
              <a:gd name="connsiteX118" fmla="*/ 3611920 w 12192000"/>
              <a:gd name="connsiteY118" fmla="*/ 218094 h 4939827"/>
              <a:gd name="connsiteX119" fmla="*/ 3620528 w 12192000"/>
              <a:gd name="connsiteY119" fmla="*/ 218788 h 4939827"/>
              <a:gd name="connsiteX120" fmla="*/ 3620766 w 12192000"/>
              <a:gd name="connsiteY120" fmla="*/ 218511 h 4939827"/>
              <a:gd name="connsiteX121" fmla="*/ 3629977 w 12192000"/>
              <a:gd name="connsiteY121" fmla="*/ 218664 h 4939827"/>
              <a:gd name="connsiteX122" fmla="*/ 3636217 w 12192000"/>
              <a:gd name="connsiteY122" fmla="*/ 220048 h 4939827"/>
              <a:gd name="connsiteX123" fmla="*/ 3709484 w 12192000"/>
              <a:gd name="connsiteY123" fmla="*/ 186927 h 4939827"/>
              <a:gd name="connsiteX124" fmla="*/ 3761342 w 12192000"/>
              <a:gd name="connsiteY124" fmla="*/ 177474 h 4939827"/>
              <a:gd name="connsiteX125" fmla="*/ 3799748 w 12192000"/>
              <a:gd name="connsiteY125" fmla="*/ 167154 h 4939827"/>
              <a:gd name="connsiteX126" fmla="*/ 3922756 w 12192000"/>
              <a:gd name="connsiteY126" fmla="*/ 194044 h 4939827"/>
              <a:gd name="connsiteX127" fmla="*/ 4028476 w 12192000"/>
              <a:gd name="connsiteY127" fmla="*/ 223679 h 4939827"/>
              <a:gd name="connsiteX128" fmla="*/ 4191582 w 12192000"/>
              <a:gd name="connsiteY128" fmla="*/ 238952 h 4939827"/>
              <a:gd name="connsiteX129" fmla="*/ 4251024 w 12192000"/>
              <a:gd name="connsiteY129" fmla="*/ 240874 h 4939827"/>
              <a:gd name="connsiteX130" fmla="*/ 4355275 w 12192000"/>
              <a:gd name="connsiteY130" fmla="*/ 260205 h 4939827"/>
              <a:gd name="connsiteX131" fmla="*/ 4423807 w 12192000"/>
              <a:gd name="connsiteY131" fmla="*/ 270366 h 4939827"/>
              <a:gd name="connsiteX132" fmla="*/ 4558432 w 12192000"/>
              <a:gd name="connsiteY132" fmla="*/ 269194 h 4939827"/>
              <a:gd name="connsiteX133" fmla="*/ 4635061 w 12192000"/>
              <a:gd name="connsiteY133" fmla="*/ 280682 h 4939827"/>
              <a:gd name="connsiteX134" fmla="*/ 4807427 w 12192000"/>
              <a:gd name="connsiteY134" fmla="*/ 276835 h 4939827"/>
              <a:gd name="connsiteX135" fmla="*/ 5028933 w 12192000"/>
              <a:gd name="connsiteY135" fmla="*/ 183887 h 4939827"/>
              <a:gd name="connsiteX136" fmla="*/ 5093642 w 12192000"/>
              <a:gd name="connsiteY136" fmla="*/ 177214 h 4939827"/>
              <a:gd name="connsiteX137" fmla="*/ 5102642 w 12192000"/>
              <a:gd name="connsiteY137" fmla="*/ 186816 h 4939827"/>
              <a:gd name="connsiteX138" fmla="*/ 5193590 w 12192000"/>
              <a:gd name="connsiteY138" fmla="*/ 156458 h 4939827"/>
              <a:gd name="connsiteX139" fmla="*/ 5323922 w 12192000"/>
              <a:gd name="connsiteY139" fmla="*/ 146332 h 4939827"/>
              <a:gd name="connsiteX140" fmla="*/ 5421860 w 12192000"/>
              <a:gd name="connsiteY140" fmla="*/ 167298 h 4939827"/>
              <a:gd name="connsiteX141" fmla="*/ 5476948 w 12192000"/>
              <a:gd name="connsiteY141" fmla="*/ 173249 h 4939827"/>
              <a:gd name="connsiteX142" fmla="*/ 5516842 w 12192000"/>
              <a:gd name="connsiteY142" fmla="*/ 184018 h 4939827"/>
              <a:gd name="connsiteX143" fmla="*/ 5619415 w 12192000"/>
              <a:gd name="connsiteY143" fmla="*/ 176781 h 4939827"/>
              <a:gd name="connsiteX144" fmla="*/ 5789867 w 12192000"/>
              <a:gd name="connsiteY144" fmla="*/ 150304 h 4939827"/>
              <a:gd name="connsiteX145" fmla="*/ 5825953 w 12192000"/>
              <a:gd name="connsiteY145" fmla="*/ 147907 h 4939827"/>
              <a:gd name="connsiteX146" fmla="*/ 5856168 w 12192000"/>
              <a:gd name="connsiteY146" fmla="*/ 158719 h 4939827"/>
              <a:gd name="connsiteX147" fmla="*/ 5862476 w 12192000"/>
              <a:gd name="connsiteY147" fmla="*/ 172447 h 4939827"/>
              <a:gd name="connsiteX148" fmla="*/ 5882195 w 12192000"/>
              <a:gd name="connsiteY148" fmla="*/ 173195 h 4939827"/>
              <a:gd name="connsiteX149" fmla="*/ 5952585 w 12192000"/>
              <a:gd name="connsiteY149" fmla="*/ 161012 h 4939827"/>
              <a:gd name="connsiteX150" fmla="*/ 6001964 w 12192000"/>
              <a:gd name="connsiteY150" fmla="*/ 154786 h 4939827"/>
              <a:gd name="connsiteX151" fmla="*/ 6184207 w 12192000"/>
              <a:gd name="connsiteY151" fmla="*/ 132658 h 4939827"/>
              <a:gd name="connsiteX152" fmla="*/ 6415830 w 12192000"/>
              <a:gd name="connsiteY152" fmla="*/ 136006 h 4939827"/>
              <a:gd name="connsiteX153" fmla="*/ 6756965 w 12192000"/>
              <a:gd name="connsiteY153" fmla="*/ 57636 h 4939827"/>
              <a:gd name="connsiteX154" fmla="*/ 6819400 w 12192000"/>
              <a:gd name="connsiteY154" fmla="*/ 30742 h 4939827"/>
              <a:gd name="connsiteX155" fmla="*/ 6986370 w 12192000"/>
              <a:gd name="connsiteY155" fmla="*/ 12659 h 4939827"/>
              <a:gd name="connsiteX156" fmla="*/ 6989536 w 12192000"/>
              <a:gd name="connsiteY156" fmla="*/ 14528 h 4939827"/>
              <a:gd name="connsiteX157" fmla="*/ 7015933 w 12192000"/>
              <a:gd name="connsiteY157" fmla="*/ 9653 h 4939827"/>
              <a:gd name="connsiteX158" fmla="*/ 7020592 w 12192000"/>
              <a:gd name="connsiteY158" fmla="*/ 1651 h 4939827"/>
              <a:gd name="connsiteX159" fmla="*/ 7025905 w 12192000"/>
              <a:gd name="connsiteY15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72650 w 12192000"/>
              <a:gd name="connsiteY31" fmla="*/ 254821 h 4939827"/>
              <a:gd name="connsiteX32" fmla="*/ 8785543 w 12192000"/>
              <a:gd name="connsiteY32" fmla="*/ 263406 h 4939827"/>
              <a:gd name="connsiteX33" fmla="*/ 8830588 w 12192000"/>
              <a:gd name="connsiteY33" fmla="*/ 265483 h 4939827"/>
              <a:gd name="connsiteX34" fmla="*/ 8905142 w 12192000"/>
              <a:gd name="connsiteY34" fmla="*/ 264958 h 4939827"/>
              <a:gd name="connsiteX35" fmla="*/ 8968582 w 12192000"/>
              <a:gd name="connsiteY35" fmla="*/ 262728 h 4939827"/>
              <a:gd name="connsiteX36" fmla="*/ 8972994 w 12192000"/>
              <a:gd name="connsiteY36" fmla="*/ 263284 h 4939827"/>
              <a:gd name="connsiteX37" fmla="*/ 9004605 w 12192000"/>
              <a:gd name="connsiteY37" fmla="*/ 258041 h 4939827"/>
              <a:gd name="connsiteX38" fmla="*/ 9016165 w 12192000"/>
              <a:gd name="connsiteY38" fmla="*/ 261258 h 4939827"/>
              <a:gd name="connsiteX39" fmla="*/ 9043297 w 12192000"/>
              <a:gd name="connsiteY39" fmla="*/ 281547 h 4939827"/>
              <a:gd name="connsiteX40" fmla="*/ 9048315 w 12192000"/>
              <a:gd name="connsiteY40" fmla="*/ 279264 h 4939827"/>
              <a:gd name="connsiteX41" fmla="*/ 9054706 w 12192000"/>
              <a:gd name="connsiteY41" fmla="*/ 278538 h 4939827"/>
              <a:gd name="connsiteX42" fmla="*/ 9070919 w 12192000"/>
              <a:gd name="connsiteY42" fmla="*/ 281810 h 4939827"/>
              <a:gd name="connsiteX43" fmla="*/ 9076813 w 12192000"/>
              <a:gd name="connsiteY43" fmla="*/ 283909 h 4939827"/>
              <a:gd name="connsiteX44" fmla="*/ 9085871 w 12192000"/>
              <a:gd name="connsiteY44" fmla="*/ 285133 h 4939827"/>
              <a:gd name="connsiteX45" fmla="*/ 9086159 w 12192000"/>
              <a:gd name="connsiteY45" fmla="*/ 284887 h 4939827"/>
              <a:gd name="connsiteX46" fmla="*/ 9134606 w 12192000"/>
              <a:gd name="connsiteY46" fmla="*/ 288168 h 4939827"/>
              <a:gd name="connsiteX47" fmla="*/ 9195590 w 12192000"/>
              <a:gd name="connsiteY47" fmla="*/ 279568 h 4939827"/>
              <a:gd name="connsiteX48" fmla="*/ 9219336 w 12192000"/>
              <a:gd name="connsiteY48" fmla="*/ 278133 h 4939827"/>
              <a:gd name="connsiteX49" fmla="*/ 9232362 w 12192000"/>
              <a:gd name="connsiteY49" fmla="*/ 275894 h 4939827"/>
              <a:gd name="connsiteX50" fmla="*/ 9283638 w 12192000"/>
              <a:gd name="connsiteY50" fmla="*/ 299924 h 4939827"/>
              <a:gd name="connsiteX51" fmla="*/ 9371484 w 12192000"/>
              <a:gd name="connsiteY51" fmla="*/ 329634 h 4939827"/>
              <a:gd name="connsiteX52" fmla="*/ 9404829 w 12192000"/>
              <a:gd name="connsiteY52" fmla="*/ 339038 h 4939827"/>
              <a:gd name="connsiteX53" fmla="*/ 9427021 w 12192000"/>
              <a:gd name="connsiteY53" fmla="*/ 358784 h 4939827"/>
              <a:gd name="connsiteX54" fmla="*/ 9670844 w 12192000"/>
              <a:gd name="connsiteY54" fmla="*/ 405128 h 4939827"/>
              <a:gd name="connsiteX55" fmla="*/ 9816083 w 12192000"/>
              <a:gd name="connsiteY55" fmla="*/ 416573 h 4939827"/>
              <a:gd name="connsiteX56" fmla="*/ 9936741 w 12192000"/>
              <a:gd name="connsiteY56" fmla="*/ 437044 h 4939827"/>
              <a:gd name="connsiteX57" fmla="*/ 10050093 w 12192000"/>
              <a:gd name="connsiteY57" fmla="*/ 443783 h 4939827"/>
              <a:gd name="connsiteX58" fmla="*/ 10130090 w 12192000"/>
              <a:gd name="connsiteY58" fmla="*/ 459520 h 4939827"/>
              <a:gd name="connsiteX59" fmla="*/ 10173456 w 12192000"/>
              <a:gd name="connsiteY59" fmla="*/ 457749 h 4939827"/>
              <a:gd name="connsiteX60" fmla="*/ 10218232 w 12192000"/>
              <a:gd name="connsiteY60" fmla="*/ 459820 h 4939827"/>
              <a:gd name="connsiteX61" fmla="*/ 10354176 w 12192000"/>
              <a:gd name="connsiteY61" fmla="*/ 471377 h 4939827"/>
              <a:gd name="connsiteX62" fmla="*/ 10430681 w 12192000"/>
              <a:gd name="connsiteY62" fmla="*/ 481226 h 4939827"/>
              <a:gd name="connsiteX63" fmla="*/ 10478169 w 12192000"/>
              <a:gd name="connsiteY63" fmla="*/ 481774 h 4939827"/>
              <a:gd name="connsiteX64" fmla="*/ 10540907 w 12192000"/>
              <a:gd name="connsiteY64" fmla="*/ 485607 h 4939827"/>
              <a:gd name="connsiteX65" fmla="*/ 10614941 w 12192000"/>
              <a:gd name="connsiteY65" fmla="*/ 487592 h 4939827"/>
              <a:gd name="connsiteX66" fmla="*/ 10674098 w 12192000"/>
              <a:gd name="connsiteY66" fmla="*/ 521656 h 4939827"/>
              <a:gd name="connsiteX67" fmla="*/ 10874834 w 12192000"/>
              <a:gd name="connsiteY67" fmla="*/ 574867 h 4939827"/>
              <a:gd name="connsiteX68" fmla="*/ 10944981 w 12192000"/>
              <a:gd name="connsiteY68" fmla="*/ 615042 h 4939827"/>
              <a:gd name="connsiteX69" fmla="*/ 11006376 w 12192000"/>
              <a:gd name="connsiteY69" fmla="*/ 645957 h 4939827"/>
              <a:gd name="connsiteX70" fmla="*/ 11076308 w 12192000"/>
              <a:gd name="connsiteY70" fmla="*/ 675698 h 4939827"/>
              <a:gd name="connsiteX71" fmla="*/ 11148789 w 12192000"/>
              <a:gd name="connsiteY71" fmla="*/ 685041 h 4939827"/>
              <a:gd name="connsiteX72" fmla="*/ 11249129 w 12192000"/>
              <a:gd name="connsiteY72" fmla="*/ 684218 h 4939827"/>
              <a:gd name="connsiteX73" fmla="*/ 11299915 w 12192000"/>
              <a:gd name="connsiteY73" fmla="*/ 692177 h 4939827"/>
              <a:gd name="connsiteX74" fmla="*/ 11386973 w 12192000"/>
              <a:gd name="connsiteY74" fmla="*/ 708209 h 4939827"/>
              <a:gd name="connsiteX75" fmla="*/ 11500105 w 12192000"/>
              <a:gd name="connsiteY75" fmla="*/ 735014 h 4939827"/>
              <a:gd name="connsiteX76" fmla="*/ 11621735 w 12192000"/>
              <a:gd name="connsiteY76" fmla="*/ 789584 h 4939827"/>
              <a:gd name="connsiteX77" fmla="*/ 11691200 w 12192000"/>
              <a:gd name="connsiteY77" fmla="*/ 867902 h 4939827"/>
              <a:gd name="connsiteX78" fmla="*/ 11819427 w 12192000"/>
              <a:gd name="connsiteY78" fmla="*/ 911634 h 4939827"/>
              <a:gd name="connsiteX79" fmla="*/ 11969720 w 12192000"/>
              <a:gd name="connsiteY79" fmla="*/ 964737 h 4939827"/>
              <a:gd name="connsiteX80" fmla="*/ 12055766 w 12192000"/>
              <a:gd name="connsiteY80" fmla="*/ 991268 h 4939827"/>
              <a:gd name="connsiteX81" fmla="*/ 12171539 w 12192000"/>
              <a:gd name="connsiteY81" fmla="*/ 995427 h 4939827"/>
              <a:gd name="connsiteX82" fmla="*/ 12187831 w 12192000"/>
              <a:gd name="connsiteY82" fmla="*/ 996580 h 4939827"/>
              <a:gd name="connsiteX83" fmla="*/ 12192000 w 12192000"/>
              <a:gd name="connsiteY83" fmla="*/ 996726 h 4939827"/>
              <a:gd name="connsiteX84" fmla="*/ 12192000 w 12192000"/>
              <a:gd name="connsiteY84" fmla="*/ 4939827 h 4939827"/>
              <a:gd name="connsiteX85" fmla="*/ 0 w 12192000"/>
              <a:gd name="connsiteY85" fmla="*/ 4939827 h 4939827"/>
              <a:gd name="connsiteX86" fmla="*/ 0 w 12192000"/>
              <a:gd name="connsiteY86" fmla="*/ 512043 h 4939827"/>
              <a:gd name="connsiteX87" fmla="*/ 7381 w 12192000"/>
              <a:gd name="connsiteY87" fmla="*/ 512580 h 4939827"/>
              <a:gd name="connsiteX88" fmla="*/ 100029 w 12192000"/>
              <a:gd name="connsiteY88" fmla="*/ 504758 h 4939827"/>
              <a:gd name="connsiteX89" fmla="*/ 155244 w 12192000"/>
              <a:gd name="connsiteY89" fmla="*/ 525130 h 4939827"/>
              <a:gd name="connsiteX90" fmla="*/ 254366 w 12192000"/>
              <a:gd name="connsiteY90" fmla="*/ 534449 h 4939827"/>
              <a:gd name="connsiteX91" fmla="*/ 447292 w 12192000"/>
              <a:gd name="connsiteY91" fmla="*/ 542725 h 4939827"/>
              <a:gd name="connsiteX92" fmla="*/ 628105 w 12192000"/>
              <a:gd name="connsiteY92" fmla="*/ 547853 h 4939827"/>
              <a:gd name="connsiteX93" fmla="*/ 783146 w 12192000"/>
              <a:gd name="connsiteY93" fmla="*/ 591799 h 4939827"/>
              <a:gd name="connsiteX94" fmla="*/ 1043676 w 12192000"/>
              <a:gd name="connsiteY94" fmla="*/ 591887 h 4939827"/>
              <a:gd name="connsiteX95" fmla="*/ 1281816 w 12192000"/>
              <a:gd name="connsiteY95" fmla="*/ 520946 h 4939827"/>
              <a:gd name="connsiteX96" fmla="*/ 1486347 w 12192000"/>
              <a:gd name="connsiteY96" fmla="*/ 487310 h 4939827"/>
              <a:gd name="connsiteX97" fmla="*/ 1568079 w 12192000"/>
              <a:gd name="connsiteY97" fmla="*/ 462531 h 4939827"/>
              <a:gd name="connsiteX98" fmla="*/ 1622516 w 12192000"/>
              <a:gd name="connsiteY98" fmla="*/ 466058 h 4939827"/>
              <a:gd name="connsiteX99" fmla="*/ 1655457 w 12192000"/>
              <a:gd name="connsiteY99" fmla="*/ 465359 h 4939827"/>
              <a:gd name="connsiteX100" fmla="*/ 1717454 w 12192000"/>
              <a:gd name="connsiteY100" fmla="*/ 417203 h 4939827"/>
              <a:gd name="connsiteX101" fmla="*/ 1913794 w 12192000"/>
              <a:gd name="connsiteY101" fmla="*/ 365255 h 4939827"/>
              <a:gd name="connsiteX102" fmla="*/ 2129762 w 12192000"/>
              <a:gd name="connsiteY102" fmla="*/ 367832 h 4939827"/>
              <a:gd name="connsiteX103" fmla="*/ 2376970 w 12192000"/>
              <a:gd name="connsiteY103" fmla="*/ 350129 h 4939827"/>
              <a:gd name="connsiteX104" fmla="*/ 2480155 w 12192000"/>
              <a:gd name="connsiteY104" fmla="*/ 359227 h 4939827"/>
              <a:gd name="connsiteX105" fmla="*/ 2586782 w 12192000"/>
              <a:gd name="connsiteY105" fmla="*/ 339352 h 4939827"/>
              <a:gd name="connsiteX106" fmla="*/ 2679617 w 12192000"/>
              <a:gd name="connsiteY106" fmla="*/ 305383 h 4939827"/>
              <a:gd name="connsiteX107" fmla="*/ 2788947 w 12192000"/>
              <a:gd name="connsiteY107" fmla="*/ 250375 h 4939827"/>
              <a:gd name="connsiteX108" fmla="*/ 2965530 w 12192000"/>
              <a:gd name="connsiteY108" fmla="*/ 245958 h 4939827"/>
              <a:gd name="connsiteX109" fmla="*/ 3103677 w 12192000"/>
              <a:gd name="connsiteY109" fmla="*/ 209527 h 4939827"/>
              <a:gd name="connsiteX110" fmla="*/ 3126759 w 12192000"/>
              <a:gd name="connsiteY110" fmla="*/ 211226 h 4939827"/>
              <a:gd name="connsiteX111" fmla="*/ 3164020 w 12192000"/>
              <a:gd name="connsiteY111" fmla="*/ 212779 h 4939827"/>
              <a:gd name="connsiteX112" fmla="*/ 3285019 w 12192000"/>
              <a:gd name="connsiteY112" fmla="*/ 220535 h 4939827"/>
              <a:gd name="connsiteX113" fmla="*/ 3365154 w 12192000"/>
              <a:gd name="connsiteY113" fmla="*/ 226416 h 4939827"/>
              <a:gd name="connsiteX114" fmla="*/ 3367507 w 12192000"/>
              <a:gd name="connsiteY114" fmla="*/ 225416 h 4939827"/>
              <a:gd name="connsiteX115" fmla="*/ 3387567 w 12192000"/>
              <a:gd name="connsiteY115" fmla="*/ 227103 h 4939827"/>
              <a:gd name="connsiteX116" fmla="*/ 3498001 w 12192000"/>
              <a:gd name="connsiteY116" fmla="*/ 231941 h 4939827"/>
              <a:gd name="connsiteX117" fmla="*/ 3561557 w 12192000"/>
              <a:gd name="connsiteY117" fmla="*/ 228095 h 4939827"/>
              <a:gd name="connsiteX118" fmla="*/ 3611920 w 12192000"/>
              <a:gd name="connsiteY118" fmla="*/ 218094 h 4939827"/>
              <a:gd name="connsiteX119" fmla="*/ 3620528 w 12192000"/>
              <a:gd name="connsiteY119" fmla="*/ 218788 h 4939827"/>
              <a:gd name="connsiteX120" fmla="*/ 3620766 w 12192000"/>
              <a:gd name="connsiteY120" fmla="*/ 218511 h 4939827"/>
              <a:gd name="connsiteX121" fmla="*/ 3629977 w 12192000"/>
              <a:gd name="connsiteY121" fmla="*/ 218664 h 4939827"/>
              <a:gd name="connsiteX122" fmla="*/ 3636217 w 12192000"/>
              <a:gd name="connsiteY122" fmla="*/ 220048 h 4939827"/>
              <a:gd name="connsiteX123" fmla="*/ 3709484 w 12192000"/>
              <a:gd name="connsiteY123" fmla="*/ 186927 h 4939827"/>
              <a:gd name="connsiteX124" fmla="*/ 3761342 w 12192000"/>
              <a:gd name="connsiteY124" fmla="*/ 177474 h 4939827"/>
              <a:gd name="connsiteX125" fmla="*/ 3799748 w 12192000"/>
              <a:gd name="connsiteY125" fmla="*/ 167154 h 4939827"/>
              <a:gd name="connsiteX126" fmla="*/ 3922756 w 12192000"/>
              <a:gd name="connsiteY126" fmla="*/ 194044 h 4939827"/>
              <a:gd name="connsiteX127" fmla="*/ 4028476 w 12192000"/>
              <a:gd name="connsiteY127" fmla="*/ 223679 h 4939827"/>
              <a:gd name="connsiteX128" fmla="*/ 4191582 w 12192000"/>
              <a:gd name="connsiteY128" fmla="*/ 238952 h 4939827"/>
              <a:gd name="connsiteX129" fmla="*/ 4251024 w 12192000"/>
              <a:gd name="connsiteY129" fmla="*/ 240874 h 4939827"/>
              <a:gd name="connsiteX130" fmla="*/ 4355275 w 12192000"/>
              <a:gd name="connsiteY130" fmla="*/ 260205 h 4939827"/>
              <a:gd name="connsiteX131" fmla="*/ 4423807 w 12192000"/>
              <a:gd name="connsiteY131" fmla="*/ 270366 h 4939827"/>
              <a:gd name="connsiteX132" fmla="*/ 4558432 w 12192000"/>
              <a:gd name="connsiteY132" fmla="*/ 269194 h 4939827"/>
              <a:gd name="connsiteX133" fmla="*/ 4635061 w 12192000"/>
              <a:gd name="connsiteY133" fmla="*/ 280682 h 4939827"/>
              <a:gd name="connsiteX134" fmla="*/ 4807427 w 12192000"/>
              <a:gd name="connsiteY134" fmla="*/ 276835 h 4939827"/>
              <a:gd name="connsiteX135" fmla="*/ 5028933 w 12192000"/>
              <a:gd name="connsiteY135" fmla="*/ 183887 h 4939827"/>
              <a:gd name="connsiteX136" fmla="*/ 5093642 w 12192000"/>
              <a:gd name="connsiteY136" fmla="*/ 177214 h 4939827"/>
              <a:gd name="connsiteX137" fmla="*/ 5102642 w 12192000"/>
              <a:gd name="connsiteY137" fmla="*/ 186816 h 4939827"/>
              <a:gd name="connsiteX138" fmla="*/ 5193590 w 12192000"/>
              <a:gd name="connsiteY138" fmla="*/ 156458 h 4939827"/>
              <a:gd name="connsiteX139" fmla="*/ 5323922 w 12192000"/>
              <a:gd name="connsiteY139" fmla="*/ 146332 h 4939827"/>
              <a:gd name="connsiteX140" fmla="*/ 5421860 w 12192000"/>
              <a:gd name="connsiteY140" fmla="*/ 167298 h 4939827"/>
              <a:gd name="connsiteX141" fmla="*/ 5476948 w 12192000"/>
              <a:gd name="connsiteY141" fmla="*/ 173249 h 4939827"/>
              <a:gd name="connsiteX142" fmla="*/ 5516842 w 12192000"/>
              <a:gd name="connsiteY142" fmla="*/ 184018 h 4939827"/>
              <a:gd name="connsiteX143" fmla="*/ 5619415 w 12192000"/>
              <a:gd name="connsiteY143" fmla="*/ 176781 h 4939827"/>
              <a:gd name="connsiteX144" fmla="*/ 5789867 w 12192000"/>
              <a:gd name="connsiteY144" fmla="*/ 150304 h 4939827"/>
              <a:gd name="connsiteX145" fmla="*/ 5825953 w 12192000"/>
              <a:gd name="connsiteY145" fmla="*/ 147907 h 4939827"/>
              <a:gd name="connsiteX146" fmla="*/ 5856168 w 12192000"/>
              <a:gd name="connsiteY146" fmla="*/ 158719 h 4939827"/>
              <a:gd name="connsiteX147" fmla="*/ 5862476 w 12192000"/>
              <a:gd name="connsiteY147" fmla="*/ 172447 h 4939827"/>
              <a:gd name="connsiteX148" fmla="*/ 5882195 w 12192000"/>
              <a:gd name="connsiteY148" fmla="*/ 173195 h 4939827"/>
              <a:gd name="connsiteX149" fmla="*/ 5952585 w 12192000"/>
              <a:gd name="connsiteY149" fmla="*/ 161012 h 4939827"/>
              <a:gd name="connsiteX150" fmla="*/ 6001964 w 12192000"/>
              <a:gd name="connsiteY150" fmla="*/ 154786 h 4939827"/>
              <a:gd name="connsiteX151" fmla="*/ 6184207 w 12192000"/>
              <a:gd name="connsiteY151" fmla="*/ 132658 h 4939827"/>
              <a:gd name="connsiteX152" fmla="*/ 6415830 w 12192000"/>
              <a:gd name="connsiteY152" fmla="*/ 136006 h 4939827"/>
              <a:gd name="connsiteX153" fmla="*/ 6756965 w 12192000"/>
              <a:gd name="connsiteY153" fmla="*/ 57636 h 4939827"/>
              <a:gd name="connsiteX154" fmla="*/ 6819400 w 12192000"/>
              <a:gd name="connsiteY154" fmla="*/ 30742 h 4939827"/>
              <a:gd name="connsiteX155" fmla="*/ 6986370 w 12192000"/>
              <a:gd name="connsiteY155" fmla="*/ 12659 h 4939827"/>
              <a:gd name="connsiteX156" fmla="*/ 6989536 w 12192000"/>
              <a:gd name="connsiteY156" fmla="*/ 14528 h 4939827"/>
              <a:gd name="connsiteX157" fmla="*/ 7015933 w 12192000"/>
              <a:gd name="connsiteY157" fmla="*/ 9653 h 4939827"/>
              <a:gd name="connsiteX158" fmla="*/ 7020592 w 12192000"/>
              <a:gd name="connsiteY158" fmla="*/ 1651 h 4939827"/>
              <a:gd name="connsiteX159" fmla="*/ 7025905 w 12192000"/>
              <a:gd name="connsiteY15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672650 w 12192000"/>
              <a:gd name="connsiteY30" fmla="*/ 254821 h 4939827"/>
              <a:gd name="connsiteX31" fmla="*/ 8785543 w 12192000"/>
              <a:gd name="connsiteY31" fmla="*/ 263406 h 4939827"/>
              <a:gd name="connsiteX32" fmla="*/ 8830588 w 12192000"/>
              <a:gd name="connsiteY32" fmla="*/ 265483 h 4939827"/>
              <a:gd name="connsiteX33" fmla="*/ 8905142 w 12192000"/>
              <a:gd name="connsiteY33" fmla="*/ 264958 h 4939827"/>
              <a:gd name="connsiteX34" fmla="*/ 8968582 w 12192000"/>
              <a:gd name="connsiteY34" fmla="*/ 262728 h 4939827"/>
              <a:gd name="connsiteX35" fmla="*/ 8972994 w 12192000"/>
              <a:gd name="connsiteY35" fmla="*/ 263284 h 4939827"/>
              <a:gd name="connsiteX36" fmla="*/ 9004605 w 12192000"/>
              <a:gd name="connsiteY36" fmla="*/ 258041 h 4939827"/>
              <a:gd name="connsiteX37" fmla="*/ 9016165 w 12192000"/>
              <a:gd name="connsiteY37" fmla="*/ 261258 h 4939827"/>
              <a:gd name="connsiteX38" fmla="*/ 9043297 w 12192000"/>
              <a:gd name="connsiteY38" fmla="*/ 281547 h 4939827"/>
              <a:gd name="connsiteX39" fmla="*/ 9048315 w 12192000"/>
              <a:gd name="connsiteY39" fmla="*/ 279264 h 4939827"/>
              <a:gd name="connsiteX40" fmla="*/ 9054706 w 12192000"/>
              <a:gd name="connsiteY40" fmla="*/ 278538 h 4939827"/>
              <a:gd name="connsiteX41" fmla="*/ 9070919 w 12192000"/>
              <a:gd name="connsiteY41" fmla="*/ 281810 h 4939827"/>
              <a:gd name="connsiteX42" fmla="*/ 9076813 w 12192000"/>
              <a:gd name="connsiteY42" fmla="*/ 283909 h 4939827"/>
              <a:gd name="connsiteX43" fmla="*/ 9085871 w 12192000"/>
              <a:gd name="connsiteY43" fmla="*/ 285133 h 4939827"/>
              <a:gd name="connsiteX44" fmla="*/ 9086159 w 12192000"/>
              <a:gd name="connsiteY44" fmla="*/ 284887 h 4939827"/>
              <a:gd name="connsiteX45" fmla="*/ 9134606 w 12192000"/>
              <a:gd name="connsiteY45" fmla="*/ 288168 h 4939827"/>
              <a:gd name="connsiteX46" fmla="*/ 9195590 w 12192000"/>
              <a:gd name="connsiteY46" fmla="*/ 279568 h 4939827"/>
              <a:gd name="connsiteX47" fmla="*/ 9219336 w 12192000"/>
              <a:gd name="connsiteY47" fmla="*/ 278133 h 4939827"/>
              <a:gd name="connsiteX48" fmla="*/ 9232362 w 12192000"/>
              <a:gd name="connsiteY48" fmla="*/ 275894 h 4939827"/>
              <a:gd name="connsiteX49" fmla="*/ 9283638 w 12192000"/>
              <a:gd name="connsiteY49" fmla="*/ 299924 h 4939827"/>
              <a:gd name="connsiteX50" fmla="*/ 9371484 w 12192000"/>
              <a:gd name="connsiteY50" fmla="*/ 329634 h 4939827"/>
              <a:gd name="connsiteX51" fmla="*/ 9404829 w 12192000"/>
              <a:gd name="connsiteY51" fmla="*/ 339038 h 4939827"/>
              <a:gd name="connsiteX52" fmla="*/ 9427021 w 12192000"/>
              <a:gd name="connsiteY52" fmla="*/ 358784 h 4939827"/>
              <a:gd name="connsiteX53" fmla="*/ 9670844 w 12192000"/>
              <a:gd name="connsiteY53" fmla="*/ 405128 h 4939827"/>
              <a:gd name="connsiteX54" fmla="*/ 9816083 w 12192000"/>
              <a:gd name="connsiteY54" fmla="*/ 416573 h 4939827"/>
              <a:gd name="connsiteX55" fmla="*/ 9936741 w 12192000"/>
              <a:gd name="connsiteY55" fmla="*/ 437044 h 4939827"/>
              <a:gd name="connsiteX56" fmla="*/ 10050093 w 12192000"/>
              <a:gd name="connsiteY56" fmla="*/ 443783 h 4939827"/>
              <a:gd name="connsiteX57" fmla="*/ 10130090 w 12192000"/>
              <a:gd name="connsiteY57" fmla="*/ 459520 h 4939827"/>
              <a:gd name="connsiteX58" fmla="*/ 10173456 w 12192000"/>
              <a:gd name="connsiteY58" fmla="*/ 457749 h 4939827"/>
              <a:gd name="connsiteX59" fmla="*/ 10218232 w 12192000"/>
              <a:gd name="connsiteY59" fmla="*/ 459820 h 4939827"/>
              <a:gd name="connsiteX60" fmla="*/ 10354176 w 12192000"/>
              <a:gd name="connsiteY60" fmla="*/ 471377 h 4939827"/>
              <a:gd name="connsiteX61" fmla="*/ 10430681 w 12192000"/>
              <a:gd name="connsiteY61" fmla="*/ 481226 h 4939827"/>
              <a:gd name="connsiteX62" fmla="*/ 10478169 w 12192000"/>
              <a:gd name="connsiteY62" fmla="*/ 481774 h 4939827"/>
              <a:gd name="connsiteX63" fmla="*/ 10540907 w 12192000"/>
              <a:gd name="connsiteY63" fmla="*/ 485607 h 4939827"/>
              <a:gd name="connsiteX64" fmla="*/ 10614941 w 12192000"/>
              <a:gd name="connsiteY64" fmla="*/ 487592 h 4939827"/>
              <a:gd name="connsiteX65" fmla="*/ 10674098 w 12192000"/>
              <a:gd name="connsiteY65" fmla="*/ 521656 h 4939827"/>
              <a:gd name="connsiteX66" fmla="*/ 10874834 w 12192000"/>
              <a:gd name="connsiteY66" fmla="*/ 574867 h 4939827"/>
              <a:gd name="connsiteX67" fmla="*/ 10944981 w 12192000"/>
              <a:gd name="connsiteY67" fmla="*/ 615042 h 4939827"/>
              <a:gd name="connsiteX68" fmla="*/ 11006376 w 12192000"/>
              <a:gd name="connsiteY68" fmla="*/ 645957 h 4939827"/>
              <a:gd name="connsiteX69" fmla="*/ 11076308 w 12192000"/>
              <a:gd name="connsiteY69" fmla="*/ 675698 h 4939827"/>
              <a:gd name="connsiteX70" fmla="*/ 11148789 w 12192000"/>
              <a:gd name="connsiteY70" fmla="*/ 685041 h 4939827"/>
              <a:gd name="connsiteX71" fmla="*/ 11249129 w 12192000"/>
              <a:gd name="connsiteY71" fmla="*/ 684218 h 4939827"/>
              <a:gd name="connsiteX72" fmla="*/ 11299915 w 12192000"/>
              <a:gd name="connsiteY72" fmla="*/ 692177 h 4939827"/>
              <a:gd name="connsiteX73" fmla="*/ 11386973 w 12192000"/>
              <a:gd name="connsiteY73" fmla="*/ 708209 h 4939827"/>
              <a:gd name="connsiteX74" fmla="*/ 11500105 w 12192000"/>
              <a:gd name="connsiteY74" fmla="*/ 735014 h 4939827"/>
              <a:gd name="connsiteX75" fmla="*/ 11621735 w 12192000"/>
              <a:gd name="connsiteY75" fmla="*/ 789584 h 4939827"/>
              <a:gd name="connsiteX76" fmla="*/ 11691200 w 12192000"/>
              <a:gd name="connsiteY76" fmla="*/ 867902 h 4939827"/>
              <a:gd name="connsiteX77" fmla="*/ 11819427 w 12192000"/>
              <a:gd name="connsiteY77" fmla="*/ 911634 h 4939827"/>
              <a:gd name="connsiteX78" fmla="*/ 11969720 w 12192000"/>
              <a:gd name="connsiteY78" fmla="*/ 964737 h 4939827"/>
              <a:gd name="connsiteX79" fmla="*/ 12055766 w 12192000"/>
              <a:gd name="connsiteY79" fmla="*/ 991268 h 4939827"/>
              <a:gd name="connsiteX80" fmla="*/ 12171539 w 12192000"/>
              <a:gd name="connsiteY80" fmla="*/ 995427 h 4939827"/>
              <a:gd name="connsiteX81" fmla="*/ 12187831 w 12192000"/>
              <a:gd name="connsiteY81" fmla="*/ 996580 h 4939827"/>
              <a:gd name="connsiteX82" fmla="*/ 12192000 w 12192000"/>
              <a:gd name="connsiteY82" fmla="*/ 996726 h 4939827"/>
              <a:gd name="connsiteX83" fmla="*/ 12192000 w 12192000"/>
              <a:gd name="connsiteY83" fmla="*/ 4939827 h 4939827"/>
              <a:gd name="connsiteX84" fmla="*/ 0 w 12192000"/>
              <a:gd name="connsiteY84" fmla="*/ 4939827 h 4939827"/>
              <a:gd name="connsiteX85" fmla="*/ 0 w 12192000"/>
              <a:gd name="connsiteY85" fmla="*/ 512043 h 4939827"/>
              <a:gd name="connsiteX86" fmla="*/ 7381 w 12192000"/>
              <a:gd name="connsiteY86" fmla="*/ 512580 h 4939827"/>
              <a:gd name="connsiteX87" fmla="*/ 100029 w 12192000"/>
              <a:gd name="connsiteY87" fmla="*/ 504758 h 4939827"/>
              <a:gd name="connsiteX88" fmla="*/ 155244 w 12192000"/>
              <a:gd name="connsiteY88" fmla="*/ 525130 h 4939827"/>
              <a:gd name="connsiteX89" fmla="*/ 254366 w 12192000"/>
              <a:gd name="connsiteY89" fmla="*/ 534449 h 4939827"/>
              <a:gd name="connsiteX90" fmla="*/ 447292 w 12192000"/>
              <a:gd name="connsiteY90" fmla="*/ 542725 h 4939827"/>
              <a:gd name="connsiteX91" fmla="*/ 628105 w 12192000"/>
              <a:gd name="connsiteY91" fmla="*/ 547853 h 4939827"/>
              <a:gd name="connsiteX92" fmla="*/ 783146 w 12192000"/>
              <a:gd name="connsiteY92" fmla="*/ 591799 h 4939827"/>
              <a:gd name="connsiteX93" fmla="*/ 1043676 w 12192000"/>
              <a:gd name="connsiteY93" fmla="*/ 591887 h 4939827"/>
              <a:gd name="connsiteX94" fmla="*/ 1281816 w 12192000"/>
              <a:gd name="connsiteY94" fmla="*/ 520946 h 4939827"/>
              <a:gd name="connsiteX95" fmla="*/ 1486347 w 12192000"/>
              <a:gd name="connsiteY95" fmla="*/ 487310 h 4939827"/>
              <a:gd name="connsiteX96" fmla="*/ 1568079 w 12192000"/>
              <a:gd name="connsiteY96" fmla="*/ 462531 h 4939827"/>
              <a:gd name="connsiteX97" fmla="*/ 1622516 w 12192000"/>
              <a:gd name="connsiteY97" fmla="*/ 466058 h 4939827"/>
              <a:gd name="connsiteX98" fmla="*/ 1655457 w 12192000"/>
              <a:gd name="connsiteY98" fmla="*/ 465359 h 4939827"/>
              <a:gd name="connsiteX99" fmla="*/ 1717454 w 12192000"/>
              <a:gd name="connsiteY99" fmla="*/ 417203 h 4939827"/>
              <a:gd name="connsiteX100" fmla="*/ 1913794 w 12192000"/>
              <a:gd name="connsiteY100" fmla="*/ 365255 h 4939827"/>
              <a:gd name="connsiteX101" fmla="*/ 2129762 w 12192000"/>
              <a:gd name="connsiteY101" fmla="*/ 367832 h 4939827"/>
              <a:gd name="connsiteX102" fmla="*/ 2376970 w 12192000"/>
              <a:gd name="connsiteY102" fmla="*/ 350129 h 4939827"/>
              <a:gd name="connsiteX103" fmla="*/ 2480155 w 12192000"/>
              <a:gd name="connsiteY103" fmla="*/ 359227 h 4939827"/>
              <a:gd name="connsiteX104" fmla="*/ 2586782 w 12192000"/>
              <a:gd name="connsiteY104" fmla="*/ 339352 h 4939827"/>
              <a:gd name="connsiteX105" fmla="*/ 2679617 w 12192000"/>
              <a:gd name="connsiteY105" fmla="*/ 305383 h 4939827"/>
              <a:gd name="connsiteX106" fmla="*/ 2788947 w 12192000"/>
              <a:gd name="connsiteY106" fmla="*/ 250375 h 4939827"/>
              <a:gd name="connsiteX107" fmla="*/ 2965530 w 12192000"/>
              <a:gd name="connsiteY107" fmla="*/ 245958 h 4939827"/>
              <a:gd name="connsiteX108" fmla="*/ 3103677 w 12192000"/>
              <a:gd name="connsiteY108" fmla="*/ 209527 h 4939827"/>
              <a:gd name="connsiteX109" fmla="*/ 3126759 w 12192000"/>
              <a:gd name="connsiteY109" fmla="*/ 211226 h 4939827"/>
              <a:gd name="connsiteX110" fmla="*/ 3164020 w 12192000"/>
              <a:gd name="connsiteY110" fmla="*/ 212779 h 4939827"/>
              <a:gd name="connsiteX111" fmla="*/ 3285019 w 12192000"/>
              <a:gd name="connsiteY111" fmla="*/ 220535 h 4939827"/>
              <a:gd name="connsiteX112" fmla="*/ 3365154 w 12192000"/>
              <a:gd name="connsiteY112" fmla="*/ 226416 h 4939827"/>
              <a:gd name="connsiteX113" fmla="*/ 3367507 w 12192000"/>
              <a:gd name="connsiteY113" fmla="*/ 225416 h 4939827"/>
              <a:gd name="connsiteX114" fmla="*/ 3387567 w 12192000"/>
              <a:gd name="connsiteY114" fmla="*/ 227103 h 4939827"/>
              <a:gd name="connsiteX115" fmla="*/ 3498001 w 12192000"/>
              <a:gd name="connsiteY115" fmla="*/ 231941 h 4939827"/>
              <a:gd name="connsiteX116" fmla="*/ 3561557 w 12192000"/>
              <a:gd name="connsiteY116" fmla="*/ 228095 h 4939827"/>
              <a:gd name="connsiteX117" fmla="*/ 3611920 w 12192000"/>
              <a:gd name="connsiteY117" fmla="*/ 218094 h 4939827"/>
              <a:gd name="connsiteX118" fmla="*/ 3620528 w 12192000"/>
              <a:gd name="connsiteY118" fmla="*/ 218788 h 4939827"/>
              <a:gd name="connsiteX119" fmla="*/ 3620766 w 12192000"/>
              <a:gd name="connsiteY119" fmla="*/ 218511 h 4939827"/>
              <a:gd name="connsiteX120" fmla="*/ 3629977 w 12192000"/>
              <a:gd name="connsiteY120" fmla="*/ 218664 h 4939827"/>
              <a:gd name="connsiteX121" fmla="*/ 3636217 w 12192000"/>
              <a:gd name="connsiteY121" fmla="*/ 220048 h 4939827"/>
              <a:gd name="connsiteX122" fmla="*/ 3709484 w 12192000"/>
              <a:gd name="connsiteY122" fmla="*/ 186927 h 4939827"/>
              <a:gd name="connsiteX123" fmla="*/ 3761342 w 12192000"/>
              <a:gd name="connsiteY123" fmla="*/ 177474 h 4939827"/>
              <a:gd name="connsiteX124" fmla="*/ 3799748 w 12192000"/>
              <a:gd name="connsiteY124" fmla="*/ 167154 h 4939827"/>
              <a:gd name="connsiteX125" fmla="*/ 3922756 w 12192000"/>
              <a:gd name="connsiteY125" fmla="*/ 194044 h 4939827"/>
              <a:gd name="connsiteX126" fmla="*/ 4028476 w 12192000"/>
              <a:gd name="connsiteY126" fmla="*/ 223679 h 4939827"/>
              <a:gd name="connsiteX127" fmla="*/ 4191582 w 12192000"/>
              <a:gd name="connsiteY127" fmla="*/ 238952 h 4939827"/>
              <a:gd name="connsiteX128" fmla="*/ 4251024 w 12192000"/>
              <a:gd name="connsiteY128" fmla="*/ 240874 h 4939827"/>
              <a:gd name="connsiteX129" fmla="*/ 4355275 w 12192000"/>
              <a:gd name="connsiteY129" fmla="*/ 260205 h 4939827"/>
              <a:gd name="connsiteX130" fmla="*/ 4423807 w 12192000"/>
              <a:gd name="connsiteY130" fmla="*/ 270366 h 4939827"/>
              <a:gd name="connsiteX131" fmla="*/ 4558432 w 12192000"/>
              <a:gd name="connsiteY131" fmla="*/ 269194 h 4939827"/>
              <a:gd name="connsiteX132" fmla="*/ 4635061 w 12192000"/>
              <a:gd name="connsiteY132" fmla="*/ 280682 h 4939827"/>
              <a:gd name="connsiteX133" fmla="*/ 4807427 w 12192000"/>
              <a:gd name="connsiteY133" fmla="*/ 276835 h 4939827"/>
              <a:gd name="connsiteX134" fmla="*/ 5028933 w 12192000"/>
              <a:gd name="connsiteY134" fmla="*/ 183887 h 4939827"/>
              <a:gd name="connsiteX135" fmla="*/ 5093642 w 12192000"/>
              <a:gd name="connsiteY135" fmla="*/ 177214 h 4939827"/>
              <a:gd name="connsiteX136" fmla="*/ 5102642 w 12192000"/>
              <a:gd name="connsiteY136" fmla="*/ 186816 h 4939827"/>
              <a:gd name="connsiteX137" fmla="*/ 5193590 w 12192000"/>
              <a:gd name="connsiteY137" fmla="*/ 156458 h 4939827"/>
              <a:gd name="connsiteX138" fmla="*/ 5323922 w 12192000"/>
              <a:gd name="connsiteY138" fmla="*/ 146332 h 4939827"/>
              <a:gd name="connsiteX139" fmla="*/ 5421860 w 12192000"/>
              <a:gd name="connsiteY139" fmla="*/ 167298 h 4939827"/>
              <a:gd name="connsiteX140" fmla="*/ 5476948 w 12192000"/>
              <a:gd name="connsiteY140" fmla="*/ 173249 h 4939827"/>
              <a:gd name="connsiteX141" fmla="*/ 5516842 w 12192000"/>
              <a:gd name="connsiteY141" fmla="*/ 184018 h 4939827"/>
              <a:gd name="connsiteX142" fmla="*/ 5619415 w 12192000"/>
              <a:gd name="connsiteY142" fmla="*/ 176781 h 4939827"/>
              <a:gd name="connsiteX143" fmla="*/ 5789867 w 12192000"/>
              <a:gd name="connsiteY143" fmla="*/ 150304 h 4939827"/>
              <a:gd name="connsiteX144" fmla="*/ 5825953 w 12192000"/>
              <a:gd name="connsiteY144" fmla="*/ 147907 h 4939827"/>
              <a:gd name="connsiteX145" fmla="*/ 5856168 w 12192000"/>
              <a:gd name="connsiteY145" fmla="*/ 158719 h 4939827"/>
              <a:gd name="connsiteX146" fmla="*/ 5862476 w 12192000"/>
              <a:gd name="connsiteY146" fmla="*/ 172447 h 4939827"/>
              <a:gd name="connsiteX147" fmla="*/ 5882195 w 12192000"/>
              <a:gd name="connsiteY147" fmla="*/ 173195 h 4939827"/>
              <a:gd name="connsiteX148" fmla="*/ 5952585 w 12192000"/>
              <a:gd name="connsiteY148" fmla="*/ 161012 h 4939827"/>
              <a:gd name="connsiteX149" fmla="*/ 6001964 w 12192000"/>
              <a:gd name="connsiteY149" fmla="*/ 154786 h 4939827"/>
              <a:gd name="connsiteX150" fmla="*/ 6184207 w 12192000"/>
              <a:gd name="connsiteY150" fmla="*/ 132658 h 4939827"/>
              <a:gd name="connsiteX151" fmla="*/ 6415830 w 12192000"/>
              <a:gd name="connsiteY151" fmla="*/ 136006 h 4939827"/>
              <a:gd name="connsiteX152" fmla="*/ 6756965 w 12192000"/>
              <a:gd name="connsiteY152" fmla="*/ 57636 h 4939827"/>
              <a:gd name="connsiteX153" fmla="*/ 6819400 w 12192000"/>
              <a:gd name="connsiteY153" fmla="*/ 30742 h 4939827"/>
              <a:gd name="connsiteX154" fmla="*/ 6986370 w 12192000"/>
              <a:gd name="connsiteY154" fmla="*/ 12659 h 4939827"/>
              <a:gd name="connsiteX155" fmla="*/ 6989536 w 12192000"/>
              <a:gd name="connsiteY155" fmla="*/ 14528 h 4939827"/>
              <a:gd name="connsiteX156" fmla="*/ 7015933 w 12192000"/>
              <a:gd name="connsiteY156" fmla="*/ 9653 h 4939827"/>
              <a:gd name="connsiteX157" fmla="*/ 7020592 w 12192000"/>
              <a:gd name="connsiteY157" fmla="*/ 1651 h 4939827"/>
              <a:gd name="connsiteX158" fmla="*/ 7025905 w 12192000"/>
              <a:gd name="connsiteY158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622021 w 12192000"/>
              <a:gd name="connsiteY29" fmla="*/ 261028 h 4939827"/>
              <a:gd name="connsiteX30" fmla="*/ 8672650 w 12192000"/>
              <a:gd name="connsiteY30" fmla="*/ 254821 h 4939827"/>
              <a:gd name="connsiteX31" fmla="*/ 8785543 w 12192000"/>
              <a:gd name="connsiteY31" fmla="*/ 263406 h 4939827"/>
              <a:gd name="connsiteX32" fmla="*/ 8830588 w 12192000"/>
              <a:gd name="connsiteY32" fmla="*/ 265483 h 4939827"/>
              <a:gd name="connsiteX33" fmla="*/ 8905142 w 12192000"/>
              <a:gd name="connsiteY33" fmla="*/ 264958 h 4939827"/>
              <a:gd name="connsiteX34" fmla="*/ 8968582 w 12192000"/>
              <a:gd name="connsiteY34" fmla="*/ 262728 h 4939827"/>
              <a:gd name="connsiteX35" fmla="*/ 8972994 w 12192000"/>
              <a:gd name="connsiteY35" fmla="*/ 263284 h 4939827"/>
              <a:gd name="connsiteX36" fmla="*/ 9004605 w 12192000"/>
              <a:gd name="connsiteY36" fmla="*/ 258041 h 4939827"/>
              <a:gd name="connsiteX37" fmla="*/ 9016165 w 12192000"/>
              <a:gd name="connsiteY37" fmla="*/ 261258 h 4939827"/>
              <a:gd name="connsiteX38" fmla="*/ 9043297 w 12192000"/>
              <a:gd name="connsiteY38" fmla="*/ 281547 h 4939827"/>
              <a:gd name="connsiteX39" fmla="*/ 9048315 w 12192000"/>
              <a:gd name="connsiteY39" fmla="*/ 279264 h 4939827"/>
              <a:gd name="connsiteX40" fmla="*/ 9054706 w 12192000"/>
              <a:gd name="connsiteY40" fmla="*/ 278538 h 4939827"/>
              <a:gd name="connsiteX41" fmla="*/ 9070919 w 12192000"/>
              <a:gd name="connsiteY41" fmla="*/ 281810 h 4939827"/>
              <a:gd name="connsiteX42" fmla="*/ 9076813 w 12192000"/>
              <a:gd name="connsiteY42" fmla="*/ 283909 h 4939827"/>
              <a:gd name="connsiteX43" fmla="*/ 9085871 w 12192000"/>
              <a:gd name="connsiteY43" fmla="*/ 285133 h 4939827"/>
              <a:gd name="connsiteX44" fmla="*/ 9086159 w 12192000"/>
              <a:gd name="connsiteY44" fmla="*/ 284887 h 4939827"/>
              <a:gd name="connsiteX45" fmla="*/ 9134606 w 12192000"/>
              <a:gd name="connsiteY45" fmla="*/ 288168 h 4939827"/>
              <a:gd name="connsiteX46" fmla="*/ 9195590 w 12192000"/>
              <a:gd name="connsiteY46" fmla="*/ 279568 h 4939827"/>
              <a:gd name="connsiteX47" fmla="*/ 9219336 w 12192000"/>
              <a:gd name="connsiteY47" fmla="*/ 278133 h 4939827"/>
              <a:gd name="connsiteX48" fmla="*/ 9232362 w 12192000"/>
              <a:gd name="connsiteY48" fmla="*/ 275894 h 4939827"/>
              <a:gd name="connsiteX49" fmla="*/ 9283638 w 12192000"/>
              <a:gd name="connsiteY49" fmla="*/ 299924 h 4939827"/>
              <a:gd name="connsiteX50" fmla="*/ 9371484 w 12192000"/>
              <a:gd name="connsiteY50" fmla="*/ 329634 h 4939827"/>
              <a:gd name="connsiteX51" fmla="*/ 9404829 w 12192000"/>
              <a:gd name="connsiteY51" fmla="*/ 339038 h 4939827"/>
              <a:gd name="connsiteX52" fmla="*/ 9427021 w 12192000"/>
              <a:gd name="connsiteY52" fmla="*/ 358784 h 4939827"/>
              <a:gd name="connsiteX53" fmla="*/ 9670844 w 12192000"/>
              <a:gd name="connsiteY53" fmla="*/ 405128 h 4939827"/>
              <a:gd name="connsiteX54" fmla="*/ 9816083 w 12192000"/>
              <a:gd name="connsiteY54" fmla="*/ 416573 h 4939827"/>
              <a:gd name="connsiteX55" fmla="*/ 9936741 w 12192000"/>
              <a:gd name="connsiteY55" fmla="*/ 437044 h 4939827"/>
              <a:gd name="connsiteX56" fmla="*/ 10050093 w 12192000"/>
              <a:gd name="connsiteY56" fmla="*/ 443783 h 4939827"/>
              <a:gd name="connsiteX57" fmla="*/ 10130090 w 12192000"/>
              <a:gd name="connsiteY57" fmla="*/ 459520 h 4939827"/>
              <a:gd name="connsiteX58" fmla="*/ 10173456 w 12192000"/>
              <a:gd name="connsiteY58" fmla="*/ 457749 h 4939827"/>
              <a:gd name="connsiteX59" fmla="*/ 10218232 w 12192000"/>
              <a:gd name="connsiteY59" fmla="*/ 459820 h 4939827"/>
              <a:gd name="connsiteX60" fmla="*/ 10354176 w 12192000"/>
              <a:gd name="connsiteY60" fmla="*/ 471377 h 4939827"/>
              <a:gd name="connsiteX61" fmla="*/ 10430681 w 12192000"/>
              <a:gd name="connsiteY61" fmla="*/ 481226 h 4939827"/>
              <a:gd name="connsiteX62" fmla="*/ 10478169 w 12192000"/>
              <a:gd name="connsiteY62" fmla="*/ 481774 h 4939827"/>
              <a:gd name="connsiteX63" fmla="*/ 10540907 w 12192000"/>
              <a:gd name="connsiteY63" fmla="*/ 485607 h 4939827"/>
              <a:gd name="connsiteX64" fmla="*/ 10614941 w 12192000"/>
              <a:gd name="connsiteY64" fmla="*/ 487592 h 4939827"/>
              <a:gd name="connsiteX65" fmla="*/ 10674098 w 12192000"/>
              <a:gd name="connsiteY65" fmla="*/ 521656 h 4939827"/>
              <a:gd name="connsiteX66" fmla="*/ 10874834 w 12192000"/>
              <a:gd name="connsiteY66" fmla="*/ 574867 h 4939827"/>
              <a:gd name="connsiteX67" fmla="*/ 10944981 w 12192000"/>
              <a:gd name="connsiteY67" fmla="*/ 615042 h 4939827"/>
              <a:gd name="connsiteX68" fmla="*/ 11006376 w 12192000"/>
              <a:gd name="connsiteY68" fmla="*/ 645957 h 4939827"/>
              <a:gd name="connsiteX69" fmla="*/ 11076308 w 12192000"/>
              <a:gd name="connsiteY69" fmla="*/ 675698 h 4939827"/>
              <a:gd name="connsiteX70" fmla="*/ 11148789 w 12192000"/>
              <a:gd name="connsiteY70" fmla="*/ 685041 h 4939827"/>
              <a:gd name="connsiteX71" fmla="*/ 11249129 w 12192000"/>
              <a:gd name="connsiteY71" fmla="*/ 684218 h 4939827"/>
              <a:gd name="connsiteX72" fmla="*/ 11299915 w 12192000"/>
              <a:gd name="connsiteY72" fmla="*/ 692177 h 4939827"/>
              <a:gd name="connsiteX73" fmla="*/ 11386973 w 12192000"/>
              <a:gd name="connsiteY73" fmla="*/ 708209 h 4939827"/>
              <a:gd name="connsiteX74" fmla="*/ 11500105 w 12192000"/>
              <a:gd name="connsiteY74" fmla="*/ 735014 h 4939827"/>
              <a:gd name="connsiteX75" fmla="*/ 11621735 w 12192000"/>
              <a:gd name="connsiteY75" fmla="*/ 789584 h 4939827"/>
              <a:gd name="connsiteX76" fmla="*/ 11691200 w 12192000"/>
              <a:gd name="connsiteY76" fmla="*/ 867902 h 4939827"/>
              <a:gd name="connsiteX77" fmla="*/ 11819427 w 12192000"/>
              <a:gd name="connsiteY77" fmla="*/ 911634 h 4939827"/>
              <a:gd name="connsiteX78" fmla="*/ 11969720 w 12192000"/>
              <a:gd name="connsiteY78" fmla="*/ 964737 h 4939827"/>
              <a:gd name="connsiteX79" fmla="*/ 12055766 w 12192000"/>
              <a:gd name="connsiteY79" fmla="*/ 991268 h 4939827"/>
              <a:gd name="connsiteX80" fmla="*/ 12171539 w 12192000"/>
              <a:gd name="connsiteY80" fmla="*/ 995427 h 4939827"/>
              <a:gd name="connsiteX81" fmla="*/ 12187831 w 12192000"/>
              <a:gd name="connsiteY81" fmla="*/ 996580 h 4939827"/>
              <a:gd name="connsiteX82" fmla="*/ 12192000 w 12192000"/>
              <a:gd name="connsiteY82" fmla="*/ 996726 h 4939827"/>
              <a:gd name="connsiteX83" fmla="*/ 12192000 w 12192000"/>
              <a:gd name="connsiteY83" fmla="*/ 4939827 h 4939827"/>
              <a:gd name="connsiteX84" fmla="*/ 0 w 12192000"/>
              <a:gd name="connsiteY84" fmla="*/ 4939827 h 4939827"/>
              <a:gd name="connsiteX85" fmla="*/ 0 w 12192000"/>
              <a:gd name="connsiteY85" fmla="*/ 512043 h 4939827"/>
              <a:gd name="connsiteX86" fmla="*/ 7381 w 12192000"/>
              <a:gd name="connsiteY86" fmla="*/ 512580 h 4939827"/>
              <a:gd name="connsiteX87" fmla="*/ 100029 w 12192000"/>
              <a:gd name="connsiteY87" fmla="*/ 504758 h 4939827"/>
              <a:gd name="connsiteX88" fmla="*/ 155244 w 12192000"/>
              <a:gd name="connsiteY88" fmla="*/ 525130 h 4939827"/>
              <a:gd name="connsiteX89" fmla="*/ 254366 w 12192000"/>
              <a:gd name="connsiteY89" fmla="*/ 534449 h 4939827"/>
              <a:gd name="connsiteX90" fmla="*/ 447292 w 12192000"/>
              <a:gd name="connsiteY90" fmla="*/ 542725 h 4939827"/>
              <a:gd name="connsiteX91" fmla="*/ 628105 w 12192000"/>
              <a:gd name="connsiteY91" fmla="*/ 547853 h 4939827"/>
              <a:gd name="connsiteX92" fmla="*/ 783146 w 12192000"/>
              <a:gd name="connsiteY92" fmla="*/ 591799 h 4939827"/>
              <a:gd name="connsiteX93" fmla="*/ 1043676 w 12192000"/>
              <a:gd name="connsiteY93" fmla="*/ 591887 h 4939827"/>
              <a:gd name="connsiteX94" fmla="*/ 1281816 w 12192000"/>
              <a:gd name="connsiteY94" fmla="*/ 520946 h 4939827"/>
              <a:gd name="connsiteX95" fmla="*/ 1486347 w 12192000"/>
              <a:gd name="connsiteY95" fmla="*/ 487310 h 4939827"/>
              <a:gd name="connsiteX96" fmla="*/ 1568079 w 12192000"/>
              <a:gd name="connsiteY96" fmla="*/ 462531 h 4939827"/>
              <a:gd name="connsiteX97" fmla="*/ 1622516 w 12192000"/>
              <a:gd name="connsiteY97" fmla="*/ 466058 h 4939827"/>
              <a:gd name="connsiteX98" fmla="*/ 1655457 w 12192000"/>
              <a:gd name="connsiteY98" fmla="*/ 465359 h 4939827"/>
              <a:gd name="connsiteX99" fmla="*/ 1717454 w 12192000"/>
              <a:gd name="connsiteY99" fmla="*/ 417203 h 4939827"/>
              <a:gd name="connsiteX100" fmla="*/ 1913794 w 12192000"/>
              <a:gd name="connsiteY100" fmla="*/ 365255 h 4939827"/>
              <a:gd name="connsiteX101" fmla="*/ 2129762 w 12192000"/>
              <a:gd name="connsiteY101" fmla="*/ 367832 h 4939827"/>
              <a:gd name="connsiteX102" fmla="*/ 2376970 w 12192000"/>
              <a:gd name="connsiteY102" fmla="*/ 350129 h 4939827"/>
              <a:gd name="connsiteX103" fmla="*/ 2480155 w 12192000"/>
              <a:gd name="connsiteY103" fmla="*/ 359227 h 4939827"/>
              <a:gd name="connsiteX104" fmla="*/ 2586782 w 12192000"/>
              <a:gd name="connsiteY104" fmla="*/ 339352 h 4939827"/>
              <a:gd name="connsiteX105" fmla="*/ 2679617 w 12192000"/>
              <a:gd name="connsiteY105" fmla="*/ 305383 h 4939827"/>
              <a:gd name="connsiteX106" fmla="*/ 2788947 w 12192000"/>
              <a:gd name="connsiteY106" fmla="*/ 250375 h 4939827"/>
              <a:gd name="connsiteX107" fmla="*/ 2965530 w 12192000"/>
              <a:gd name="connsiteY107" fmla="*/ 245958 h 4939827"/>
              <a:gd name="connsiteX108" fmla="*/ 3103677 w 12192000"/>
              <a:gd name="connsiteY108" fmla="*/ 209527 h 4939827"/>
              <a:gd name="connsiteX109" fmla="*/ 3126759 w 12192000"/>
              <a:gd name="connsiteY109" fmla="*/ 211226 h 4939827"/>
              <a:gd name="connsiteX110" fmla="*/ 3164020 w 12192000"/>
              <a:gd name="connsiteY110" fmla="*/ 212779 h 4939827"/>
              <a:gd name="connsiteX111" fmla="*/ 3285019 w 12192000"/>
              <a:gd name="connsiteY111" fmla="*/ 220535 h 4939827"/>
              <a:gd name="connsiteX112" fmla="*/ 3365154 w 12192000"/>
              <a:gd name="connsiteY112" fmla="*/ 226416 h 4939827"/>
              <a:gd name="connsiteX113" fmla="*/ 3367507 w 12192000"/>
              <a:gd name="connsiteY113" fmla="*/ 225416 h 4939827"/>
              <a:gd name="connsiteX114" fmla="*/ 3387567 w 12192000"/>
              <a:gd name="connsiteY114" fmla="*/ 227103 h 4939827"/>
              <a:gd name="connsiteX115" fmla="*/ 3498001 w 12192000"/>
              <a:gd name="connsiteY115" fmla="*/ 231941 h 4939827"/>
              <a:gd name="connsiteX116" fmla="*/ 3561557 w 12192000"/>
              <a:gd name="connsiteY116" fmla="*/ 228095 h 4939827"/>
              <a:gd name="connsiteX117" fmla="*/ 3611920 w 12192000"/>
              <a:gd name="connsiteY117" fmla="*/ 218094 h 4939827"/>
              <a:gd name="connsiteX118" fmla="*/ 3620528 w 12192000"/>
              <a:gd name="connsiteY118" fmla="*/ 218788 h 4939827"/>
              <a:gd name="connsiteX119" fmla="*/ 3620766 w 12192000"/>
              <a:gd name="connsiteY119" fmla="*/ 218511 h 4939827"/>
              <a:gd name="connsiteX120" fmla="*/ 3629977 w 12192000"/>
              <a:gd name="connsiteY120" fmla="*/ 218664 h 4939827"/>
              <a:gd name="connsiteX121" fmla="*/ 3636217 w 12192000"/>
              <a:gd name="connsiteY121" fmla="*/ 220048 h 4939827"/>
              <a:gd name="connsiteX122" fmla="*/ 3709484 w 12192000"/>
              <a:gd name="connsiteY122" fmla="*/ 186927 h 4939827"/>
              <a:gd name="connsiteX123" fmla="*/ 3761342 w 12192000"/>
              <a:gd name="connsiteY123" fmla="*/ 177474 h 4939827"/>
              <a:gd name="connsiteX124" fmla="*/ 3799748 w 12192000"/>
              <a:gd name="connsiteY124" fmla="*/ 167154 h 4939827"/>
              <a:gd name="connsiteX125" fmla="*/ 3922756 w 12192000"/>
              <a:gd name="connsiteY125" fmla="*/ 194044 h 4939827"/>
              <a:gd name="connsiteX126" fmla="*/ 4028476 w 12192000"/>
              <a:gd name="connsiteY126" fmla="*/ 223679 h 4939827"/>
              <a:gd name="connsiteX127" fmla="*/ 4191582 w 12192000"/>
              <a:gd name="connsiteY127" fmla="*/ 238952 h 4939827"/>
              <a:gd name="connsiteX128" fmla="*/ 4251024 w 12192000"/>
              <a:gd name="connsiteY128" fmla="*/ 240874 h 4939827"/>
              <a:gd name="connsiteX129" fmla="*/ 4355275 w 12192000"/>
              <a:gd name="connsiteY129" fmla="*/ 260205 h 4939827"/>
              <a:gd name="connsiteX130" fmla="*/ 4423807 w 12192000"/>
              <a:gd name="connsiteY130" fmla="*/ 270366 h 4939827"/>
              <a:gd name="connsiteX131" fmla="*/ 4558432 w 12192000"/>
              <a:gd name="connsiteY131" fmla="*/ 269194 h 4939827"/>
              <a:gd name="connsiteX132" fmla="*/ 4635061 w 12192000"/>
              <a:gd name="connsiteY132" fmla="*/ 280682 h 4939827"/>
              <a:gd name="connsiteX133" fmla="*/ 4807427 w 12192000"/>
              <a:gd name="connsiteY133" fmla="*/ 276835 h 4939827"/>
              <a:gd name="connsiteX134" fmla="*/ 5028933 w 12192000"/>
              <a:gd name="connsiteY134" fmla="*/ 183887 h 4939827"/>
              <a:gd name="connsiteX135" fmla="*/ 5093642 w 12192000"/>
              <a:gd name="connsiteY135" fmla="*/ 177214 h 4939827"/>
              <a:gd name="connsiteX136" fmla="*/ 5102642 w 12192000"/>
              <a:gd name="connsiteY136" fmla="*/ 186816 h 4939827"/>
              <a:gd name="connsiteX137" fmla="*/ 5193590 w 12192000"/>
              <a:gd name="connsiteY137" fmla="*/ 156458 h 4939827"/>
              <a:gd name="connsiteX138" fmla="*/ 5323922 w 12192000"/>
              <a:gd name="connsiteY138" fmla="*/ 146332 h 4939827"/>
              <a:gd name="connsiteX139" fmla="*/ 5421860 w 12192000"/>
              <a:gd name="connsiteY139" fmla="*/ 167298 h 4939827"/>
              <a:gd name="connsiteX140" fmla="*/ 5476948 w 12192000"/>
              <a:gd name="connsiteY140" fmla="*/ 173249 h 4939827"/>
              <a:gd name="connsiteX141" fmla="*/ 5516842 w 12192000"/>
              <a:gd name="connsiteY141" fmla="*/ 184018 h 4939827"/>
              <a:gd name="connsiteX142" fmla="*/ 5619415 w 12192000"/>
              <a:gd name="connsiteY142" fmla="*/ 176781 h 4939827"/>
              <a:gd name="connsiteX143" fmla="*/ 5789867 w 12192000"/>
              <a:gd name="connsiteY143" fmla="*/ 150304 h 4939827"/>
              <a:gd name="connsiteX144" fmla="*/ 5825953 w 12192000"/>
              <a:gd name="connsiteY144" fmla="*/ 147907 h 4939827"/>
              <a:gd name="connsiteX145" fmla="*/ 5856168 w 12192000"/>
              <a:gd name="connsiteY145" fmla="*/ 158719 h 4939827"/>
              <a:gd name="connsiteX146" fmla="*/ 5862476 w 12192000"/>
              <a:gd name="connsiteY146" fmla="*/ 172447 h 4939827"/>
              <a:gd name="connsiteX147" fmla="*/ 5882195 w 12192000"/>
              <a:gd name="connsiteY147" fmla="*/ 173195 h 4939827"/>
              <a:gd name="connsiteX148" fmla="*/ 5952585 w 12192000"/>
              <a:gd name="connsiteY148" fmla="*/ 161012 h 4939827"/>
              <a:gd name="connsiteX149" fmla="*/ 6001964 w 12192000"/>
              <a:gd name="connsiteY149" fmla="*/ 154786 h 4939827"/>
              <a:gd name="connsiteX150" fmla="*/ 6184207 w 12192000"/>
              <a:gd name="connsiteY150" fmla="*/ 132658 h 4939827"/>
              <a:gd name="connsiteX151" fmla="*/ 6415830 w 12192000"/>
              <a:gd name="connsiteY151" fmla="*/ 136006 h 4939827"/>
              <a:gd name="connsiteX152" fmla="*/ 6756965 w 12192000"/>
              <a:gd name="connsiteY152" fmla="*/ 57636 h 4939827"/>
              <a:gd name="connsiteX153" fmla="*/ 6819400 w 12192000"/>
              <a:gd name="connsiteY153" fmla="*/ 30742 h 4939827"/>
              <a:gd name="connsiteX154" fmla="*/ 6986370 w 12192000"/>
              <a:gd name="connsiteY154" fmla="*/ 12659 h 4939827"/>
              <a:gd name="connsiteX155" fmla="*/ 6989536 w 12192000"/>
              <a:gd name="connsiteY155" fmla="*/ 14528 h 4939827"/>
              <a:gd name="connsiteX156" fmla="*/ 7015933 w 12192000"/>
              <a:gd name="connsiteY156" fmla="*/ 9653 h 4939827"/>
              <a:gd name="connsiteX157" fmla="*/ 7020592 w 12192000"/>
              <a:gd name="connsiteY157" fmla="*/ 1651 h 4939827"/>
              <a:gd name="connsiteX158" fmla="*/ 7025905 w 12192000"/>
              <a:gd name="connsiteY158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281371 w 12192000"/>
              <a:gd name="connsiteY19" fmla="*/ 256875 h 4939827"/>
              <a:gd name="connsiteX20" fmla="*/ 8381609 w 12192000"/>
              <a:gd name="connsiteY20" fmla="*/ 240618 h 4939827"/>
              <a:gd name="connsiteX21" fmla="*/ 8406759 w 12192000"/>
              <a:gd name="connsiteY21" fmla="*/ 232517 h 4939827"/>
              <a:gd name="connsiteX22" fmla="*/ 8426506 w 12192000"/>
              <a:gd name="connsiteY22" fmla="*/ 241842 h 4939827"/>
              <a:gd name="connsiteX23" fmla="*/ 8427949 w 12192000"/>
              <a:gd name="connsiteY23" fmla="*/ 240981 h 4939827"/>
              <a:gd name="connsiteX24" fmla="*/ 8441468 w 12192000"/>
              <a:gd name="connsiteY24" fmla="*/ 241157 h 4939827"/>
              <a:gd name="connsiteX25" fmla="*/ 8565757 w 12192000"/>
              <a:gd name="connsiteY25" fmla="*/ 255317 h 4939827"/>
              <a:gd name="connsiteX26" fmla="*/ 8573171 w 12192000"/>
              <a:gd name="connsiteY26" fmla="*/ 258426 h 4939827"/>
              <a:gd name="connsiteX27" fmla="*/ 8573548 w 12192000"/>
              <a:gd name="connsiteY27" fmla="*/ 258241 h 4939827"/>
              <a:gd name="connsiteX28" fmla="*/ 8622021 w 12192000"/>
              <a:gd name="connsiteY28" fmla="*/ 261028 h 4939827"/>
              <a:gd name="connsiteX29" fmla="*/ 8672650 w 12192000"/>
              <a:gd name="connsiteY29" fmla="*/ 254821 h 4939827"/>
              <a:gd name="connsiteX30" fmla="*/ 8785543 w 12192000"/>
              <a:gd name="connsiteY30" fmla="*/ 263406 h 4939827"/>
              <a:gd name="connsiteX31" fmla="*/ 8830588 w 12192000"/>
              <a:gd name="connsiteY31" fmla="*/ 265483 h 4939827"/>
              <a:gd name="connsiteX32" fmla="*/ 8905142 w 12192000"/>
              <a:gd name="connsiteY32" fmla="*/ 264958 h 4939827"/>
              <a:gd name="connsiteX33" fmla="*/ 8968582 w 12192000"/>
              <a:gd name="connsiteY33" fmla="*/ 262728 h 4939827"/>
              <a:gd name="connsiteX34" fmla="*/ 8972994 w 12192000"/>
              <a:gd name="connsiteY34" fmla="*/ 263284 h 4939827"/>
              <a:gd name="connsiteX35" fmla="*/ 9004605 w 12192000"/>
              <a:gd name="connsiteY35" fmla="*/ 258041 h 4939827"/>
              <a:gd name="connsiteX36" fmla="*/ 9016165 w 12192000"/>
              <a:gd name="connsiteY36" fmla="*/ 261258 h 4939827"/>
              <a:gd name="connsiteX37" fmla="*/ 9043297 w 12192000"/>
              <a:gd name="connsiteY37" fmla="*/ 281547 h 4939827"/>
              <a:gd name="connsiteX38" fmla="*/ 9048315 w 12192000"/>
              <a:gd name="connsiteY38" fmla="*/ 279264 h 4939827"/>
              <a:gd name="connsiteX39" fmla="*/ 9054706 w 12192000"/>
              <a:gd name="connsiteY39" fmla="*/ 278538 h 4939827"/>
              <a:gd name="connsiteX40" fmla="*/ 9070919 w 12192000"/>
              <a:gd name="connsiteY40" fmla="*/ 281810 h 4939827"/>
              <a:gd name="connsiteX41" fmla="*/ 9076813 w 12192000"/>
              <a:gd name="connsiteY41" fmla="*/ 283909 h 4939827"/>
              <a:gd name="connsiteX42" fmla="*/ 9085871 w 12192000"/>
              <a:gd name="connsiteY42" fmla="*/ 285133 h 4939827"/>
              <a:gd name="connsiteX43" fmla="*/ 9086159 w 12192000"/>
              <a:gd name="connsiteY43" fmla="*/ 284887 h 4939827"/>
              <a:gd name="connsiteX44" fmla="*/ 9134606 w 12192000"/>
              <a:gd name="connsiteY44" fmla="*/ 288168 h 4939827"/>
              <a:gd name="connsiteX45" fmla="*/ 9195590 w 12192000"/>
              <a:gd name="connsiteY45" fmla="*/ 279568 h 4939827"/>
              <a:gd name="connsiteX46" fmla="*/ 9219336 w 12192000"/>
              <a:gd name="connsiteY46" fmla="*/ 278133 h 4939827"/>
              <a:gd name="connsiteX47" fmla="*/ 9232362 w 12192000"/>
              <a:gd name="connsiteY47" fmla="*/ 275894 h 4939827"/>
              <a:gd name="connsiteX48" fmla="*/ 9283638 w 12192000"/>
              <a:gd name="connsiteY48" fmla="*/ 299924 h 4939827"/>
              <a:gd name="connsiteX49" fmla="*/ 9371484 w 12192000"/>
              <a:gd name="connsiteY49" fmla="*/ 329634 h 4939827"/>
              <a:gd name="connsiteX50" fmla="*/ 9404829 w 12192000"/>
              <a:gd name="connsiteY50" fmla="*/ 339038 h 4939827"/>
              <a:gd name="connsiteX51" fmla="*/ 9427021 w 12192000"/>
              <a:gd name="connsiteY51" fmla="*/ 358784 h 4939827"/>
              <a:gd name="connsiteX52" fmla="*/ 9670844 w 12192000"/>
              <a:gd name="connsiteY52" fmla="*/ 405128 h 4939827"/>
              <a:gd name="connsiteX53" fmla="*/ 9816083 w 12192000"/>
              <a:gd name="connsiteY53" fmla="*/ 416573 h 4939827"/>
              <a:gd name="connsiteX54" fmla="*/ 9936741 w 12192000"/>
              <a:gd name="connsiteY54" fmla="*/ 437044 h 4939827"/>
              <a:gd name="connsiteX55" fmla="*/ 10050093 w 12192000"/>
              <a:gd name="connsiteY55" fmla="*/ 443783 h 4939827"/>
              <a:gd name="connsiteX56" fmla="*/ 10130090 w 12192000"/>
              <a:gd name="connsiteY56" fmla="*/ 459520 h 4939827"/>
              <a:gd name="connsiteX57" fmla="*/ 10173456 w 12192000"/>
              <a:gd name="connsiteY57" fmla="*/ 457749 h 4939827"/>
              <a:gd name="connsiteX58" fmla="*/ 10218232 w 12192000"/>
              <a:gd name="connsiteY58" fmla="*/ 459820 h 4939827"/>
              <a:gd name="connsiteX59" fmla="*/ 10354176 w 12192000"/>
              <a:gd name="connsiteY59" fmla="*/ 471377 h 4939827"/>
              <a:gd name="connsiteX60" fmla="*/ 10430681 w 12192000"/>
              <a:gd name="connsiteY60" fmla="*/ 481226 h 4939827"/>
              <a:gd name="connsiteX61" fmla="*/ 10478169 w 12192000"/>
              <a:gd name="connsiteY61" fmla="*/ 481774 h 4939827"/>
              <a:gd name="connsiteX62" fmla="*/ 10540907 w 12192000"/>
              <a:gd name="connsiteY62" fmla="*/ 485607 h 4939827"/>
              <a:gd name="connsiteX63" fmla="*/ 10614941 w 12192000"/>
              <a:gd name="connsiteY63" fmla="*/ 487592 h 4939827"/>
              <a:gd name="connsiteX64" fmla="*/ 10674098 w 12192000"/>
              <a:gd name="connsiteY64" fmla="*/ 521656 h 4939827"/>
              <a:gd name="connsiteX65" fmla="*/ 10874834 w 12192000"/>
              <a:gd name="connsiteY65" fmla="*/ 574867 h 4939827"/>
              <a:gd name="connsiteX66" fmla="*/ 10944981 w 12192000"/>
              <a:gd name="connsiteY66" fmla="*/ 615042 h 4939827"/>
              <a:gd name="connsiteX67" fmla="*/ 11006376 w 12192000"/>
              <a:gd name="connsiteY67" fmla="*/ 645957 h 4939827"/>
              <a:gd name="connsiteX68" fmla="*/ 11076308 w 12192000"/>
              <a:gd name="connsiteY68" fmla="*/ 675698 h 4939827"/>
              <a:gd name="connsiteX69" fmla="*/ 11148789 w 12192000"/>
              <a:gd name="connsiteY69" fmla="*/ 685041 h 4939827"/>
              <a:gd name="connsiteX70" fmla="*/ 11249129 w 12192000"/>
              <a:gd name="connsiteY70" fmla="*/ 684218 h 4939827"/>
              <a:gd name="connsiteX71" fmla="*/ 11299915 w 12192000"/>
              <a:gd name="connsiteY71" fmla="*/ 692177 h 4939827"/>
              <a:gd name="connsiteX72" fmla="*/ 11386973 w 12192000"/>
              <a:gd name="connsiteY72" fmla="*/ 708209 h 4939827"/>
              <a:gd name="connsiteX73" fmla="*/ 11500105 w 12192000"/>
              <a:gd name="connsiteY73" fmla="*/ 735014 h 4939827"/>
              <a:gd name="connsiteX74" fmla="*/ 11621735 w 12192000"/>
              <a:gd name="connsiteY74" fmla="*/ 789584 h 4939827"/>
              <a:gd name="connsiteX75" fmla="*/ 11691200 w 12192000"/>
              <a:gd name="connsiteY75" fmla="*/ 867902 h 4939827"/>
              <a:gd name="connsiteX76" fmla="*/ 11819427 w 12192000"/>
              <a:gd name="connsiteY76" fmla="*/ 911634 h 4939827"/>
              <a:gd name="connsiteX77" fmla="*/ 11969720 w 12192000"/>
              <a:gd name="connsiteY77" fmla="*/ 964737 h 4939827"/>
              <a:gd name="connsiteX78" fmla="*/ 12055766 w 12192000"/>
              <a:gd name="connsiteY78" fmla="*/ 991268 h 4939827"/>
              <a:gd name="connsiteX79" fmla="*/ 12171539 w 12192000"/>
              <a:gd name="connsiteY79" fmla="*/ 995427 h 4939827"/>
              <a:gd name="connsiteX80" fmla="*/ 12187831 w 12192000"/>
              <a:gd name="connsiteY80" fmla="*/ 996580 h 4939827"/>
              <a:gd name="connsiteX81" fmla="*/ 12192000 w 12192000"/>
              <a:gd name="connsiteY81" fmla="*/ 996726 h 4939827"/>
              <a:gd name="connsiteX82" fmla="*/ 12192000 w 12192000"/>
              <a:gd name="connsiteY82" fmla="*/ 4939827 h 4939827"/>
              <a:gd name="connsiteX83" fmla="*/ 0 w 12192000"/>
              <a:gd name="connsiteY83" fmla="*/ 4939827 h 4939827"/>
              <a:gd name="connsiteX84" fmla="*/ 0 w 12192000"/>
              <a:gd name="connsiteY84" fmla="*/ 512043 h 4939827"/>
              <a:gd name="connsiteX85" fmla="*/ 7381 w 12192000"/>
              <a:gd name="connsiteY85" fmla="*/ 512580 h 4939827"/>
              <a:gd name="connsiteX86" fmla="*/ 100029 w 12192000"/>
              <a:gd name="connsiteY86" fmla="*/ 504758 h 4939827"/>
              <a:gd name="connsiteX87" fmla="*/ 155244 w 12192000"/>
              <a:gd name="connsiteY87" fmla="*/ 525130 h 4939827"/>
              <a:gd name="connsiteX88" fmla="*/ 254366 w 12192000"/>
              <a:gd name="connsiteY88" fmla="*/ 534449 h 4939827"/>
              <a:gd name="connsiteX89" fmla="*/ 447292 w 12192000"/>
              <a:gd name="connsiteY89" fmla="*/ 542725 h 4939827"/>
              <a:gd name="connsiteX90" fmla="*/ 628105 w 12192000"/>
              <a:gd name="connsiteY90" fmla="*/ 547853 h 4939827"/>
              <a:gd name="connsiteX91" fmla="*/ 783146 w 12192000"/>
              <a:gd name="connsiteY91" fmla="*/ 591799 h 4939827"/>
              <a:gd name="connsiteX92" fmla="*/ 1043676 w 12192000"/>
              <a:gd name="connsiteY92" fmla="*/ 591887 h 4939827"/>
              <a:gd name="connsiteX93" fmla="*/ 1281816 w 12192000"/>
              <a:gd name="connsiteY93" fmla="*/ 520946 h 4939827"/>
              <a:gd name="connsiteX94" fmla="*/ 1486347 w 12192000"/>
              <a:gd name="connsiteY94" fmla="*/ 487310 h 4939827"/>
              <a:gd name="connsiteX95" fmla="*/ 1568079 w 12192000"/>
              <a:gd name="connsiteY95" fmla="*/ 462531 h 4939827"/>
              <a:gd name="connsiteX96" fmla="*/ 1622516 w 12192000"/>
              <a:gd name="connsiteY96" fmla="*/ 466058 h 4939827"/>
              <a:gd name="connsiteX97" fmla="*/ 1655457 w 12192000"/>
              <a:gd name="connsiteY97" fmla="*/ 465359 h 4939827"/>
              <a:gd name="connsiteX98" fmla="*/ 1717454 w 12192000"/>
              <a:gd name="connsiteY98" fmla="*/ 417203 h 4939827"/>
              <a:gd name="connsiteX99" fmla="*/ 1913794 w 12192000"/>
              <a:gd name="connsiteY99" fmla="*/ 365255 h 4939827"/>
              <a:gd name="connsiteX100" fmla="*/ 2129762 w 12192000"/>
              <a:gd name="connsiteY100" fmla="*/ 367832 h 4939827"/>
              <a:gd name="connsiteX101" fmla="*/ 2376970 w 12192000"/>
              <a:gd name="connsiteY101" fmla="*/ 350129 h 4939827"/>
              <a:gd name="connsiteX102" fmla="*/ 2480155 w 12192000"/>
              <a:gd name="connsiteY102" fmla="*/ 359227 h 4939827"/>
              <a:gd name="connsiteX103" fmla="*/ 2586782 w 12192000"/>
              <a:gd name="connsiteY103" fmla="*/ 339352 h 4939827"/>
              <a:gd name="connsiteX104" fmla="*/ 2679617 w 12192000"/>
              <a:gd name="connsiteY104" fmla="*/ 305383 h 4939827"/>
              <a:gd name="connsiteX105" fmla="*/ 2788947 w 12192000"/>
              <a:gd name="connsiteY105" fmla="*/ 250375 h 4939827"/>
              <a:gd name="connsiteX106" fmla="*/ 2965530 w 12192000"/>
              <a:gd name="connsiteY106" fmla="*/ 245958 h 4939827"/>
              <a:gd name="connsiteX107" fmla="*/ 3103677 w 12192000"/>
              <a:gd name="connsiteY107" fmla="*/ 209527 h 4939827"/>
              <a:gd name="connsiteX108" fmla="*/ 3126759 w 12192000"/>
              <a:gd name="connsiteY108" fmla="*/ 211226 h 4939827"/>
              <a:gd name="connsiteX109" fmla="*/ 3164020 w 12192000"/>
              <a:gd name="connsiteY109" fmla="*/ 212779 h 4939827"/>
              <a:gd name="connsiteX110" fmla="*/ 3285019 w 12192000"/>
              <a:gd name="connsiteY110" fmla="*/ 220535 h 4939827"/>
              <a:gd name="connsiteX111" fmla="*/ 3365154 w 12192000"/>
              <a:gd name="connsiteY111" fmla="*/ 226416 h 4939827"/>
              <a:gd name="connsiteX112" fmla="*/ 3367507 w 12192000"/>
              <a:gd name="connsiteY112" fmla="*/ 225416 h 4939827"/>
              <a:gd name="connsiteX113" fmla="*/ 3387567 w 12192000"/>
              <a:gd name="connsiteY113" fmla="*/ 227103 h 4939827"/>
              <a:gd name="connsiteX114" fmla="*/ 3498001 w 12192000"/>
              <a:gd name="connsiteY114" fmla="*/ 231941 h 4939827"/>
              <a:gd name="connsiteX115" fmla="*/ 3561557 w 12192000"/>
              <a:gd name="connsiteY115" fmla="*/ 228095 h 4939827"/>
              <a:gd name="connsiteX116" fmla="*/ 3611920 w 12192000"/>
              <a:gd name="connsiteY116" fmla="*/ 218094 h 4939827"/>
              <a:gd name="connsiteX117" fmla="*/ 3620528 w 12192000"/>
              <a:gd name="connsiteY117" fmla="*/ 218788 h 4939827"/>
              <a:gd name="connsiteX118" fmla="*/ 3620766 w 12192000"/>
              <a:gd name="connsiteY118" fmla="*/ 218511 h 4939827"/>
              <a:gd name="connsiteX119" fmla="*/ 3629977 w 12192000"/>
              <a:gd name="connsiteY119" fmla="*/ 218664 h 4939827"/>
              <a:gd name="connsiteX120" fmla="*/ 3636217 w 12192000"/>
              <a:gd name="connsiteY120" fmla="*/ 220048 h 4939827"/>
              <a:gd name="connsiteX121" fmla="*/ 3709484 w 12192000"/>
              <a:gd name="connsiteY121" fmla="*/ 186927 h 4939827"/>
              <a:gd name="connsiteX122" fmla="*/ 3761342 w 12192000"/>
              <a:gd name="connsiteY122" fmla="*/ 177474 h 4939827"/>
              <a:gd name="connsiteX123" fmla="*/ 3799748 w 12192000"/>
              <a:gd name="connsiteY123" fmla="*/ 167154 h 4939827"/>
              <a:gd name="connsiteX124" fmla="*/ 3922756 w 12192000"/>
              <a:gd name="connsiteY124" fmla="*/ 194044 h 4939827"/>
              <a:gd name="connsiteX125" fmla="*/ 4028476 w 12192000"/>
              <a:gd name="connsiteY125" fmla="*/ 223679 h 4939827"/>
              <a:gd name="connsiteX126" fmla="*/ 4191582 w 12192000"/>
              <a:gd name="connsiteY126" fmla="*/ 238952 h 4939827"/>
              <a:gd name="connsiteX127" fmla="*/ 4251024 w 12192000"/>
              <a:gd name="connsiteY127" fmla="*/ 240874 h 4939827"/>
              <a:gd name="connsiteX128" fmla="*/ 4355275 w 12192000"/>
              <a:gd name="connsiteY128" fmla="*/ 260205 h 4939827"/>
              <a:gd name="connsiteX129" fmla="*/ 4423807 w 12192000"/>
              <a:gd name="connsiteY129" fmla="*/ 270366 h 4939827"/>
              <a:gd name="connsiteX130" fmla="*/ 4558432 w 12192000"/>
              <a:gd name="connsiteY130" fmla="*/ 269194 h 4939827"/>
              <a:gd name="connsiteX131" fmla="*/ 4635061 w 12192000"/>
              <a:gd name="connsiteY131" fmla="*/ 280682 h 4939827"/>
              <a:gd name="connsiteX132" fmla="*/ 4807427 w 12192000"/>
              <a:gd name="connsiteY132" fmla="*/ 276835 h 4939827"/>
              <a:gd name="connsiteX133" fmla="*/ 5028933 w 12192000"/>
              <a:gd name="connsiteY133" fmla="*/ 183887 h 4939827"/>
              <a:gd name="connsiteX134" fmla="*/ 5093642 w 12192000"/>
              <a:gd name="connsiteY134" fmla="*/ 177214 h 4939827"/>
              <a:gd name="connsiteX135" fmla="*/ 5102642 w 12192000"/>
              <a:gd name="connsiteY135" fmla="*/ 186816 h 4939827"/>
              <a:gd name="connsiteX136" fmla="*/ 5193590 w 12192000"/>
              <a:gd name="connsiteY136" fmla="*/ 156458 h 4939827"/>
              <a:gd name="connsiteX137" fmla="*/ 5323922 w 12192000"/>
              <a:gd name="connsiteY137" fmla="*/ 146332 h 4939827"/>
              <a:gd name="connsiteX138" fmla="*/ 5421860 w 12192000"/>
              <a:gd name="connsiteY138" fmla="*/ 167298 h 4939827"/>
              <a:gd name="connsiteX139" fmla="*/ 5476948 w 12192000"/>
              <a:gd name="connsiteY139" fmla="*/ 173249 h 4939827"/>
              <a:gd name="connsiteX140" fmla="*/ 5516842 w 12192000"/>
              <a:gd name="connsiteY140" fmla="*/ 184018 h 4939827"/>
              <a:gd name="connsiteX141" fmla="*/ 5619415 w 12192000"/>
              <a:gd name="connsiteY141" fmla="*/ 176781 h 4939827"/>
              <a:gd name="connsiteX142" fmla="*/ 5789867 w 12192000"/>
              <a:gd name="connsiteY142" fmla="*/ 150304 h 4939827"/>
              <a:gd name="connsiteX143" fmla="*/ 5825953 w 12192000"/>
              <a:gd name="connsiteY143" fmla="*/ 147907 h 4939827"/>
              <a:gd name="connsiteX144" fmla="*/ 5856168 w 12192000"/>
              <a:gd name="connsiteY144" fmla="*/ 158719 h 4939827"/>
              <a:gd name="connsiteX145" fmla="*/ 5862476 w 12192000"/>
              <a:gd name="connsiteY145" fmla="*/ 172447 h 4939827"/>
              <a:gd name="connsiteX146" fmla="*/ 5882195 w 12192000"/>
              <a:gd name="connsiteY146" fmla="*/ 173195 h 4939827"/>
              <a:gd name="connsiteX147" fmla="*/ 5952585 w 12192000"/>
              <a:gd name="connsiteY147" fmla="*/ 161012 h 4939827"/>
              <a:gd name="connsiteX148" fmla="*/ 6001964 w 12192000"/>
              <a:gd name="connsiteY148" fmla="*/ 154786 h 4939827"/>
              <a:gd name="connsiteX149" fmla="*/ 6184207 w 12192000"/>
              <a:gd name="connsiteY149" fmla="*/ 132658 h 4939827"/>
              <a:gd name="connsiteX150" fmla="*/ 6415830 w 12192000"/>
              <a:gd name="connsiteY150" fmla="*/ 136006 h 4939827"/>
              <a:gd name="connsiteX151" fmla="*/ 6756965 w 12192000"/>
              <a:gd name="connsiteY151" fmla="*/ 57636 h 4939827"/>
              <a:gd name="connsiteX152" fmla="*/ 6819400 w 12192000"/>
              <a:gd name="connsiteY152" fmla="*/ 30742 h 4939827"/>
              <a:gd name="connsiteX153" fmla="*/ 6986370 w 12192000"/>
              <a:gd name="connsiteY153" fmla="*/ 12659 h 4939827"/>
              <a:gd name="connsiteX154" fmla="*/ 6989536 w 12192000"/>
              <a:gd name="connsiteY154" fmla="*/ 14528 h 4939827"/>
              <a:gd name="connsiteX155" fmla="*/ 7015933 w 12192000"/>
              <a:gd name="connsiteY155" fmla="*/ 9653 h 4939827"/>
              <a:gd name="connsiteX156" fmla="*/ 7020592 w 12192000"/>
              <a:gd name="connsiteY156" fmla="*/ 1651 h 4939827"/>
              <a:gd name="connsiteX157" fmla="*/ 7025905 w 12192000"/>
              <a:gd name="connsiteY157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58681 w 12192000"/>
              <a:gd name="connsiteY16" fmla="*/ 219431 h 4939827"/>
              <a:gd name="connsiteX17" fmla="*/ 8126175 w 12192000"/>
              <a:gd name="connsiteY17" fmla="*/ 240005 h 4939827"/>
              <a:gd name="connsiteX18" fmla="*/ 8281371 w 12192000"/>
              <a:gd name="connsiteY18" fmla="*/ 256875 h 4939827"/>
              <a:gd name="connsiteX19" fmla="*/ 8381609 w 12192000"/>
              <a:gd name="connsiteY19" fmla="*/ 240618 h 4939827"/>
              <a:gd name="connsiteX20" fmla="*/ 8406759 w 12192000"/>
              <a:gd name="connsiteY20" fmla="*/ 232517 h 4939827"/>
              <a:gd name="connsiteX21" fmla="*/ 8426506 w 12192000"/>
              <a:gd name="connsiteY21" fmla="*/ 241842 h 4939827"/>
              <a:gd name="connsiteX22" fmla="*/ 8427949 w 12192000"/>
              <a:gd name="connsiteY22" fmla="*/ 240981 h 4939827"/>
              <a:gd name="connsiteX23" fmla="*/ 8441468 w 12192000"/>
              <a:gd name="connsiteY23" fmla="*/ 241157 h 4939827"/>
              <a:gd name="connsiteX24" fmla="*/ 8565757 w 12192000"/>
              <a:gd name="connsiteY24" fmla="*/ 255317 h 4939827"/>
              <a:gd name="connsiteX25" fmla="*/ 8573171 w 12192000"/>
              <a:gd name="connsiteY25" fmla="*/ 258426 h 4939827"/>
              <a:gd name="connsiteX26" fmla="*/ 8573548 w 12192000"/>
              <a:gd name="connsiteY26" fmla="*/ 258241 h 4939827"/>
              <a:gd name="connsiteX27" fmla="*/ 8622021 w 12192000"/>
              <a:gd name="connsiteY27" fmla="*/ 261028 h 4939827"/>
              <a:gd name="connsiteX28" fmla="*/ 8672650 w 12192000"/>
              <a:gd name="connsiteY28" fmla="*/ 254821 h 4939827"/>
              <a:gd name="connsiteX29" fmla="*/ 8785543 w 12192000"/>
              <a:gd name="connsiteY29" fmla="*/ 263406 h 4939827"/>
              <a:gd name="connsiteX30" fmla="*/ 8830588 w 12192000"/>
              <a:gd name="connsiteY30" fmla="*/ 265483 h 4939827"/>
              <a:gd name="connsiteX31" fmla="*/ 8905142 w 12192000"/>
              <a:gd name="connsiteY31" fmla="*/ 264958 h 4939827"/>
              <a:gd name="connsiteX32" fmla="*/ 8968582 w 12192000"/>
              <a:gd name="connsiteY32" fmla="*/ 262728 h 4939827"/>
              <a:gd name="connsiteX33" fmla="*/ 8972994 w 12192000"/>
              <a:gd name="connsiteY33" fmla="*/ 263284 h 4939827"/>
              <a:gd name="connsiteX34" fmla="*/ 9004605 w 12192000"/>
              <a:gd name="connsiteY34" fmla="*/ 258041 h 4939827"/>
              <a:gd name="connsiteX35" fmla="*/ 9016165 w 12192000"/>
              <a:gd name="connsiteY35" fmla="*/ 261258 h 4939827"/>
              <a:gd name="connsiteX36" fmla="*/ 9043297 w 12192000"/>
              <a:gd name="connsiteY36" fmla="*/ 281547 h 4939827"/>
              <a:gd name="connsiteX37" fmla="*/ 9048315 w 12192000"/>
              <a:gd name="connsiteY37" fmla="*/ 279264 h 4939827"/>
              <a:gd name="connsiteX38" fmla="*/ 9054706 w 12192000"/>
              <a:gd name="connsiteY38" fmla="*/ 278538 h 4939827"/>
              <a:gd name="connsiteX39" fmla="*/ 9070919 w 12192000"/>
              <a:gd name="connsiteY39" fmla="*/ 281810 h 4939827"/>
              <a:gd name="connsiteX40" fmla="*/ 9076813 w 12192000"/>
              <a:gd name="connsiteY40" fmla="*/ 283909 h 4939827"/>
              <a:gd name="connsiteX41" fmla="*/ 9085871 w 12192000"/>
              <a:gd name="connsiteY41" fmla="*/ 285133 h 4939827"/>
              <a:gd name="connsiteX42" fmla="*/ 9086159 w 12192000"/>
              <a:gd name="connsiteY42" fmla="*/ 284887 h 4939827"/>
              <a:gd name="connsiteX43" fmla="*/ 9134606 w 12192000"/>
              <a:gd name="connsiteY43" fmla="*/ 288168 h 4939827"/>
              <a:gd name="connsiteX44" fmla="*/ 9195590 w 12192000"/>
              <a:gd name="connsiteY44" fmla="*/ 279568 h 4939827"/>
              <a:gd name="connsiteX45" fmla="*/ 9219336 w 12192000"/>
              <a:gd name="connsiteY45" fmla="*/ 278133 h 4939827"/>
              <a:gd name="connsiteX46" fmla="*/ 9232362 w 12192000"/>
              <a:gd name="connsiteY46" fmla="*/ 275894 h 4939827"/>
              <a:gd name="connsiteX47" fmla="*/ 9283638 w 12192000"/>
              <a:gd name="connsiteY47" fmla="*/ 299924 h 4939827"/>
              <a:gd name="connsiteX48" fmla="*/ 9371484 w 12192000"/>
              <a:gd name="connsiteY48" fmla="*/ 329634 h 4939827"/>
              <a:gd name="connsiteX49" fmla="*/ 9404829 w 12192000"/>
              <a:gd name="connsiteY49" fmla="*/ 339038 h 4939827"/>
              <a:gd name="connsiteX50" fmla="*/ 9427021 w 12192000"/>
              <a:gd name="connsiteY50" fmla="*/ 358784 h 4939827"/>
              <a:gd name="connsiteX51" fmla="*/ 9670844 w 12192000"/>
              <a:gd name="connsiteY51" fmla="*/ 405128 h 4939827"/>
              <a:gd name="connsiteX52" fmla="*/ 9816083 w 12192000"/>
              <a:gd name="connsiteY52" fmla="*/ 416573 h 4939827"/>
              <a:gd name="connsiteX53" fmla="*/ 9936741 w 12192000"/>
              <a:gd name="connsiteY53" fmla="*/ 437044 h 4939827"/>
              <a:gd name="connsiteX54" fmla="*/ 10050093 w 12192000"/>
              <a:gd name="connsiteY54" fmla="*/ 443783 h 4939827"/>
              <a:gd name="connsiteX55" fmla="*/ 10130090 w 12192000"/>
              <a:gd name="connsiteY55" fmla="*/ 459520 h 4939827"/>
              <a:gd name="connsiteX56" fmla="*/ 10173456 w 12192000"/>
              <a:gd name="connsiteY56" fmla="*/ 457749 h 4939827"/>
              <a:gd name="connsiteX57" fmla="*/ 10218232 w 12192000"/>
              <a:gd name="connsiteY57" fmla="*/ 459820 h 4939827"/>
              <a:gd name="connsiteX58" fmla="*/ 10354176 w 12192000"/>
              <a:gd name="connsiteY58" fmla="*/ 471377 h 4939827"/>
              <a:gd name="connsiteX59" fmla="*/ 10430681 w 12192000"/>
              <a:gd name="connsiteY59" fmla="*/ 481226 h 4939827"/>
              <a:gd name="connsiteX60" fmla="*/ 10478169 w 12192000"/>
              <a:gd name="connsiteY60" fmla="*/ 481774 h 4939827"/>
              <a:gd name="connsiteX61" fmla="*/ 10540907 w 12192000"/>
              <a:gd name="connsiteY61" fmla="*/ 485607 h 4939827"/>
              <a:gd name="connsiteX62" fmla="*/ 10614941 w 12192000"/>
              <a:gd name="connsiteY62" fmla="*/ 487592 h 4939827"/>
              <a:gd name="connsiteX63" fmla="*/ 10674098 w 12192000"/>
              <a:gd name="connsiteY63" fmla="*/ 521656 h 4939827"/>
              <a:gd name="connsiteX64" fmla="*/ 10874834 w 12192000"/>
              <a:gd name="connsiteY64" fmla="*/ 574867 h 4939827"/>
              <a:gd name="connsiteX65" fmla="*/ 10944981 w 12192000"/>
              <a:gd name="connsiteY65" fmla="*/ 615042 h 4939827"/>
              <a:gd name="connsiteX66" fmla="*/ 11006376 w 12192000"/>
              <a:gd name="connsiteY66" fmla="*/ 645957 h 4939827"/>
              <a:gd name="connsiteX67" fmla="*/ 11076308 w 12192000"/>
              <a:gd name="connsiteY67" fmla="*/ 675698 h 4939827"/>
              <a:gd name="connsiteX68" fmla="*/ 11148789 w 12192000"/>
              <a:gd name="connsiteY68" fmla="*/ 685041 h 4939827"/>
              <a:gd name="connsiteX69" fmla="*/ 11249129 w 12192000"/>
              <a:gd name="connsiteY69" fmla="*/ 684218 h 4939827"/>
              <a:gd name="connsiteX70" fmla="*/ 11299915 w 12192000"/>
              <a:gd name="connsiteY70" fmla="*/ 692177 h 4939827"/>
              <a:gd name="connsiteX71" fmla="*/ 11386973 w 12192000"/>
              <a:gd name="connsiteY71" fmla="*/ 708209 h 4939827"/>
              <a:gd name="connsiteX72" fmla="*/ 11500105 w 12192000"/>
              <a:gd name="connsiteY72" fmla="*/ 735014 h 4939827"/>
              <a:gd name="connsiteX73" fmla="*/ 11621735 w 12192000"/>
              <a:gd name="connsiteY73" fmla="*/ 789584 h 4939827"/>
              <a:gd name="connsiteX74" fmla="*/ 11691200 w 12192000"/>
              <a:gd name="connsiteY74" fmla="*/ 867902 h 4939827"/>
              <a:gd name="connsiteX75" fmla="*/ 11819427 w 12192000"/>
              <a:gd name="connsiteY75" fmla="*/ 911634 h 4939827"/>
              <a:gd name="connsiteX76" fmla="*/ 11969720 w 12192000"/>
              <a:gd name="connsiteY76" fmla="*/ 964737 h 4939827"/>
              <a:gd name="connsiteX77" fmla="*/ 12055766 w 12192000"/>
              <a:gd name="connsiteY77" fmla="*/ 991268 h 4939827"/>
              <a:gd name="connsiteX78" fmla="*/ 12171539 w 12192000"/>
              <a:gd name="connsiteY78" fmla="*/ 995427 h 4939827"/>
              <a:gd name="connsiteX79" fmla="*/ 12187831 w 12192000"/>
              <a:gd name="connsiteY79" fmla="*/ 996580 h 4939827"/>
              <a:gd name="connsiteX80" fmla="*/ 12192000 w 12192000"/>
              <a:gd name="connsiteY80" fmla="*/ 996726 h 4939827"/>
              <a:gd name="connsiteX81" fmla="*/ 12192000 w 12192000"/>
              <a:gd name="connsiteY81" fmla="*/ 4939827 h 4939827"/>
              <a:gd name="connsiteX82" fmla="*/ 0 w 12192000"/>
              <a:gd name="connsiteY82" fmla="*/ 4939827 h 4939827"/>
              <a:gd name="connsiteX83" fmla="*/ 0 w 12192000"/>
              <a:gd name="connsiteY83" fmla="*/ 512043 h 4939827"/>
              <a:gd name="connsiteX84" fmla="*/ 7381 w 12192000"/>
              <a:gd name="connsiteY84" fmla="*/ 512580 h 4939827"/>
              <a:gd name="connsiteX85" fmla="*/ 100029 w 12192000"/>
              <a:gd name="connsiteY85" fmla="*/ 504758 h 4939827"/>
              <a:gd name="connsiteX86" fmla="*/ 155244 w 12192000"/>
              <a:gd name="connsiteY86" fmla="*/ 525130 h 4939827"/>
              <a:gd name="connsiteX87" fmla="*/ 254366 w 12192000"/>
              <a:gd name="connsiteY87" fmla="*/ 534449 h 4939827"/>
              <a:gd name="connsiteX88" fmla="*/ 447292 w 12192000"/>
              <a:gd name="connsiteY88" fmla="*/ 542725 h 4939827"/>
              <a:gd name="connsiteX89" fmla="*/ 628105 w 12192000"/>
              <a:gd name="connsiteY89" fmla="*/ 547853 h 4939827"/>
              <a:gd name="connsiteX90" fmla="*/ 783146 w 12192000"/>
              <a:gd name="connsiteY90" fmla="*/ 591799 h 4939827"/>
              <a:gd name="connsiteX91" fmla="*/ 1043676 w 12192000"/>
              <a:gd name="connsiteY91" fmla="*/ 591887 h 4939827"/>
              <a:gd name="connsiteX92" fmla="*/ 1281816 w 12192000"/>
              <a:gd name="connsiteY92" fmla="*/ 520946 h 4939827"/>
              <a:gd name="connsiteX93" fmla="*/ 1486347 w 12192000"/>
              <a:gd name="connsiteY93" fmla="*/ 487310 h 4939827"/>
              <a:gd name="connsiteX94" fmla="*/ 1568079 w 12192000"/>
              <a:gd name="connsiteY94" fmla="*/ 462531 h 4939827"/>
              <a:gd name="connsiteX95" fmla="*/ 1622516 w 12192000"/>
              <a:gd name="connsiteY95" fmla="*/ 466058 h 4939827"/>
              <a:gd name="connsiteX96" fmla="*/ 1655457 w 12192000"/>
              <a:gd name="connsiteY96" fmla="*/ 465359 h 4939827"/>
              <a:gd name="connsiteX97" fmla="*/ 1717454 w 12192000"/>
              <a:gd name="connsiteY97" fmla="*/ 417203 h 4939827"/>
              <a:gd name="connsiteX98" fmla="*/ 1913794 w 12192000"/>
              <a:gd name="connsiteY98" fmla="*/ 365255 h 4939827"/>
              <a:gd name="connsiteX99" fmla="*/ 2129762 w 12192000"/>
              <a:gd name="connsiteY99" fmla="*/ 367832 h 4939827"/>
              <a:gd name="connsiteX100" fmla="*/ 2376970 w 12192000"/>
              <a:gd name="connsiteY100" fmla="*/ 350129 h 4939827"/>
              <a:gd name="connsiteX101" fmla="*/ 2480155 w 12192000"/>
              <a:gd name="connsiteY101" fmla="*/ 359227 h 4939827"/>
              <a:gd name="connsiteX102" fmla="*/ 2586782 w 12192000"/>
              <a:gd name="connsiteY102" fmla="*/ 339352 h 4939827"/>
              <a:gd name="connsiteX103" fmla="*/ 2679617 w 12192000"/>
              <a:gd name="connsiteY103" fmla="*/ 305383 h 4939827"/>
              <a:gd name="connsiteX104" fmla="*/ 2788947 w 12192000"/>
              <a:gd name="connsiteY104" fmla="*/ 250375 h 4939827"/>
              <a:gd name="connsiteX105" fmla="*/ 2965530 w 12192000"/>
              <a:gd name="connsiteY105" fmla="*/ 245958 h 4939827"/>
              <a:gd name="connsiteX106" fmla="*/ 3103677 w 12192000"/>
              <a:gd name="connsiteY106" fmla="*/ 209527 h 4939827"/>
              <a:gd name="connsiteX107" fmla="*/ 3126759 w 12192000"/>
              <a:gd name="connsiteY107" fmla="*/ 211226 h 4939827"/>
              <a:gd name="connsiteX108" fmla="*/ 3164020 w 12192000"/>
              <a:gd name="connsiteY108" fmla="*/ 212779 h 4939827"/>
              <a:gd name="connsiteX109" fmla="*/ 3285019 w 12192000"/>
              <a:gd name="connsiteY109" fmla="*/ 220535 h 4939827"/>
              <a:gd name="connsiteX110" fmla="*/ 3365154 w 12192000"/>
              <a:gd name="connsiteY110" fmla="*/ 226416 h 4939827"/>
              <a:gd name="connsiteX111" fmla="*/ 3367507 w 12192000"/>
              <a:gd name="connsiteY111" fmla="*/ 225416 h 4939827"/>
              <a:gd name="connsiteX112" fmla="*/ 3387567 w 12192000"/>
              <a:gd name="connsiteY112" fmla="*/ 227103 h 4939827"/>
              <a:gd name="connsiteX113" fmla="*/ 3498001 w 12192000"/>
              <a:gd name="connsiteY113" fmla="*/ 231941 h 4939827"/>
              <a:gd name="connsiteX114" fmla="*/ 3561557 w 12192000"/>
              <a:gd name="connsiteY114" fmla="*/ 228095 h 4939827"/>
              <a:gd name="connsiteX115" fmla="*/ 3611920 w 12192000"/>
              <a:gd name="connsiteY115" fmla="*/ 218094 h 4939827"/>
              <a:gd name="connsiteX116" fmla="*/ 3620528 w 12192000"/>
              <a:gd name="connsiteY116" fmla="*/ 218788 h 4939827"/>
              <a:gd name="connsiteX117" fmla="*/ 3620766 w 12192000"/>
              <a:gd name="connsiteY117" fmla="*/ 218511 h 4939827"/>
              <a:gd name="connsiteX118" fmla="*/ 3629977 w 12192000"/>
              <a:gd name="connsiteY118" fmla="*/ 218664 h 4939827"/>
              <a:gd name="connsiteX119" fmla="*/ 3636217 w 12192000"/>
              <a:gd name="connsiteY119" fmla="*/ 220048 h 4939827"/>
              <a:gd name="connsiteX120" fmla="*/ 3709484 w 12192000"/>
              <a:gd name="connsiteY120" fmla="*/ 186927 h 4939827"/>
              <a:gd name="connsiteX121" fmla="*/ 3761342 w 12192000"/>
              <a:gd name="connsiteY121" fmla="*/ 177474 h 4939827"/>
              <a:gd name="connsiteX122" fmla="*/ 3799748 w 12192000"/>
              <a:gd name="connsiteY122" fmla="*/ 167154 h 4939827"/>
              <a:gd name="connsiteX123" fmla="*/ 3922756 w 12192000"/>
              <a:gd name="connsiteY123" fmla="*/ 194044 h 4939827"/>
              <a:gd name="connsiteX124" fmla="*/ 4028476 w 12192000"/>
              <a:gd name="connsiteY124" fmla="*/ 223679 h 4939827"/>
              <a:gd name="connsiteX125" fmla="*/ 4191582 w 12192000"/>
              <a:gd name="connsiteY125" fmla="*/ 238952 h 4939827"/>
              <a:gd name="connsiteX126" fmla="*/ 4251024 w 12192000"/>
              <a:gd name="connsiteY126" fmla="*/ 240874 h 4939827"/>
              <a:gd name="connsiteX127" fmla="*/ 4355275 w 12192000"/>
              <a:gd name="connsiteY127" fmla="*/ 260205 h 4939827"/>
              <a:gd name="connsiteX128" fmla="*/ 4423807 w 12192000"/>
              <a:gd name="connsiteY128" fmla="*/ 270366 h 4939827"/>
              <a:gd name="connsiteX129" fmla="*/ 4558432 w 12192000"/>
              <a:gd name="connsiteY129" fmla="*/ 269194 h 4939827"/>
              <a:gd name="connsiteX130" fmla="*/ 4635061 w 12192000"/>
              <a:gd name="connsiteY130" fmla="*/ 280682 h 4939827"/>
              <a:gd name="connsiteX131" fmla="*/ 4807427 w 12192000"/>
              <a:gd name="connsiteY131" fmla="*/ 276835 h 4939827"/>
              <a:gd name="connsiteX132" fmla="*/ 5028933 w 12192000"/>
              <a:gd name="connsiteY132" fmla="*/ 183887 h 4939827"/>
              <a:gd name="connsiteX133" fmla="*/ 5093642 w 12192000"/>
              <a:gd name="connsiteY133" fmla="*/ 177214 h 4939827"/>
              <a:gd name="connsiteX134" fmla="*/ 5102642 w 12192000"/>
              <a:gd name="connsiteY134" fmla="*/ 186816 h 4939827"/>
              <a:gd name="connsiteX135" fmla="*/ 5193590 w 12192000"/>
              <a:gd name="connsiteY135" fmla="*/ 156458 h 4939827"/>
              <a:gd name="connsiteX136" fmla="*/ 5323922 w 12192000"/>
              <a:gd name="connsiteY136" fmla="*/ 146332 h 4939827"/>
              <a:gd name="connsiteX137" fmla="*/ 5421860 w 12192000"/>
              <a:gd name="connsiteY137" fmla="*/ 167298 h 4939827"/>
              <a:gd name="connsiteX138" fmla="*/ 5476948 w 12192000"/>
              <a:gd name="connsiteY138" fmla="*/ 173249 h 4939827"/>
              <a:gd name="connsiteX139" fmla="*/ 5516842 w 12192000"/>
              <a:gd name="connsiteY139" fmla="*/ 184018 h 4939827"/>
              <a:gd name="connsiteX140" fmla="*/ 5619415 w 12192000"/>
              <a:gd name="connsiteY140" fmla="*/ 176781 h 4939827"/>
              <a:gd name="connsiteX141" fmla="*/ 5789867 w 12192000"/>
              <a:gd name="connsiteY141" fmla="*/ 150304 h 4939827"/>
              <a:gd name="connsiteX142" fmla="*/ 5825953 w 12192000"/>
              <a:gd name="connsiteY142" fmla="*/ 147907 h 4939827"/>
              <a:gd name="connsiteX143" fmla="*/ 5856168 w 12192000"/>
              <a:gd name="connsiteY143" fmla="*/ 158719 h 4939827"/>
              <a:gd name="connsiteX144" fmla="*/ 5862476 w 12192000"/>
              <a:gd name="connsiteY144" fmla="*/ 172447 h 4939827"/>
              <a:gd name="connsiteX145" fmla="*/ 5882195 w 12192000"/>
              <a:gd name="connsiteY145" fmla="*/ 173195 h 4939827"/>
              <a:gd name="connsiteX146" fmla="*/ 5952585 w 12192000"/>
              <a:gd name="connsiteY146" fmla="*/ 161012 h 4939827"/>
              <a:gd name="connsiteX147" fmla="*/ 6001964 w 12192000"/>
              <a:gd name="connsiteY147" fmla="*/ 154786 h 4939827"/>
              <a:gd name="connsiteX148" fmla="*/ 6184207 w 12192000"/>
              <a:gd name="connsiteY148" fmla="*/ 132658 h 4939827"/>
              <a:gd name="connsiteX149" fmla="*/ 6415830 w 12192000"/>
              <a:gd name="connsiteY149" fmla="*/ 136006 h 4939827"/>
              <a:gd name="connsiteX150" fmla="*/ 6756965 w 12192000"/>
              <a:gd name="connsiteY150" fmla="*/ 57636 h 4939827"/>
              <a:gd name="connsiteX151" fmla="*/ 6819400 w 12192000"/>
              <a:gd name="connsiteY151" fmla="*/ 30742 h 4939827"/>
              <a:gd name="connsiteX152" fmla="*/ 6986370 w 12192000"/>
              <a:gd name="connsiteY152" fmla="*/ 12659 h 4939827"/>
              <a:gd name="connsiteX153" fmla="*/ 6989536 w 12192000"/>
              <a:gd name="connsiteY153" fmla="*/ 14528 h 4939827"/>
              <a:gd name="connsiteX154" fmla="*/ 7015933 w 12192000"/>
              <a:gd name="connsiteY154" fmla="*/ 9653 h 4939827"/>
              <a:gd name="connsiteX155" fmla="*/ 7020592 w 12192000"/>
              <a:gd name="connsiteY155" fmla="*/ 1651 h 4939827"/>
              <a:gd name="connsiteX156" fmla="*/ 7025905 w 12192000"/>
              <a:gd name="connsiteY156" fmla="*/ 0 h 4939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</a:cxnLst>
            <a:rect l="l" t="t" r="r" b="b"/>
            <a:pathLst>
              <a:path w="12192000" h="4939827">
                <a:moveTo>
                  <a:pt x="7025905" y="0"/>
                </a:moveTo>
                <a:lnTo>
                  <a:pt x="7032579" y="2808"/>
                </a:lnTo>
                <a:cubicBezTo>
                  <a:pt x="7044119" y="6590"/>
                  <a:pt x="7059062" y="10207"/>
                  <a:pt x="7079505" y="12971"/>
                </a:cubicBezTo>
                <a:cubicBezTo>
                  <a:pt x="7111522" y="10537"/>
                  <a:pt x="7122591" y="11519"/>
                  <a:pt x="7158791" y="12462"/>
                </a:cubicBezTo>
                <a:lnTo>
                  <a:pt x="7233338" y="24846"/>
                </a:lnTo>
                <a:cubicBezTo>
                  <a:pt x="7247177" y="23787"/>
                  <a:pt x="7254856" y="25962"/>
                  <a:pt x="7259791" y="29557"/>
                </a:cubicBezTo>
                <a:lnTo>
                  <a:pt x="7263923" y="35029"/>
                </a:lnTo>
                <a:lnTo>
                  <a:pt x="7281549" y="39654"/>
                </a:lnTo>
                <a:lnTo>
                  <a:pt x="7374735" y="65326"/>
                </a:lnTo>
                <a:lnTo>
                  <a:pt x="7376078" y="63849"/>
                </a:lnTo>
                <a:lnTo>
                  <a:pt x="7402026" y="60308"/>
                </a:lnTo>
                <a:lnTo>
                  <a:pt x="7415091" y="77403"/>
                </a:lnTo>
                <a:cubicBezTo>
                  <a:pt x="7421672" y="79965"/>
                  <a:pt x="7475806" y="92960"/>
                  <a:pt x="7488682" y="83440"/>
                </a:cubicBezTo>
                <a:cubicBezTo>
                  <a:pt x="7541625" y="94782"/>
                  <a:pt x="7683214" y="133614"/>
                  <a:pt x="7732750" y="145456"/>
                </a:cubicBezTo>
                <a:cubicBezTo>
                  <a:pt x="7748318" y="162765"/>
                  <a:pt x="7764581" y="171696"/>
                  <a:pt x="7785900" y="154493"/>
                </a:cubicBezTo>
                <a:cubicBezTo>
                  <a:pt x="7822539" y="158614"/>
                  <a:pt x="7915312" y="166523"/>
                  <a:pt x="7952584" y="170181"/>
                </a:cubicBezTo>
                <a:cubicBezTo>
                  <a:pt x="7998047" y="181004"/>
                  <a:pt x="8029749" y="207794"/>
                  <a:pt x="8058681" y="219431"/>
                </a:cubicBezTo>
                <a:cubicBezTo>
                  <a:pt x="8095466" y="185885"/>
                  <a:pt x="8090835" y="241759"/>
                  <a:pt x="8126175" y="240005"/>
                </a:cubicBezTo>
                <a:cubicBezTo>
                  <a:pt x="8163290" y="246246"/>
                  <a:pt x="8238799" y="256773"/>
                  <a:pt x="8281371" y="256875"/>
                </a:cubicBezTo>
                <a:cubicBezTo>
                  <a:pt x="8313651" y="251026"/>
                  <a:pt x="8346882" y="248570"/>
                  <a:pt x="8381609" y="240618"/>
                </a:cubicBezTo>
                <a:lnTo>
                  <a:pt x="8406759" y="232517"/>
                </a:lnTo>
                <a:lnTo>
                  <a:pt x="8426506" y="241842"/>
                </a:lnTo>
                <a:lnTo>
                  <a:pt x="8427949" y="240981"/>
                </a:lnTo>
                <a:cubicBezTo>
                  <a:pt x="8431925" y="239458"/>
                  <a:pt x="8436260" y="239096"/>
                  <a:pt x="8441468" y="241157"/>
                </a:cubicBezTo>
                <a:lnTo>
                  <a:pt x="8565757" y="255317"/>
                </a:lnTo>
                <a:lnTo>
                  <a:pt x="8573171" y="258426"/>
                </a:lnTo>
                <a:lnTo>
                  <a:pt x="8573548" y="258241"/>
                </a:lnTo>
                <a:cubicBezTo>
                  <a:pt x="8575650" y="258391"/>
                  <a:pt x="8618469" y="259217"/>
                  <a:pt x="8622021" y="261028"/>
                </a:cubicBezTo>
                <a:lnTo>
                  <a:pt x="8672650" y="254821"/>
                </a:lnTo>
                <a:cubicBezTo>
                  <a:pt x="8716151" y="260353"/>
                  <a:pt x="8748971" y="243487"/>
                  <a:pt x="8785543" y="263406"/>
                </a:cubicBezTo>
                <a:cubicBezTo>
                  <a:pt x="8826293" y="268498"/>
                  <a:pt x="8797654" y="254573"/>
                  <a:pt x="8830588" y="265483"/>
                </a:cubicBezTo>
                <a:cubicBezTo>
                  <a:pt x="8849202" y="267272"/>
                  <a:pt x="8877544" y="266277"/>
                  <a:pt x="8905142" y="264958"/>
                </a:cubicBezTo>
                <a:lnTo>
                  <a:pt x="8968582" y="262728"/>
                </a:lnTo>
                <a:lnTo>
                  <a:pt x="8972994" y="263284"/>
                </a:lnTo>
                <a:lnTo>
                  <a:pt x="9004605" y="258041"/>
                </a:lnTo>
                <a:lnTo>
                  <a:pt x="9016165" y="261258"/>
                </a:lnTo>
                <a:cubicBezTo>
                  <a:pt x="9028775" y="267579"/>
                  <a:pt x="9039083" y="277488"/>
                  <a:pt x="9043297" y="281547"/>
                </a:cubicBezTo>
                <a:lnTo>
                  <a:pt x="9048315" y="279264"/>
                </a:lnTo>
                <a:lnTo>
                  <a:pt x="9054706" y="278538"/>
                </a:lnTo>
                <a:lnTo>
                  <a:pt x="9070919" y="281810"/>
                </a:lnTo>
                <a:lnTo>
                  <a:pt x="9076813" y="283909"/>
                </a:lnTo>
                <a:cubicBezTo>
                  <a:pt x="9080948" y="285030"/>
                  <a:pt x="9083794" y="285362"/>
                  <a:pt x="9085871" y="285133"/>
                </a:cubicBezTo>
                <a:lnTo>
                  <a:pt x="9086159" y="284887"/>
                </a:lnTo>
                <a:lnTo>
                  <a:pt x="9134606" y="288168"/>
                </a:lnTo>
                <a:cubicBezTo>
                  <a:pt x="9149441" y="274272"/>
                  <a:pt x="9194106" y="309414"/>
                  <a:pt x="9195590" y="279568"/>
                </a:cubicBezTo>
                <a:cubicBezTo>
                  <a:pt x="9212898" y="284479"/>
                  <a:pt x="9220866" y="298055"/>
                  <a:pt x="9219336" y="278133"/>
                </a:cubicBezTo>
                <a:cubicBezTo>
                  <a:pt x="9225159" y="279201"/>
                  <a:pt x="9229164" y="278078"/>
                  <a:pt x="9232362" y="275894"/>
                </a:cubicBezTo>
                <a:lnTo>
                  <a:pt x="9283638" y="299924"/>
                </a:lnTo>
                <a:lnTo>
                  <a:pt x="9371484" y="329634"/>
                </a:lnTo>
                <a:lnTo>
                  <a:pt x="9404829" y="339038"/>
                </a:lnTo>
                <a:lnTo>
                  <a:pt x="9427021" y="358784"/>
                </a:lnTo>
                <a:cubicBezTo>
                  <a:pt x="9500124" y="364086"/>
                  <a:pt x="9604652" y="390635"/>
                  <a:pt x="9670844" y="405128"/>
                </a:cubicBezTo>
                <a:cubicBezTo>
                  <a:pt x="9688531" y="417998"/>
                  <a:pt x="9762277" y="426463"/>
                  <a:pt x="9816083" y="416573"/>
                </a:cubicBezTo>
                <a:lnTo>
                  <a:pt x="9936741" y="437044"/>
                </a:lnTo>
                <a:cubicBezTo>
                  <a:pt x="9978091" y="447025"/>
                  <a:pt x="10008641" y="443705"/>
                  <a:pt x="10050093" y="443783"/>
                </a:cubicBezTo>
                <a:cubicBezTo>
                  <a:pt x="10074709" y="448779"/>
                  <a:pt x="10088915" y="449258"/>
                  <a:pt x="10130090" y="459520"/>
                </a:cubicBezTo>
                <a:cubicBezTo>
                  <a:pt x="10137791" y="458564"/>
                  <a:pt x="10165777" y="459877"/>
                  <a:pt x="10173456" y="457749"/>
                </a:cubicBezTo>
                <a:lnTo>
                  <a:pt x="10218232" y="459820"/>
                </a:lnTo>
                <a:lnTo>
                  <a:pt x="10354176" y="471377"/>
                </a:lnTo>
                <a:cubicBezTo>
                  <a:pt x="10367946" y="478917"/>
                  <a:pt x="10417270" y="488110"/>
                  <a:pt x="10430681" y="481226"/>
                </a:cubicBezTo>
                <a:cubicBezTo>
                  <a:pt x="10441804" y="481366"/>
                  <a:pt x="10469025" y="490181"/>
                  <a:pt x="10478169" y="481774"/>
                </a:cubicBezTo>
                <a:cubicBezTo>
                  <a:pt x="10503830" y="488972"/>
                  <a:pt x="10531359" y="489751"/>
                  <a:pt x="10540907" y="485607"/>
                </a:cubicBezTo>
                <a:cubicBezTo>
                  <a:pt x="10569054" y="475472"/>
                  <a:pt x="10590882" y="489185"/>
                  <a:pt x="10614941" y="487592"/>
                </a:cubicBezTo>
                <a:cubicBezTo>
                  <a:pt x="10654657" y="492458"/>
                  <a:pt x="10645652" y="516778"/>
                  <a:pt x="10674098" y="521656"/>
                </a:cubicBezTo>
                <a:cubicBezTo>
                  <a:pt x="10737163" y="537583"/>
                  <a:pt x="10829686" y="559302"/>
                  <a:pt x="10874834" y="574867"/>
                </a:cubicBezTo>
                <a:cubicBezTo>
                  <a:pt x="10919981" y="590432"/>
                  <a:pt x="10878682" y="577481"/>
                  <a:pt x="10944981" y="615042"/>
                </a:cubicBezTo>
                <a:cubicBezTo>
                  <a:pt x="10976235" y="616974"/>
                  <a:pt x="10982969" y="648568"/>
                  <a:pt x="11006376" y="645957"/>
                </a:cubicBezTo>
                <a:cubicBezTo>
                  <a:pt x="11005343" y="630631"/>
                  <a:pt x="11047577" y="676048"/>
                  <a:pt x="11076308" y="675698"/>
                </a:cubicBezTo>
                <a:cubicBezTo>
                  <a:pt x="11093142" y="677175"/>
                  <a:pt x="11131116" y="681348"/>
                  <a:pt x="11148789" y="685041"/>
                </a:cubicBezTo>
                <a:cubicBezTo>
                  <a:pt x="11177310" y="688243"/>
                  <a:pt x="11217768" y="714725"/>
                  <a:pt x="11249129" y="684218"/>
                </a:cubicBezTo>
                <a:cubicBezTo>
                  <a:pt x="11276269" y="697037"/>
                  <a:pt x="11257432" y="693670"/>
                  <a:pt x="11299915" y="692177"/>
                </a:cubicBezTo>
                <a:cubicBezTo>
                  <a:pt x="11314401" y="703224"/>
                  <a:pt x="11371412" y="714421"/>
                  <a:pt x="11386973" y="708209"/>
                </a:cubicBezTo>
                <a:cubicBezTo>
                  <a:pt x="11425657" y="716286"/>
                  <a:pt x="11454555" y="715485"/>
                  <a:pt x="11500105" y="735014"/>
                </a:cubicBezTo>
                <a:cubicBezTo>
                  <a:pt x="11545172" y="751781"/>
                  <a:pt x="11573053" y="787789"/>
                  <a:pt x="11621735" y="789584"/>
                </a:cubicBezTo>
                <a:lnTo>
                  <a:pt x="11691200" y="867902"/>
                </a:lnTo>
                <a:cubicBezTo>
                  <a:pt x="11734106" y="911360"/>
                  <a:pt x="11773008" y="895495"/>
                  <a:pt x="11819427" y="911634"/>
                </a:cubicBezTo>
                <a:lnTo>
                  <a:pt x="11969720" y="964737"/>
                </a:lnTo>
                <a:cubicBezTo>
                  <a:pt x="12009110" y="978008"/>
                  <a:pt x="12010206" y="989588"/>
                  <a:pt x="12055766" y="991268"/>
                </a:cubicBezTo>
                <a:cubicBezTo>
                  <a:pt x="12105723" y="1003445"/>
                  <a:pt x="12068493" y="1020292"/>
                  <a:pt x="12171539" y="995427"/>
                </a:cubicBezTo>
                <a:cubicBezTo>
                  <a:pt x="12174929" y="995822"/>
                  <a:pt x="12180763" y="996228"/>
                  <a:pt x="12187831" y="996580"/>
                </a:cubicBezTo>
                <a:lnTo>
                  <a:pt x="12192000" y="996726"/>
                </a:lnTo>
                <a:lnTo>
                  <a:pt x="12192000" y="4939827"/>
                </a:lnTo>
                <a:lnTo>
                  <a:pt x="0" y="4939827"/>
                </a:lnTo>
                <a:lnTo>
                  <a:pt x="0" y="512043"/>
                </a:lnTo>
                <a:lnTo>
                  <a:pt x="7381" y="512580"/>
                </a:lnTo>
                <a:cubicBezTo>
                  <a:pt x="39359" y="514524"/>
                  <a:pt x="72732" y="514144"/>
                  <a:pt x="100029" y="504758"/>
                </a:cubicBezTo>
                <a:cubicBezTo>
                  <a:pt x="115935" y="525779"/>
                  <a:pt x="143126" y="489229"/>
                  <a:pt x="155244" y="525130"/>
                </a:cubicBezTo>
                <a:cubicBezTo>
                  <a:pt x="173881" y="522487"/>
                  <a:pt x="242791" y="514086"/>
                  <a:pt x="254366" y="534449"/>
                </a:cubicBezTo>
                <a:cubicBezTo>
                  <a:pt x="303041" y="537382"/>
                  <a:pt x="380161" y="541650"/>
                  <a:pt x="447292" y="542725"/>
                </a:cubicBezTo>
                <a:cubicBezTo>
                  <a:pt x="530282" y="553078"/>
                  <a:pt x="572130" y="539673"/>
                  <a:pt x="628105" y="547853"/>
                </a:cubicBezTo>
                <a:cubicBezTo>
                  <a:pt x="661608" y="509671"/>
                  <a:pt x="746152" y="605137"/>
                  <a:pt x="783146" y="591799"/>
                </a:cubicBezTo>
                <a:cubicBezTo>
                  <a:pt x="862499" y="590113"/>
                  <a:pt x="949481" y="579142"/>
                  <a:pt x="1043676" y="591887"/>
                </a:cubicBezTo>
                <a:cubicBezTo>
                  <a:pt x="1120353" y="576991"/>
                  <a:pt x="1172004" y="553592"/>
                  <a:pt x="1281816" y="520946"/>
                </a:cubicBezTo>
                <a:cubicBezTo>
                  <a:pt x="1339915" y="511282"/>
                  <a:pt x="1459480" y="554579"/>
                  <a:pt x="1486347" y="487310"/>
                </a:cubicBezTo>
                <a:cubicBezTo>
                  <a:pt x="1507765" y="532008"/>
                  <a:pt x="1539168" y="465954"/>
                  <a:pt x="1568079" y="462531"/>
                </a:cubicBezTo>
                <a:cubicBezTo>
                  <a:pt x="1587821" y="491525"/>
                  <a:pt x="1601468" y="469316"/>
                  <a:pt x="1622516" y="466058"/>
                </a:cubicBezTo>
                <a:cubicBezTo>
                  <a:pt x="1630056" y="483510"/>
                  <a:pt x="1647504" y="484261"/>
                  <a:pt x="1655457" y="465359"/>
                </a:cubicBezTo>
                <a:cubicBezTo>
                  <a:pt x="1651800" y="419723"/>
                  <a:pt x="1709718" y="447719"/>
                  <a:pt x="1717454" y="417203"/>
                </a:cubicBezTo>
                <a:cubicBezTo>
                  <a:pt x="1753115" y="414011"/>
                  <a:pt x="1882851" y="412376"/>
                  <a:pt x="1913794" y="365255"/>
                </a:cubicBezTo>
                <a:cubicBezTo>
                  <a:pt x="2001060" y="361067"/>
                  <a:pt x="2099559" y="366414"/>
                  <a:pt x="2129762" y="367832"/>
                </a:cubicBezTo>
                <a:cubicBezTo>
                  <a:pt x="2215380" y="355065"/>
                  <a:pt x="2248807" y="343296"/>
                  <a:pt x="2376970" y="350129"/>
                </a:cubicBezTo>
                <a:cubicBezTo>
                  <a:pt x="2393251" y="360463"/>
                  <a:pt x="2473371" y="379419"/>
                  <a:pt x="2480155" y="359227"/>
                </a:cubicBezTo>
                <a:cubicBezTo>
                  <a:pt x="2520060" y="359505"/>
                  <a:pt x="2561270" y="311415"/>
                  <a:pt x="2586782" y="339352"/>
                </a:cubicBezTo>
                <a:cubicBezTo>
                  <a:pt x="2585230" y="294982"/>
                  <a:pt x="2653633" y="316689"/>
                  <a:pt x="2679617" y="305383"/>
                </a:cubicBezTo>
                <a:cubicBezTo>
                  <a:pt x="2721434" y="266011"/>
                  <a:pt x="2746765" y="276002"/>
                  <a:pt x="2788947" y="250375"/>
                </a:cubicBezTo>
                <a:cubicBezTo>
                  <a:pt x="2851672" y="235447"/>
                  <a:pt x="2913075" y="252766"/>
                  <a:pt x="2965530" y="245958"/>
                </a:cubicBezTo>
                <a:cubicBezTo>
                  <a:pt x="3001911" y="238336"/>
                  <a:pt x="3090203" y="217828"/>
                  <a:pt x="3103677" y="209527"/>
                </a:cubicBezTo>
                <a:lnTo>
                  <a:pt x="3126759" y="211226"/>
                </a:lnTo>
                <a:cubicBezTo>
                  <a:pt x="3136908" y="211889"/>
                  <a:pt x="3148903" y="212490"/>
                  <a:pt x="3164020" y="212779"/>
                </a:cubicBezTo>
                <a:cubicBezTo>
                  <a:pt x="3225474" y="210084"/>
                  <a:pt x="3231859" y="218227"/>
                  <a:pt x="3285019" y="220535"/>
                </a:cubicBezTo>
                <a:cubicBezTo>
                  <a:pt x="3318541" y="222809"/>
                  <a:pt x="3359787" y="223898"/>
                  <a:pt x="3365154" y="226416"/>
                </a:cubicBezTo>
                <a:lnTo>
                  <a:pt x="3367507" y="225416"/>
                </a:lnTo>
                <a:cubicBezTo>
                  <a:pt x="3377583" y="223667"/>
                  <a:pt x="3383502" y="224760"/>
                  <a:pt x="3387567" y="227103"/>
                </a:cubicBezTo>
                <a:lnTo>
                  <a:pt x="3498001" y="231941"/>
                </a:lnTo>
                <a:cubicBezTo>
                  <a:pt x="3513569" y="226158"/>
                  <a:pt x="3539132" y="232525"/>
                  <a:pt x="3561557" y="228095"/>
                </a:cubicBezTo>
                <a:cubicBezTo>
                  <a:pt x="3574944" y="230843"/>
                  <a:pt x="3597426" y="216287"/>
                  <a:pt x="3611920" y="218094"/>
                </a:cubicBezTo>
                <a:lnTo>
                  <a:pt x="3620528" y="218788"/>
                </a:lnTo>
                <a:lnTo>
                  <a:pt x="3620766" y="218511"/>
                </a:lnTo>
                <a:cubicBezTo>
                  <a:pt x="3622780" y="218042"/>
                  <a:pt x="3625663" y="218038"/>
                  <a:pt x="3629977" y="218664"/>
                </a:cubicBezTo>
                <a:lnTo>
                  <a:pt x="3636217" y="220048"/>
                </a:lnTo>
                <a:lnTo>
                  <a:pt x="3709484" y="186927"/>
                </a:lnTo>
                <a:cubicBezTo>
                  <a:pt x="3731015" y="183190"/>
                  <a:pt x="3745790" y="180810"/>
                  <a:pt x="3761342" y="177474"/>
                </a:cubicBezTo>
                <a:lnTo>
                  <a:pt x="3799748" y="167154"/>
                </a:lnTo>
                <a:lnTo>
                  <a:pt x="3922756" y="194044"/>
                </a:lnTo>
                <a:cubicBezTo>
                  <a:pt x="3960877" y="203465"/>
                  <a:pt x="3965250" y="215357"/>
                  <a:pt x="4028476" y="223679"/>
                </a:cubicBezTo>
                <a:cubicBezTo>
                  <a:pt x="4088751" y="228019"/>
                  <a:pt x="4139112" y="248870"/>
                  <a:pt x="4191582" y="238952"/>
                </a:cubicBezTo>
                <a:cubicBezTo>
                  <a:pt x="4210842" y="254091"/>
                  <a:pt x="4229809" y="260810"/>
                  <a:pt x="4251024" y="240874"/>
                </a:cubicBezTo>
                <a:cubicBezTo>
                  <a:pt x="4306627" y="250935"/>
                  <a:pt x="4317066" y="281625"/>
                  <a:pt x="4355275" y="260205"/>
                </a:cubicBezTo>
                <a:cubicBezTo>
                  <a:pt x="4390577" y="327090"/>
                  <a:pt x="4385658" y="272111"/>
                  <a:pt x="4423807" y="270366"/>
                </a:cubicBezTo>
                <a:cubicBezTo>
                  <a:pt x="4457666" y="271864"/>
                  <a:pt x="4523223" y="267475"/>
                  <a:pt x="4558432" y="269194"/>
                </a:cubicBezTo>
                <a:cubicBezTo>
                  <a:pt x="4594553" y="230955"/>
                  <a:pt x="4596517" y="287120"/>
                  <a:pt x="4635061" y="280682"/>
                </a:cubicBezTo>
                <a:cubicBezTo>
                  <a:pt x="4676560" y="281955"/>
                  <a:pt x="4741782" y="292968"/>
                  <a:pt x="4807427" y="276835"/>
                </a:cubicBezTo>
                <a:cubicBezTo>
                  <a:pt x="4876769" y="256626"/>
                  <a:pt x="4951997" y="249407"/>
                  <a:pt x="5028933" y="183887"/>
                </a:cubicBezTo>
                <a:cubicBezTo>
                  <a:pt x="5044713" y="164149"/>
                  <a:pt x="5073685" y="161161"/>
                  <a:pt x="5093642" y="177214"/>
                </a:cubicBezTo>
                <a:cubicBezTo>
                  <a:pt x="5097077" y="179978"/>
                  <a:pt x="5100108" y="183212"/>
                  <a:pt x="5102642" y="186816"/>
                </a:cubicBezTo>
                <a:cubicBezTo>
                  <a:pt x="5150234" y="139156"/>
                  <a:pt x="5169674" y="190314"/>
                  <a:pt x="5193590" y="156458"/>
                </a:cubicBezTo>
                <a:cubicBezTo>
                  <a:pt x="5257854" y="151722"/>
                  <a:pt x="5301917" y="175841"/>
                  <a:pt x="5323922" y="146332"/>
                </a:cubicBezTo>
                <a:cubicBezTo>
                  <a:pt x="5355266" y="153538"/>
                  <a:pt x="5392601" y="198271"/>
                  <a:pt x="5421860" y="167298"/>
                </a:cubicBezTo>
                <a:cubicBezTo>
                  <a:pt x="5420630" y="196364"/>
                  <a:pt x="5461576" y="151467"/>
                  <a:pt x="5476948" y="173249"/>
                </a:cubicBezTo>
                <a:cubicBezTo>
                  <a:pt x="5487334" y="191763"/>
                  <a:pt x="5502178" y="182456"/>
                  <a:pt x="5516842" y="184018"/>
                </a:cubicBezTo>
                <a:cubicBezTo>
                  <a:pt x="5533140" y="200158"/>
                  <a:pt x="5599828" y="189750"/>
                  <a:pt x="5619415" y="176781"/>
                </a:cubicBezTo>
                <a:cubicBezTo>
                  <a:pt x="5690073" y="168499"/>
                  <a:pt x="5748631" y="186964"/>
                  <a:pt x="5789867" y="150304"/>
                </a:cubicBezTo>
                <a:cubicBezTo>
                  <a:pt x="5802836" y="146282"/>
                  <a:pt x="5814753" y="145947"/>
                  <a:pt x="5825953" y="147907"/>
                </a:cubicBezTo>
                <a:lnTo>
                  <a:pt x="5856168" y="158719"/>
                </a:lnTo>
                <a:lnTo>
                  <a:pt x="5862476" y="172447"/>
                </a:lnTo>
                <a:lnTo>
                  <a:pt x="5882195" y="173195"/>
                </a:lnTo>
                <a:lnTo>
                  <a:pt x="5952585" y="161012"/>
                </a:lnTo>
                <a:cubicBezTo>
                  <a:pt x="5962273" y="166588"/>
                  <a:pt x="5992020" y="151579"/>
                  <a:pt x="6001964" y="154786"/>
                </a:cubicBezTo>
                <a:cubicBezTo>
                  <a:pt x="6061748" y="122178"/>
                  <a:pt x="6101539" y="131534"/>
                  <a:pt x="6184207" y="132658"/>
                </a:cubicBezTo>
                <a:cubicBezTo>
                  <a:pt x="6266582" y="127016"/>
                  <a:pt x="6286876" y="151859"/>
                  <a:pt x="6415830" y="136006"/>
                </a:cubicBezTo>
                <a:cubicBezTo>
                  <a:pt x="6563502" y="116945"/>
                  <a:pt x="6684679" y="79367"/>
                  <a:pt x="6756965" y="57636"/>
                </a:cubicBezTo>
                <a:cubicBezTo>
                  <a:pt x="6761544" y="48663"/>
                  <a:pt x="6812642" y="36519"/>
                  <a:pt x="6819400" y="30742"/>
                </a:cubicBezTo>
                <a:lnTo>
                  <a:pt x="6986370" y="12659"/>
                </a:lnTo>
                <a:lnTo>
                  <a:pt x="6989536" y="14528"/>
                </a:lnTo>
                <a:cubicBezTo>
                  <a:pt x="7002946" y="17364"/>
                  <a:pt x="7010700" y="14716"/>
                  <a:pt x="7015933" y="9653"/>
                </a:cubicBezTo>
                <a:lnTo>
                  <a:pt x="7020592" y="1651"/>
                </a:lnTo>
                <a:lnTo>
                  <a:pt x="7025905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B8632D-34E8-30DC-C37B-640696AB1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744" y="5198168"/>
            <a:ext cx="9859618" cy="6427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Result&lt;T, E&gt;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389D0BC-BA1D-4360-88F9-D9ECCBDAB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17950" y="647758"/>
            <a:ext cx="8355105" cy="4392652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08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Content Placeholder 3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C8A222AE-5EEC-7277-C5CA-B730254E0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9812" y="1908766"/>
            <a:ext cx="8032376" cy="186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644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0CCF94-9536-4A63-8FF2-E37827C92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970655A-F4C2-4D7E-BAB6-D3BFC5CAE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18174"/>
            <a:ext cx="12192000" cy="4939827"/>
          </a:xfrm>
          <a:custGeom>
            <a:avLst/>
            <a:gdLst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435843 w 12192000"/>
              <a:gd name="connsiteY143" fmla="*/ 234325 h 4939827"/>
              <a:gd name="connsiteX144" fmla="*/ 4499101 w 12192000"/>
              <a:gd name="connsiteY144" fmla="*/ 232983 h 4939827"/>
              <a:gd name="connsiteX145" fmla="*/ 4558432 w 12192000"/>
              <a:gd name="connsiteY145" fmla="*/ 269194 h 4939827"/>
              <a:gd name="connsiteX146" fmla="*/ 4635061 w 12192000"/>
              <a:gd name="connsiteY146" fmla="*/ 280682 h 4939827"/>
              <a:gd name="connsiteX147" fmla="*/ 4680829 w 12192000"/>
              <a:gd name="connsiteY147" fmla="*/ 287953 h 4939827"/>
              <a:gd name="connsiteX148" fmla="*/ 4807427 w 12192000"/>
              <a:gd name="connsiteY148" fmla="*/ 276835 h 4939827"/>
              <a:gd name="connsiteX149" fmla="*/ 5028933 w 12192000"/>
              <a:gd name="connsiteY149" fmla="*/ 183887 h 4939827"/>
              <a:gd name="connsiteX150" fmla="*/ 5093642 w 12192000"/>
              <a:gd name="connsiteY150" fmla="*/ 177214 h 4939827"/>
              <a:gd name="connsiteX151" fmla="*/ 5102642 w 12192000"/>
              <a:gd name="connsiteY151" fmla="*/ 186816 h 4939827"/>
              <a:gd name="connsiteX152" fmla="*/ 5193590 w 12192000"/>
              <a:gd name="connsiteY152" fmla="*/ 136361 h 4939827"/>
              <a:gd name="connsiteX153" fmla="*/ 5323922 w 12192000"/>
              <a:gd name="connsiteY153" fmla="*/ 146332 h 4939827"/>
              <a:gd name="connsiteX154" fmla="*/ 5421860 w 12192000"/>
              <a:gd name="connsiteY154" fmla="*/ 167298 h 4939827"/>
              <a:gd name="connsiteX155" fmla="*/ 5476948 w 12192000"/>
              <a:gd name="connsiteY155" fmla="*/ 173249 h 4939827"/>
              <a:gd name="connsiteX156" fmla="*/ 5516842 w 12192000"/>
              <a:gd name="connsiteY156" fmla="*/ 184018 h 4939827"/>
              <a:gd name="connsiteX157" fmla="*/ 5619415 w 12192000"/>
              <a:gd name="connsiteY157" fmla="*/ 176781 h 4939827"/>
              <a:gd name="connsiteX158" fmla="*/ 5789867 w 12192000"/>
              <a:gd name="connsiteY158" fmla="*/ 150304 h 4939827"/>
              <a:gd name="connsiteX159" fmla="*/ 5825953 w 12192000"/>
              <a:gd name="connsiteY159" fmla="*/ 147907 h 4939827"/>
              <a:gd name="connsiteX160" fmla="*/ 5856168 w 12192000"/>
              <a:gd name="connsiteY160" fmla="*/ 158719 h 4939827"/>
              <a:gd name="connsiteX161" fmla="*/ 5862476 w 12192000"/>
              <a:gd name="connsiteY161" fmla="*/ 172447 h 4939827"/>
              <a:gd name="connsiteX162" fmla="*/ 5882195 w 12192000"/>
              <a:gd name="connsiteY162" fmla="*/ 173195 h 4939827"/>
              <a:gd name="connsiteX163" fmla="*/ 5887271 w 12192000"/>
              <a:gd name="connsiteY163" fmla="*/ 176084 h 4939827"/>
              <a:gd name="connsiteX164" fmla="*/ 5916552 w 12192000"/>
              <a:gd name="connsiteY164" fmla="*/ 189955 h 4939827"/>
              <a:gd name="connsiteX165" fmla="*/ 5983240 w 12192000"/>
              <a:gd name="connsiteY165" fmla="*/ 152755 h 4939827"/>
              <a:gd name="connsiteX166" fmla="*/ 6061852 w 12192000"/>
              <a:gd name="connsiteY166" fmla="*/ 161953 h 4939827"/>
              <a:gd name="connsiteX167" fmla="*/ 6408386 w 12192000"/>
              <a:gd name="connsiteY167" fmla="*/ 157590 h 4939827"/>
              <a:gd name="connsiteX168" fmla="*/ 6531386 w 12192000"/>
              <a:gd name="connsiteY168" fmla="*/ 156103 h 4939827"/>
              <a:gd name="connsiteX169" fmla="*/ 6721509 w 12192000"/>
              <a:gd name="connsiteY169" fmla="*/ 54829 h 4939827"/>
              <a:gd name="connsiteX170" fmla="*/ 6947884 w 12192000"/>
              <a:gd name="connsiteY170" fmla="*/ 47587 h 4939827"/>
              <a:gd name="connsiteX171" fmla="*/ 6965101 w 12192000"/>
              <a:gd name="connsiteY171" fmla="*/ 25718 h 4939827"/>
              <a:gd name="connsiteX172" fmla="*/ 6986370 w 12192000"/>
              <a:gd name="connsiteY172" fmla="*/ 12659 h 4939827"/>
              <a:gd name="connsiteX173" fmla="*/ 6989536 w 12192000"/>
              <a:gd name="connsiteY173" fmla="*/ 14528 h 4939827"/>
              <a:gd name="connsiteX174" fmla="*/ 7015933 w 12192000"/>
              <a:gd name="connsiteY174" fmla="*/ 9653 h 4939827"/>
              <a:gd name="connsiteX175" fmla="*/ 7020592 w 12192000"/>
              <a:gd name="connsiteY175" fmla="*/ 1651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435843 w 12192000"/>
              <a:gd name="connsiteY143" fmla="*/ 234325 h 4939827"/>
              <a:gd name="connsiteX144" fmla="*/ 4558432 w 12192000"/>
              <a:gd name="connsiteY144" fmla="*/ 269194 h 4939827"/>
              <a:gd name="connsiteX145" fmla="*/ 4635061 w 12192000"/>
              <a:gd name="connsiteY145" fmla="*/ 280682 h 4939827"/>
              <a:gd name="connsiteX146" fmla="*/ 4680829 w 12192000"/>
              <a:gd name="connsiteY146" fmla="*/ 287953 h 4939827"/>
              <a:gd name="connsiteX147" fmla="*/ 4807427 w 12192000"/>
              <a:gd name="connsiteY147" fmla="*/ 276835 h 4939827"/>
              <a:gd name="connsiteX148" fmla="*/ 5028933 w 12192000"/>
              <a:gd name="connsiteY148" fmla="*/ 183887 h 4939827"/>
              <a:gd name="connsiteX149" fmla="*/ 5093642 w 12192000"/>
              <a:gd name="connsiteY149" fmla="*/ 177214 h 4939827"/>
              <a:gd name="connsiteX150" fmla="*/ 5102642 w 12192000"/>
              <a:gd name="connsiteY150" fmla="*/ 186816 h 4939827"/>
              <a:gd name="connsiteX151" fmla="*/ 5193590 w 12192000"/>
              <a:gd name="connsiteY151" fmla="*/ 136361 h 4939827"/>
              <a:gd name="connsiteX152" fmla="*/ 5323922 w 12192000"/>
              <a:gd name="connsiteY152" fmla="*/ 146332 h 4939827"/>
              <a:gd name="connsiteX153" fmla="*/ 5421860 w 12192000"/>
              <a:gd name="connsiteY153" fmla="*/ 167298 h 4939827"/>
              <a:gd name="connsiteX154" fmla="*/ 5476948 w 12192000"/>
              <a:gd name="connsiteY154" fmla="*/ 173249 h 4939827"/>
              <a:gd name="connsiteX155" fmla="*/ 5516842 w 12192000"/>
              <a:gd name="connsiteY155" fmla="*/ 184018 h 4939827"/>
              <a:gd name="connsiteX156" fmla="*/ 5619415 w 12192000"/>
              <a:gd name="connsiteY156" fmla="*/ 176781 h 4939827"/>
              <a:gd name="connsiteX157" fmla="*/ 5789867 w 12192000"/>
              <a:gd name="connsiteY157" fmla="*/ 150304 h 4939827"/>
              <a:gd name="connsiteX158" fmla="*/ 5825953 w 12192000"/>
              <a:gd name="connsiteY158" fmla="*/ 147907 h 4939827"/>
              <a:gd name="connsiteX159" fmla="*/ 5856168 w 12192000"/>
              <a:gd name="connsiteY159" fmla="*/ 158719 h 4939827"/>
              <a:gd name="connsiteX160" fmla="*/ 5862476 w 12192000"/>
              <a:gd name="connsiteY160" fmla="*/ 172447 h 4939827"/>
              <a:gd name="connsiteX161" fmla="*/ 5882195 w 12192000"/>
              <a:gd name="connsiteY161" fmla="*/ 173195 h 4939827"/>
              <a:gd name="connsiteX162" fmla="*/ 5887271 w 12192000"/>
              <a:gd name="connsiteY162" fmla="*/ 176084 h 4939827"/>
              <a:gd name="connsiteX163" fmla="*/ 5916552 w 12192000"/>
              <a:gd name="connsiteY163" fmla="*/ 189955 h 4939827"/>
              <a:gd name="connsiteX164" fmla="*/ 5983240 w 12192000"/>
              <a:gd name="connsiteY164" fmla="*/ 152755 h 4939827"/>
              <a:gd name="connsiteX165" fmla="*/ 6061852 w 12192000"/>
              <a:gd name="connsiteY165" fmla="*/ 161953 h 4939827"/>
              <a:gd name="connsiteX166" fmla="*/ 6408386 w 12192000"/>
              <a:gd name="connsiteY166" fmla="*/ 157590 h 4939827"/>
              <a:gd name="connsiteX167" fmla="*/ 6531386 w 12192000"/>
              <a:gd name="connsiteY167" fmla="*/ 156103 h 4939827"/>
              <a:gd name="connsiteX168" fmla="*/ 6721509 w 12192000"/>
              <a:gd name="connsiteY168" fmla="*/ 54829 h 4939827"/>
              <a:gd name="connsiteX169" fmla="*/ 6947884 w 12192000"/>
              <a:gd name="connsiteY169" fmla="*/ 47587 h 4939827"/>
              <a:gd name="connsiteX170" fmla="*/ 6965101 w 12192000"/>
              <a:gd name="connsiteY170" fmla="*/ 25718 h 4939827"/>
              <a:gd name="connsiteX171" fmla="*/ 6986370 w 12192000"/>
              <a:gd name="connsiteY171" fmla="*/ 12659 h 4939827"/>
              <a:gd name="connsiteX172" fmla="*/ 6989536 w 12192000"/>
              <a:gd name="connsiteY172" fmla="*/ 14528 h 4939827"/>
              <a:gd name="connsiteX173" fmla="*/ 7015933 w 12192000"/>
              <a:gd name="connsiteY173" fmla="*/ 9653 h 4939827"/>
              <a:gd name="connsiteX174" fmla="*/ 7020592 w 12192000"/>
              <a:gd name="connsiteY174" fmla="*/ 1651 h 4939827"/>
              <a:gd name="connsiteX175" fmla="*/ 7025905 w 12192000"/>
              <a:gd name="connsiteY175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680829 w 12192000"/>
              <a:gd name="connsiteY145" fmla="*/ 287953 h 4939827"/>
              <a:gd name="connsiteX146" fmla="*/ 4807427 w 12192000"/>
              <a:gd name="connsiteY146" fmla="*/ 276835 h 4939827"/>
              <a:gd name="connsiteX147" fmla="*/ 5028933 w 12192000"/>
              <a:gd name="connsiteY147" fmla="*/ 183887 h 4939827"/>
              <a:gd name="connsiteX148" fmla="*/ 5093642 w 12192000"/>
              <a:gd name="connsiteY148" fmla="*/ 177214 h 4939827"/>
              <a:gd name="connsiteX149" fmla="*/ 5102642 w 12192000"/>
              <a:gd name="connsiteY149" fmla="*/ 186816 h 4939827"/>
              <a:gd name="connsiteX150" fmla="*/ 5193590 w 12192000"/>
              <a:gd name="connsiteY150" fmla="*/ 136361 h 4939827"/>
              <a:gd name="connsiteX151" fmla="*/ 5323922 w 12192000"/>
              <a:gd name="connsiteY151" fmla="*/ 146332 h 4939827"/>
              <a:gd name="connsiteX152" fmla="*/ 5421860 w 12192000"/>
              <a:gd name="connsiteY152" fmla="*/ 167298 h 4939827"/>
              <a:gd name="connsiteX153" fmla="*/ 5476948 w 12192000"/>
              <a:gd name="connsiteY153" fmla="*/ 173249 h 4939827"/>
              <a:gd name="connsiteX154" fmla="*/ 5516842 w 12192000"/>
              <a:gd name="connsiteY154" fmla="*/ 184018 h 4939827"/>
              <a:gd name="connsiteX155" fmla="*/ 5619415 w 12192000"/>
              <a:gd name="connsiteY155" fmla="*/ 176781 h 4939827"/>
              <a:gd name="connsiteX156" fmla="*/ 5789867 w 12192000"/>
              <a:gd name="connsiteY156" fmla="*/ 150304 h 4939827"/>
              <a:gd name="connsiteX157" fmla="*/ 5825953 w 12192000"/>
              <a:gd name="connsiteY157" fmla="*/ 147907 h 4939827"/>
              <a:gd name="connsiteX158" fmla="*/ 5856168 w 12192000"/>
              <a:gd name="connsiteY158" fmla="*/ 158719 h 4939827"/>
              <a:gd name="connsiteX159" fmla="*/ 5862476 w 12192000"/>
              <a:gd name="connsiteY159" fmla="*/ 172447 h 4939827"/>
              <a:gd name="connsiteX160" fmla="*/ 5882195 w 12192000"/>
              <a:gd name="connsiteY160" fmla="*/ 173195 h 4939827"/>
              <a:gd name="connsiteX161" fmla="*/ 5887271 w 12192000"/>
              <a:gd name="connsiteY161" fmla="*/ 176084 h 4939827"/>
              <a:gd name="connsiteX162" fmla="*/ 5916552 w 12192000"/>
              <a:gd name="connsiteY162" fmla="*/ 189955 h 4939827"/>
              <a:gd name="connsiteX163" fmla="*/ 5983240 w 12192000"/>
              <a:gd name="connsiteY163" fmla="*/ 152755 h 4939827"/>
              <a:gd name="connsiteX164" fmla="*/ 6061852 w 12192000"/>
              <a:gd name="connsiteY164" fmla="*/ 161953 h 4939827"/>
              <a:gd name="connsiteX165" fmla="*/ 6408386 w 12192000"/>
              <a:gd name="connsiteY165" fmla="*/ 157590 h 4939827"/>
              <a:gd name="connsiteX166" fmla="*/ 6531386 w 12192000"/>
              <a:gd name="connsiteY166" fmla="*/ 156103 h 4939827"/>
              <a:gd name="connsiteX167" fmla="*/ 6721509 w 12192000"/>
              <a:gd name="connsiteY167" fmla="*/ 54829 h 4939827"/>
              <a:gd name="connsiteX168" fmla="*/ 6947884 w 12192000"/>
              <a:gd name="connsiteY168" fmla="*/ 47587 h 4939827"/>
              <a:gd name="connsiteX169" fmla="*/ 6965101 w 12192000"/>
              <a:gd name="connsiteY169" fmla="*/ 25718 h 4939827"/>
              <a:gd name="connsiteX170" fmla="*/ 6986370 w 12192000"/>
              <a:gd name="connsiteY170" fmla="*/ 12659 h 4939827"/>
              <a:gd name="connsiteX171" fmla="*/ 6989536 w 12192000"/>
              <a:gd name="connsiteY171" fmla="*/ 14528 h 4939827"/>
              <a:gd name="connsiteX172" fmla="*/ 7015933 w 12192000"/>
              <a:gd name="connsiteY172" fmla="*/ 9653 h 4939827"/>
              <a:gd name="connsiteX173" fmla="*/ 7020592 w 12192000"/>
              <a:gd name="connsiteY173" fmla="*/ 1651 h 4939827"/>
              <a:gd name="connsiteX174" fmla="*/ 7025905 w 12192000"/>
              <a:gd name="connsiteY174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408386 w 12192000"/>
              <a:gd name="connsiteY164" fmla="*/ 157590 h 4939827"/>
              <a:gd name="connsiteX165" fmla="*/ 6531386 w 12192000"/>
              <a:gd name="connsiteY165" fmla="*/ 156103 h 4939827"/>
              <a:gd name="connsiteX166" fmla="*/ 6721509 w 12192000"/>
              <a:gd name="connsiteY166" fmla="*/ 54829 h 4939827"/>
              <a:gd name="connsiteX167" fmla="*/ 6947884 w 12192000"/>
              <a:gd name="connsiteY167" fmla="*/ 47587 h 4939827"/>
              <a:gd name="connsiteX168" fmla="*/ 6965101 w 12192000"/>
              <a:gd name="connsiteY168" fmla="*/ 25718 h 4939827"/>
              <a:gd name="connsiteX169" fmla="*/ 6986370 w 12192000"/>
              <a:gd name="connsiteY169" fmla="*/ 12659 h 4939827"/>
              <a:gd name="connsiteX170" fmla="*/ 6989536 w 12192000"/>
              <a:gd name="connsiteY170" fmla="*/ 14528 h 4939827"/>
              <a:gd name="connsiteX171" fmla="*/ 7015933 w 12192000"/>
              <a:gd name="connsiteY171" fmla="*/ 9653 h 4939827"/>
              <a:gd name="connsiteX172" fmla="*/ 7020592 w 12192000"/>
              <a:gd name="connsiteY172" fmla="*/ 1651 h 4939827"/>
              <a:gd name="connsiteX173" fmla="*/ 7025905 w 12192000"/>
              <a:gd name="connsiteY173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531386 w 12192000"/>
              <a:gd name="connsiteY164" fmla="*/ 156103 h 4939827"/>
              <a:gd name="connsiteX165" fmla="*/ 6721509 w 12192000"/>
              <a:gd name="connsiteY165" fmla="*/ 54829 h 4939827"/>
              <a:gd name="connsiteX166" fmla="*/ 6947884 w 12192000"/>
              <a:gd name="connsiteY166" fmla="*/ 47587 h 4939827"/>
              <a:gd name="connsiteX167" fmla="*/ 6965101 w 12192000"/>
              <a:gd name="connsiteY167" fmla="*/ 25718 h 4939827"/>
              <a:gd name="connsiteX168" fmla="*/ 6986370 w 12192000"/>
              <a:gd name="connsiteY168" fmla="*/ 12659 h 4939827"/>
              <a:gd name="connsiteX169" fmla="*/ 6989536 w 12192000"/>
              <a:gd name="connsiteY169" fmla="*/ 14528 h 4939827"/>
              <a:gd name="connsiteX170" fmla="*/ 7015933 w 12192000"/>
              <a:gd name="connsiteY170" fmla="*/ 9653 h 4939827"/>
              <a:gd name="connsiteX171" fmla="*/ 7020592 w 12192000"/>
              <a:gd name="connsiteY171" fmla="*/ 1651 h 4939827"/>
              <a:gd name="connsiteX172" fmla="*/ 7025905 w 12192000"/>
              <a:gd name="connsiteY172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531386 w 12192000"/>
              <a:gd name="connsiteY164" fmla="*/ 156103 h 4939827"/>
              <a:gd name="connsiteX165" fmla="*/ 6947884 w 12192000"/>
              <a:gd name="connsiteY165" fmla="*/ 47587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531386 w 12192000"/>
              <a:gd name="connsiteY164" fmla="*/ 156103 h 4939827"/>
              <a:gd name="connsiteX165" fmla="*/ 6756965 w 12192000"/>
              <a:gd name="connsiteY165" fmla="*/ 57636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061852 w 12192000"/>
              <a:gd name="connsiteY163" fmla="*/ 161953 h 4939827"/>
              <a:gd name="connsiteX164" fmla="*/ 6415830 w 12192000"/>
              <a:gd name="connsiteY164" fmla="*/ 136006 h 4939827"/>
              <a:gd name="connsiteX165" fmla="*/ 6756965 w 12192000"/>
              <a:gd name="connsiteY165" fmla="*/ 57636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37675 w 12192000"/>
              <a:gd name="connsiteY17" fmla="*/ 204438 h 4939827"/>
              <a:gd name="connsiteX18" fmla="*/ 7952584 w 12192000"/>
              <a:gd name="connsiteY18" fmla="*/ 170181 h 4939827"/>
              <a:gd name="connsiteX19" fmla="*/ 8009534 w 12192000"/>
              <a:gd name="connsiteY19" fmla="*/ 176441 h 4939827"/>
              <a:gd name="connsiteX20" fmla="*/ 8058681 w 12192000"/>
              <a:gd name="connsiteY20" fmla="*/ 219431 h 4939827"/>
              <a:gd name="connsiteX21" fmla="*/ 8126175 w 12192000"/>
              <a:gd name="connsiteY21" fmla="*/ 240005 h 4939827"/>
              <a:gd name="connsiteX22" fmla="*/ 8166439 w 12192000"/>
              <a:gd name="connsiteY22" fmla="*/ 252699 h 4939827"/>
              <a:gd name="connsiteX23" fmla="*/ 8281371 w 12192000"/>
              <a:gd name="connsiteY23" fmla="*/ 256875 h 4939827"/>
              <a:gd name="connsiteX24" fmla="*/ 8381609 w 12192000"/>
              <a:gd name="connsiteY24" fmla="*/ 240618 h 4939827"/>
              <a:gd name="connsiteX25" fmla="*/ 8406759 w 12192000"/>
              <a:gd name="connsiteY25" fmla="*/ 232517 h 4939827"/>
              <a:gd name="connsiteX26" fmla="*/ 8426506 w 12192000"/>
              <a:gd name="connsiteY26" fmla="*/ 241842 h 4939827"/>
              <a:gd name="connsiteX27" fmla="*/ 8427949 w 12192000"/>
              <a:gd name="connsiteY27" fmla="*/ 240981 h 4939827"/>
              <a:gd name="connsiteX28" fmla="*/ 8441468 w 12192000"/>
              <a:gd name="connsiteY28" fmla="*/ 241157 h 4939827"/>
              <a:gd name="connsiteX29" fmla="*/ 8565757 w 12192000"/>
              <a:gd name="connsiteY29" fmla="*/ 255317 h 4939827"/>
              <a:gd name="connsiteX30" fmla="*/ 8573171 w 12192000"/>
              <a:gd name="connsiteY30" fmla="*/ 258426 h 4939827"/>
              <a:gd name="connsiteX31" fmla="*/ 8573548 w 12192000"/>
              <a:gd name="connsiteY31" fmla="*/ 258241 h 4939827"/>
              <a:gd name="connsiteX32" fmla="*/ 8581827 w 12192000"/>
              <a:gd name="connsiteY32" fmla="*/ 261028 h 4939827"/>
              <a:gd name="connsiteX33" fmla="*/ 8586687 w 12192000"/>
              <a:gd name="connsiteY33" fmla="*/ 264089 h 4939827"/>
              <a:gd name="connsiteX34" fmla="*/ 8601067 w 12192000"/>
              <a:gd name="connsiteY34" fmla="*/ 270114 h 4939827"/>
              <a:gd name="connsiteX35" fmla="*/ 8672650 w 12192000"/>
              <a:gd name="connsiteY35" fmla="*/ 254821 h 4939827"/>
              <a:gd name="connsiteX36" fmla="*/ 8785543 w 12192000"/>
              <a:gd name="connsiteY36" fmla="*/ 263406 h 4939827"/>
              <a:gd name="connsiteX37" fmla="*/ 8830588 w 12192000"/>
              <a:gd name="connsiteY37" fmla="*/ 265483 h 4939827"/>
              <a:gd name="connsiteX38" fmla="*/ 8905142 w 12192000"/>
              <a:gd name="connsiteY38" fmla="*/ 264958 h 4939827"/>
              <a:gd name="connsiteX39" fmla="*/ 8968582 w 12192000"/>
              <a:gd name="connsiteY39" fmla="*/ 262728 h 4939827"/>
              <a:gd name="connsiteX40" fmla="*/ 8972994 w 12192000"/>
              <a:gd name="connsiteY40" fmla="*/ 263284 h 4939827"/>
              <a:gd name="connsiteX41" fmla="*/ 9004605 w 12192000"/>
              <a:gd name="connsiteY41" fmla="*/ 258041 h 4939827"/>
              <a:gd name="connsiteX42" fmla="*/ 9016165 w 12192000"/>
              <a:gd name="connsiteY42" fmla="*/ 261258 h 4939827"/>
              <a:gd name="connsiteX43" fmla="*/ 9043297 w 12192000"/>
              <a:gd name="connsiteY43" fmla="*/ 281547 h 4939827"/>
              <a:gd name="connsiteX44" fmla="*/ 9048315 w 12192000"/>
              <a:gd name="connsiteY44" fmla="*/ 279264 h 4939827"/>
              <a:gd name="connsiteX45" fmla="*/ 9054706 w 12192000"/>
              <a:gd name="connsiteY45" fmla="*/ 278538 h 4939827"/>
              <a:gd name="connsiteX46" fmla="*/ 9070919 w 12192000"/>
              <a:gd name="connsiteY46" fmla="*/ 281810 h 4939827"/>
              <a:gd name="connsiteX47" fmla="*/ 9076813 w 12192000"/>
              <a:gd name="connsiteY47" fmla="*/ 283909 h 4939827"/>
              <a:gd name="connsiteX48" fmla="*/ 9085871 w 12192000"/>
              <a:gd name="connsiteY48" fmla="*/ 285133 h 4939827"/>
              <a:gd name="connsiteX49" fmla="*/ 9086159 w 12192000"/>
              <a:gd name="connsiteY49" fmla="*/ 284887 h 4939827"/>
              <a:gd name="connsiteX50" fmla="*/ 9134606 w 12192000"/>
              <a:gd name="connsiteY50" fmla="*/ 288168 h 4939827"/>
              <a:gd name="connsiteX51" fmla="*/ 9195590 w 12192000"/>
              <a:gd name="connsiteY51" fmla="*/ 279568 h 4939827"/>
              <a:gd name="connsiteX52" fmla="*/ 9219336 w 12192000"/>
              <a:gd name="connsiteY52" fmla="*/ 278133 h 4939827"/>
              <a:gd name="connsiteX53" fmla="*/ 9232362 w 12192000"/>
              <a:gd name="connsiteY53" fmla="*/ 275894 h 4939827"/>
              <a:gd name="connsiteX54" fmla="*/ 9233396 w 12192000"/>
              <a:gd name="connsiteY54" fmla="*/ 274803 h 4939827"/>
              <a:gd name="connsiteX55" fmla="*/ 9256213 w 12192000"/>
              <a:gd name="connsiteY55" fmla="*/ 281576 h 4939827"/>
              <a:gd name="connsiteX56" fmla="*/ 9262377 w 12192000"/>
              <a:gd name="connsiteY56" fmla="*/ 286635 h 4939827"/>
              <a:gd name="connsiteX57" fmla="*/ 9287089 w 12192000"/>
              <a:gd name="connsiteY57" fmla="*/ 303891 h 4939827"/>
              <a:gd name="connsiteX58" fmla="*/ 9371484 w 12192000"/>
              <a:gd name="connsiteY58" fmla="*/ 329634 h 4939827"/>
              <a:gd name="connsiteX59" fmla="*/ 9404829 w 12192000"/>
              <a:gd name="connsiteY59" fmla="*/ 339038 h 4939827"/>
              <a:gd name="connsiteX60" fmla="*/ 9427021 w 12192000"/>
              <a:gd name="connsiteY60" fmla="*/ 358784 h 4939827"/>
              <a:gd name="connsiteX61" fmla="*/ 9670844 w 12192000"/>
              <a:gd name="connsiteY61" fmla="*/ 405128 h 4939827"/>
              <a:gd name="connsiteX62" fmla="*/ 9816083 w 12192000"/>
              <a:gd name="connsiteY62" fmla="*/ 416573 h 4939827"/>
              <a:gd name="connsiteX63" fmla="*/ 9936741 w 12192000"/>
              <a:gd name="connsiteY63" fmla="*/ 437044 h 4939827"/>
              <a:gd name="connsiteX64" fmla="*/ 10050093 w 12192000"/>
              <a:gd name="connsiteY64" fmla="*/ 443783 h 4939827"/>
              <a:gd name="connsiteX65" fmla="*/ 10130090 w 12192000"/>
              <a:gd name="connsiteY65" fmla="*/ 459520 h 4939827"/>
              <a:gd name="connsiteX66" fmla="*/ 10173456 w 12192000"/>
              <a:gd name="connsiteY66" fmla="*/ 457749 h 4939827"/>
              <a:gd name="connsiteX67" fmla="*/ 10218232 w 12192000"/>
              <a:gd name="connsiteY67" fmla="*/ 459820 h 4939827"/>
              <a:gd name="connsiteX68" fmla="*/ 10354176 w 12192000"/>
              <a:gd name="connsiteY68" fmla="*/ 471377 h 4939827"/>
              <a:gd name="connsiteX69" fmla="*/ 10430681 w 12192000"/>
              <a:gd name="connsiteY69" fmla="*/ 481226 h 4939827"/>
              <a:gd name="connsiteX70" fmla="*/ 10478169 w 12192000"/>
              <a:gd name="connsiteY70" fmla="*/ 481774 h 4939827"/>
              <a:gd name="connsiteX71" fmla="*/ 10540907 w 12192000"/>
              <a:gd name="connsiteY71" fmla="*/ 485607 h 4939827"/>
              <a:gd name="connsiteX72" fmla="*/ 10614941 w 12192000"/>
              <a:gd name="connsiteY72" fmla="*/ 487592 h 4939827"/>
              <a:gd name="connsiteX73" fmla="*/ 10674098 w 12192000"/>
              <a:gd name="connsiteY73" fmla="*/ 521656 h 4939827"/>
              <a:gd name="connsiteX74" fmla="*/ 10874834 w 12192000"/>
              <a:gd name="connsiteY74" fmla="*/ 574867 h 4939827"/>
              <a:gd name="connsiteX75" fmla="*/ 10944981 w 12192000"/>
              <a:gd name="connsiteY75" fmla="*/ 615042 h 4939827"/>
              <a:gd name="connsiteX76" fmla="*/ 11006376 w 12192000"/>
              <a:gd name="connsiteY76" fmla="*/ 645957 h 4939827"/>
              <a:gd name="connsiteX77" fmla="*/ 11076308 w 12192000"/>
              <a:gd name="connsiteY77" fmla="*/ 675698 h 4939827"/>
              <a:gd name="connsiteX78" fmla="*/ 11148789 w 12192000"/>
              <a:gd name="connsiteY78" fmla="*/ 685041 h 4939827"/>
              <a:gd name="connsiteX79" fmla="*/ 11249129 w 12192000"/>
              <a:gd name="connsiteY79" fmla="*/ 684218 h 4939827"/>
              <a:gd name="connsiteX80" fmla="*/ 11299915 w 12192000"/>
              <a:gd name="connsiteY80" fmla="*/ 692177 h 4939827"/>
              <a:gd name="connsiteX81" fmla="*/ 11386973 w 12192000"/>
              <a:gd name="connsiteY81" fmla="*/ 708209 h 4939827"/>
              <a:gd name="connsiteX82" fmla="*/ 11500105 w 12192000"/>
              <a:gd name="connsiteY82" fmla="*/ 735014 h 4939827"/>
              <a:gd name="connsiteX83" fmla="*/ 11621735 w 12192000"/>
              <a:gd name="connsiteY83" fmla="*/ 789584 h 4939827"/>
              <a:gd name="connsiteX84" fmla="*/ 11691200 w 12192000"/>
              <a:gd name="connsiteY84" fmla="*/ 867902 h 4939827"/>
              <a:gd name="connsiteX85" fmla="*/ 11819427 w 12192000"/>
              <a:gd name="connsiteY85" fmla="*/ 911634 h 4939827"/>
              <a:gd name="connsiteX86" fmla="*/ 11969720 w 12192000"/>
              <a:gd name="connsiteY86" fmla="*/ 964737 h 4939827"/>
              <a:gd name="connsiteX87" fmla="*/ 12055766 w 12192000"/>
              <a:gd name="connsiteY87" fmla="*/ 991268 h 4939827"/>
              <a:gd name="connsiteX88" fmla="*/ 12171539 w 12192000"/>
              <a:gd name="connsiteY88" fmla="*/ 995427 h 4939827"/>
              <a:gd name="connsiteX89" fmla="*/ 12187831 w 12192000"/>
              <a:gd name="connsiteY89" fmla="*/ 996580 h 4939827"/>
              <a:gd name="connsiteX90" fmla="*/ 12192000 w 12192000"/>
              <a:gd name="connsiteY90" fmla="*/ 996726 h 4939827"/>
              <a:gd name="connsiteX91" fmla="*/ 12192000 w 12192000"/>
              <a:gd name="connsiteY91" fmla="*/ 4939827 h 4939827"/>
              <a:gd name="connsiteX92" fmla="*/ 0 w 12192000"/>
              <a:gd name="connsiteY92" fmla="*/ 4939827 h 4939827"/>
              <a:gd name="connsiteX93" fmla="*/ 0 w 12192000"/>
              <a:gd name="connsiteY93" fmla="*/ 512043 h 4939827"/>
              <a:gd name="connsiteX94" fmla="*/ 7381 w 12192000"/>
              <a:gd name="connsiteY94" fmla="*/ 512580 h 4939827"/>
              <a:gd name="connsiteX95" fmla="*/ 100029 w 12192000"/>
              <a:gd name="connsiteY95" fmla="*/ 504758 h 4939827"/>
              <a:gd name="connsiteX96" fmla="*/ 155244 w 12192000"/>
              <a:gd name="connsiteY96" fmla="*/ 525130 h 4939827"/>
              <a:gd name="connsiteX97" fmla="*/ 254366 w 12192000"/>
              <a:gd name="connsiteY97" fmla="*/ 534449 h 4939827"/>
              <a:gd name="connsiteX98" fmla="*/ 447292 w 12192000"/>
              <a:gd name="connsiteY98" fmla="*/ 542725 h 4939827"/>
              <a:gd name="connsiteX99" fmla="*/ 628105 w 12192000"/>
              <a:gd name="connsiteY99" fmla="*/ 547853 h 4939827"/>
              <a:gd name="connsiteX100" fmla="*/ 783146 w 12192000"/>
              <a:gd name="connsiteY100" fmla="*/ 591799 h 4939827"/>
              <a:gd name="connsiteX101" fmla="*/ 1043676 w 12192000"/>
              <a:gd name="connsiteY101" fmla="*/ 591887 h 4939827"/>
              <a:gd name="connsiteX102" fmla="*/ 1281816 w 12192000"/>
              <a:gd name="connsiteY102" fmla="*/ 520946 h 4939827"/>
              <a:gd name="connsiteX103" fmla="*/ 1486347 w 12192000"/>
              <a:gd name="connsiteY103" fmla="*/ 487310 h 4939827"/>
              <a:gd name="connsiteX104" fmla="*/ 1568079 w 12192000"/>
              <a:gd name="connsiteY104" fmla="*/ 462531 h 4939827"/>
              <a:gd name="connsiteX105" fmla="*/ 1622516 w 12192000"/>
              <a:gd name="connsiteY105" fmla="*/ 466058 h 4939827"/>
              <a:gd name="connsiteX106" fmla="*/ 1655457 w 12192000"/>
              <a:gd name="connsiteY106" fmla="*/ 465359 h 4939827"/>
              <a:gd name="connsiteX107" fmla="*/ 1717454 w 12192000"/>
              <a:gd name="connsiteY107" fmla="*/ 417203 h 4939827"/>
              <a:gd name="connsiteX108" fmla="*/ 1913794 w 12192000"/>
              <a:gd name="connsiteY108" fmla="*/ 365255 h 4939827"/>
              <a:gd name="connsiteX109" fmla="*/ 2129762 w 12192000"/>
              <a:gd name="connsiteY109" fmla="*/ 367832 h 4939827"/>
              <a:gd name="connsiteX110" fmla="*/ 2376970 w 12192000"/>
              <a:gd name="connsiteY110" fmla="*/ 350129 h 4939827"/>
              <a:gd name="connsiteX111" fmla="*/ 2480155 w 12192000"/>
              <a:gd name="connsiteY111" fmla="*/ 359227 h 4939827"/>
              <a:gd name="connsiteX112" fmla="*/ 2586782 w 12192000"/>
              <a:gd name="connsiteY112" fmla="*/ 339352 h 4939827"/>
              <a:gd name="connsiteX113" fmla="*/ 2654496 w 12192000"/>
              <a:gd name="connsiteY113" fmla="*/ 315431 h 4939827"/>
              <a:gd name="connsiteX114" fmla="*/ 2788947 w 12192000"/>
              <a:gd name="connsiteY114" fmla="*/ 250375 h 4939827"/>
              <a:gd name="connsiteX115" fmla="*/ 2885389 w 12192000"/>
              <a:gd name="connsiteY115" fmla="*/ 255259 h 4939827"/>
              <a:gd name="connsiteX116" fmla="*/ 3045916 w 12192000"/>
              <a:gd name="connsiteY116" fmla="*/ 261030 h 4939827"/>
              <a:gd name="connsiteX117" fmla="*/ 3074187 w 12192000"/>
              <a:gd name="connsiteY117" fmla="*/ 243226 h 4939827"/>
              <a:gd name="connsiteX118" fmla="*/ 3103677 w 12192000"/>
              <a:gd name="connsiteY118" fmla="*/ 209527 h 4939827"/>
              <a:gd name="connsiteX119" fmla="*/ 3126759 w 12192000"/>
              <a:gd name="connsiteY119" fmla="*/ 211226 h 4939827"/>
              <a:gd name="connsiteX120" fmla="*/ 3164020 w 12192000"/>
              <a:gd name="connsiteY120" fmla="*/ 212779 h 4939827"/>
              <a:gd name="connsiteX121" fmla="*/ 3285019 w 12192000"/>
              <a:gd name="connsiteY121" fmla="*/ 220535 h 4939827"/>
              <a:gd name="connsiteX122" fmla="*/ 3365154 w 12192000"/>
              <a:gd name="connsiteY122" fmla="*/ 226416 h 4939827"/>
              <a:gd name="connsiteX123" fmla="*/ 3367507 w 12192000"/>
              <a:gd name="connsiteY123" fmla="*/ 225416 h 4939827"/>
              <a:gd name="connsiteX124" fmla="*/ 3387567 w 12192000"/>
              <a:gd name="connsiteY124" fmla="*/ 227103 h 4939827"/>
              <a:gd name="connsiteX125" fmla="*/ 3424753 w 12192000"/>
              <a:gd name="connsiteY125" fmla="*/ 244380 h 4939827"/>
              <a:gd name="connsiteX126" fmla="*/ 3498001 w 12192000"/>
              <a:gd name="connsiteY126" fmla="*/ 231941 h 4939827"/>
              <a:gd name="connsiteX127" fmla="*/ 3561557 w 12192000"/>
              <a:gd name="connsiteY127" fmla="*/ 228095 h 4939827"/>
              <a:gd name="connsiteX128" fmla="*/ 3611920 w 12192000"/>
              <a:gd name="connsiteY128" fmla="*/ 218094 h 4939827"/>
              <a:gd name="connsiteX129" fmla="*/ 3620528 w 12192000"/>
              <a:gd name="connsiteY129" fmla="*/ 218788 h 4939827"/>
              <a:gd name="connsiteX130" fmla="*/ 3620766 w 12192000"/>
              <a:gd name="connsiteY130" fmla="*/ 218511 h 4939827"/>
              <a:gd name="connsiteX131" fmla="*/ 3629977 w 12192000"/>
              <a:gd name="connsiteY131" fmla="*/ 218664 h 4939827"/>
              <a:gd name="connsiteX132" fmla="*/ 3636217 w 12192000"/>
              <a:gd name="connsiteY132" fmla="*/ 220048 h 4939827"/>
              <a:gd name="connsiteX133" fmla="*/ 3709484 w 12192000"/>
              <a:gd name="connsiteY133" fmla="*/ 186927 h 4939827"/>
              <a:gd name="connsiteX134" fmla="*/ 3761342 w 12192000"/>
              <a:gd name="connsiteY134" fmla="*/ 177474 h 4939827"/>
              <a:gd name="connsiteX135" fmla="*/ 3799748 w 12192000"/>
              <a:gd name="connsiteY135" fmla="*/ 167154 h 4939827"/>
              <a:gd name="connsiteX136" fmla="*/ 3812225 w 12192000"/>
              <a:gd name="connsiteY136" fmla="*/ 189020 h 4939827"/>
              <a:gd name="connsiteX137" fmla="*/ 3864537 w 12192000"/>
              <a:gd name="connsiteY137" fmla="*/ 200742 h 4939827"/>
              <a:gd name="connsiteX138" fmla="*/ 4028476 w 12192000"/>
              <a:gd name="connsiteY138" fmla="*/ 223679 h 4939827"/>
              <a:gd name="connsiteX139" fmla="*/ 4191582 w 12192000"/>
              <a:gd name="connsiteY139" fmla="*/ 238952 h 4939827"/>
              <a:gd name="connsiteX140" fmla="*/ 4251024 w 12192000"/>
              <a:gd name="connsiteY140" fmla="*/ 240874 h 4939827"/>
              <a:gd name="connsiteX141" fmla="*/ 4355275 w 12192000"/>
              <a:gd name="connsiteY141" fmla="*/ 260205 h 4939827"/>
              <a:gd name="connsiteX142" fmla="*/ 4423807 w 12192000"/>
              <a:gd name="connsiteY142" fmla="*/ 270366 h 4939827"/>
              <a:gd name="connsiteX143" fmla="*/ 4558432 w 12192000"/>
              <a:gd name="connsiteY143" fmla="*/ 269194 h 4939827"/>
              <a:gd name="connsiteX144" fmla="*/ 4635061 w 12192000"/>
              <a:gd name="connsiteY144" fmla="*/ 280682 h 4939827"/>
              <a:gd name="connsiteX145" fmla="*/ 4807427 w 12192000"/>
              <a:gd name="connsiteY145" fmla="*/ 276835 h 4939827"/>
              <a:gd name="connsiteX146" fmla="*/ 5028933 w 12192000"/>
              <a:gd name="connsiteY146" fmla="*/ 183887 h 4939827"/>
              <a:gd name="connsiteX147" fmla="*/ 5093642 w 12192000"/>
              <a:gd name="connsiteY147" fmla="*/ 177214 h 4939827"/>
              <a:gd name="connsiteX148" fmla="*/ 5102642 w 12192000"/>
              <a:gd name="connsiteY148" fmla="*/ 186816 h 4939827"/>
              <a:gd name="connsiteX149" fmla="*/ 5193590 w 12192000"/>
              <a:gd name="connsiteY149" fmla="*/ 136361 h 4939827"/>
              <a:gd name="connsiteX150" fmla="*/ 5323922 w 12192000"/>
              <a:gd name="connsiteY150" fmla="*/ 146332 h 4939827"/>
              <a:gd name="connsiteX151" fmla="*/ 5421860 w 12192000"/>
              <a:gd name="connsiteY151" fmla="*/ 167298 h 4939827"/>
              <a:gd name="connsiteX152" fmla="*/ 5476948 w 12192000"/>
              <a:gd name="connsiteY152" fmla="*/ 173249 h 4939827"/>
              <a:gd name="connsiteX153" fmla="*/ 5516842 w 12192000"/>
              <a:gd name="connsiteY153" fmla="*/ 184018 h 4939827"/>
              <a:gd name="connsiteX154" fmla="*/ 5619415 w 12192000"/>
              <a:gd name="connsiteY154" fmla="*/ 176781 h 4939827"/>
              <a:gd name="connsiteX155" fmla="*/ 5789867 w 12192000"/>
              <a:gd name="connsiteY155" fmla="*/ 150304 h 4939827"/>
              <a:gd name="connsiteX156" fmla="*/ 5825953 w 12192000"/>
              <a:gd name="connsiteY156" fmla="*/ 147907 h 4939827"/>
              <a:gd name="connsiteX157" fmla="*/ 5856168 w 12192000"/>
              <a:gd name="connsiteY157" fmla="*/ 158719 h 4939827"/>
              <a:gd name="connsiteX158" fmla="*/ 5862476 w 12192000"/>
              <a:gd name="connsiteY158" fmla="*/ 172447 h 4939827"/>
              <a:gd name="connsiteX159" fmla="*/ 5882195 w 12192000"/>
              <a:gd name="connsiteY159" fmla="*/ 173195 h 4939827"/>
              <a:gd name="connsiteX160" fmla="*/ 5887271 w 12192000"/>
              <a:gd name="connsiteY160" fmla="*/ 176084 h 4939827"/>
              <a:gd name="connsiteX161" fmla="*/ 5916552 w 12192000"/>
              <a:gd name="connsiteY161" fmla="*/ 189955 h 4939827"/>
              <a:gd name="connsiteX162" fmla="*/ 5983240 w 12192000"/>
              <a:gd name="connsiteY162" fmla="*/ 152755 h 4939827"/>
              <a:gd name="connsiteX163" fmla="*/ 6152287 w 12192000"/>
              <a:gd name="connsiteY163" fmla="*/ 116736 h 4939827"/>
              <a:gd name="connsiteX164" fmla="*/ 6415830 w 12192000"/>
              <a:gd name="connsiteY164" fmla="*/ 136006 h 4939827"/>
              <a:gd name="connsiteX165" fmla="*/ 6756965 w 12192000"/>
              <a:gd name="connsiteY165" fmla="*/ 57636 h 4939827"/>
              <a:gd name="connsiteX166" fmla="*/ 6965101 w 12192000"/>
              <a:gd name="connsiteY166" fmla="*/ 25718 h 4939827"/>
              <a:gd name="connsiteX167" fmla="*/ 6986370 w 12192000"/>
              <a:gd name="connsiteY167" fmla="*/ 12659 h 4939827"/>
              <a:gd name="connsiteX168" fmla="*/ 6989536 w 12192000"/>
              <a:gd name="connsiteY168" fmla="*/ 14528 h 4939827"/>
              <a:gd name="connsiteX169" fmla="*/ 7015933 w 12192000"/>
              <a:gd name="connsiteY169" fmla="*/ 9653 h 4939827"/>
              <a:gd name="connsiteX170" fmla="*/ 7020592 w 12192000"/>
              <a:gd name="connsiteY170" fmla="*/ 1651 h 4939827"/>
              <a:gd name="connsiteX171" fmla="*/ 7025905 w 12192000"/>
              <a:gd name="connsiteY17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43464 w 12192000"/>
              <a:gd name="connsiteY12" fmla="*/ 68367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16552 w 12192000"/>
              <a:gd name="connsiteY160" fmla="*/ 189955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965101 w 12192000"/>
              <a:gd name="connsiteY165" fmla="*/ 25718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16552 w 12192000"/>
              <a:gd name="connsiteY160" fmla="*/ 189955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965101 w 12192000"/>
              <a:gd name="connsiteY165" fmla="*/ 25718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16552 w 12192000"/>
              <a:gd name="connsiteY160" fmla="*/ 189955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819400 w 12192000"/>
              <a:gd name="connsiteY165" fmla="*/ 30742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36361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21577 w 12192000"/>
              <a:gd name="connsiteY160" fmla="*/ 169858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819400 w 12192000"/>
              <a:gd name="connsiteY165" fmla="*/ 30742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3864537 w 12192000"/>
              <a:gd name="connsiteY136" fmla="*/ 200742 h 4939827"/>
              <a:gd name="connsiteX137" fmla="*/ 4028476 w 12192000"/>
              <a:gd name="connsiteY137" fmla="*/ 223679 h 4939827"/>
              <a:gd name="connsiteX138" fmla="*/ 4191582 w 12192000"/>
              <a:gd name="connsiteY138" fmla="*/ 238952 h 4939827"/>
              <a:gd name="connsiteX139" fmla="*/ 4251024 w 12192000"/>
              <a:gd name="connsiteY139" fmla="*/ 240874 h 4939827"/>
              <a:gd name="connsiteX140" fmla="*/ 4355275 w 12192000"/>
              <a:gd name="connsiteY140" fmla="*/ 260205 h 4939827"/>
              <a:gd name="connsiteX141" fmla="*/ 4423807 w 12192000"/>
              <a:gd name="connsiteY141" fmla="*/ 270366 h 4939827"/>
              <a:gd name="connsiteX142" fmla="*/ 4558432 w 12192000"/>
              <a:gd name="connsiteY142" fmla="*/ 269194 h 4939827"/>
              <a:gd name="connsiteX143" fmla="*/ 4635061 w 12192000"/>
              <a:gd name="connsiteY143" fmla="*/ 280682 h 4939827"/>
              <a:gd name="connsiteX144" fmla="*/ 4807427 w 12192000"/>
              <a:gd name="connsiteY144" fmla="*/ 276835 h 4939827"/>
              <a:gd name="connsiteX145" fmla="*/ 5028933 w 12192000"/>
              <a:gd name="connsiteY145" fmla="*/ 183887 h 4939827"/>
              <a:gd name="connsiteX146" fmla="*/ 5093642 w 12192000"/>
              <a:gd name="connsiteY146" fmla="*/ 177214 h 4939827"/>
              <a:gd name="connsiteX147" fmla="*/ 5102642 w 12192000"/>
              <a:gd name="connsiteY147" fmla="*/ 186816 h 4939827"/>
              <a:gd name="connsiteX148" fmla="*/ 5193590 w 12192000"/>
              <a:gd name="connsiteY148" fmla="*/ 156458 h 4939827"/>
              <a:gd name="connsiteX149" fmla="*/ 5323922 w 12192000"/>
              <a:gd name="connsiteY149" fmla="*/ 146332 h 4939827"/>
              <a:gd name="connsiteX150" fmla="*/ 5421860 w 12192000"/>
              <a:gd name="connsiteY150" fmla="*/ 167298 h 4939827"/>
              <a:gd name="connsiteX151" fmla="*/ 5476948 w 12192000"/>
              <a:gd name="connsiteY151" fmla="*/ 173249 h 4939827"/>
              <a:gd name="connsiteX152" fmla="*/ 5516842 w 12192000"/>
              <a:gd name="connsiteY152" fmla="*/ 184018 h 4939827"/>
              <a:gd name="connsiteX153" fmla="*/ 5619415 w 12192000"/>
              <a:gd name="connsiteY153" fmla="*/ 176781 h 4939827"/>
              <a:gd name="connsiteX154" fmla="*/ 5789867 w 12192000"/>
              <a:gd name="connsiteY154" fmla="*/ 150304 h 4939827"/>
              <a:gd name="connsiteX155" fmla="*/ 5825953 w 12192000"/>
              <a:gd name="connsiteY155" fmla="*/ 147907 h 4939827"/>
              <a:gd name="connsiteX156" fmla="*/ 5856168 w 12192000"/>
              <a:gd name="connsiteY156" fmla="*/ 158719 h 4939827"/>
              <a:gd name="connsiteX157" fmla="*/ 5862476 w 12192000"/>
              <a:gd name="connsiteY157" fmla="*/ 172447 h 4939827"/>
              <a:gd name="connsiteX158" fmla="*/ 5882195 w 12192000"/>
              <a:gd name="connsiteY158" fmla="*/ 173195 h 4939827"/>
              <a:gd name="connsiteX159" fmla="*/ 5887271 w 12192000"/>
              <a:gd name="connsiteY159" fmla="*/ 176084 h 4939827"/>
              <a:gd name="connsiteX160" fmla="*/ 5921577 w 12192000"/>
              <a:gd name="connsiteY160" fmla="*/ 169858 h 4939827"/>
              <a:gd name="connsiteX161" fmla="*/ 5983240 w 12192000"/>
              <a:gd name="connsiteY161" fmla="*/ 152755 h 4939827"/>
              <a:gd name="connsiteX162" fmla="*/ 6152287 w 12192000"/>
              <a:gd name="connsiteY162" fmla="*/ 116736 h 4939827"/>
              <a:gd name="connsiteX163" fmla="*/ 6415830 w 12192000"/>
              <a:gd name="connsiteY163" fmla="*/ 136006 h 4939827"/>
              <a:gd name="connsiteX164" fmla="*/ 6756965 w 12192000"/>
              <a:gd name="connsiteY164" fmla="*/ 57636 h 4939827"/>
              <a:gd name="connsiteX165" fmla="*/ 6819400 w 12192000"/>
              <a:gd name="connsiteY165" fmla="*/ 30742 h 4939827"/>
              <a:gd name="connsiteX166" fmla="*/ 6986370 w 12192000"/>
              <a:gd name="connsiteY166" fmla="*/ 12659 h 4939827"/>
              <a:gd name="connsiteX167" fmla="*/ 6989536 w 12192000"/>
              <a:gd name="connsiteY167" fmla="*/ 14528 h 4939827"/>
              <a:gd name="connsiteX168" fmla="*/ 7015933 w 12192000"/>
              <a:gd name="connsiteY168" fmla="*/ 9653 h 4939827"/>
              <a:gd name="connsiteX169" fmla="*/ 7020592 w 12192000"/>
              <a:gd name="connsiteY169" fmla="*/ 1651 h 4939827"/>
              <a:gd name="connsiteX170" fmla="*/ 7025905 w 12192000"/>
              <a:gd name="connsiteY17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812225 w 12192000"/>
              <a:gd name="connsiteY135" fmla="*/ 189020 h 4939827"/>
              <a:gd name="connsiteX136" fmla="*/ 4028476 w 12192000"/>
              <a:gd name="connsiteY136" fmla="*/ 223679 h 4939827"/>
              <a:gd name="connsiteX137" fmla="*/ 4191582 w 12192000"/>
              <a:gd name="connsiteY137" fmla="*/ 238952 h 4939827"/>
              <a:gd name="connsiteX138" fmla="*/ 4251024 w 12192000"/>
              <a:gd name="connsiteY138" fmla="*/ 240874 h 4939827"/>
              <a:gd name="connsiteX139" fmla="*/ 4355275 w 12192000"/>
              <a:gd name="connsiteY139" fmla="*/ 260205 h 4939827"/>
              <a:gd name="connsiteX140" fmla="*/ 4423807 w 12192000"/>
              <a:gd name="connsiteY140" fmla="*/ 270366 h 4939827"/>
              <a:gd name="connsiteX141" fmla="*/ 4558432 w 12192000"/>
              <a:gd name="connsiteY141" fmla="*/ 269194 h 4939827"/>
              <a:gd name="connsiteX142" fmla="*/ 4635061 w 12192000"/>
              <a:gd name="connsiteY142" fmla="*/ 280682 h 4939827"/>
              <a:gd name="connsiteX143" fmla="*/ 4807427 w 12192000"/>
              <a:gd name="connsiteY143" fmla="*/ 276835 h 4939827"/>
              <a:gd name="connsiteX144" fmla="*/ 5028933 w 12192000"/>
              <a:gd name="connsiteY144" fmla="*/ 183887 h 4939827"/>
              <a:gd name="connsiteX145" fmla="*/ 5093642 w 12192000"/>
              <a:gd name="connsiteY145" fmla="*/ 177214 h 4939827"/>
              <a:gd name="connsiteX146" fmla="*/ 5102642 w 12192000"/>
              <a:gd name="connsiteY146" fmla="*/ 186816 h 4939827"/>
              <a:gd name="connsiteX147" fmla="*/ 5193590 w 12192000"/>
              <a:gd name="connsiteY147" fmla="*/ 156458 h 4939827"/>
              <a:gd name="connsiteX148" fmla="*/ 5323922 w 12192000"/>
              <a:gd name="connsiteY148" fmla="*/ 146332 h 4939827"/>
              <a:gd name="connsiteX149" fmla="*/ 5421860 w 12192000"/>
              <a:gd name="connsiteY149" fmla="*/ 167298 h 4939827"/>
              <a:gd name="connsiteX150" fmla="*/ 5476948 w 12192000"/>
              <a:gd name="connsiteY150" fmla="*/ 173249 h 4939827"/>
              <a:gd name="connsiteX151" fmla="*/ 5516842 w 12192000"/>
              <a:gd name="connsiteY151" fmla="*/ 184018 h 4939827"/>
              <a:gd name="connsiteX152" fmla="*/ 5619415 w 12192000"/>
              <a:gd name="connsiteY152" fmla="*/ 176781 h 4939827"/>
              <a:gd name="connsiteX153" fmla="*/ 5789867 w 12192000"/>
              <a:gd name="connsiteY153" fmla="*/ 150304 h 4939827"/>
              <a:gd name="connsiteX154" fmla="*/ 5825953 w 12192000"/>
              <a:gd name="connsiteY154" fmla="*/ 147907 h 4939827"/>
              <a:gd name="connsiteX155" fmla="*/ 5856168 w 12192000"/>
              <a:gd name="connsiteY155" fmla="*/ 158719 h 4939827"/>
              <a:gd name="connsiteX156" fmla="*/ 5862476 w 12192000"/>
              <a:gd name="connsiteY156" fmla="*/ 172447 h 4939827"/>
              <a:gd name="connsiteX157" fmla="*/ 5882195 w 12192000"/>
              <a:gd name="connsiteY157" fmla="*/ 173195 h 4939827"/>
              <a:gd name="connsiteX158" fmla="*/ 5887271 w 12192000"/>
              <a:gd name="connsiteY158" fmla="*/ 176084 h 4939827"/>
              <a:gd name="connsiteX159" fmla="*/ 5921577 w 12192000"/>
              <a:gd name="connsiteY159" fmla="*/ 169858 h 4939827"/>
              <a:gd name="connsiteX160" fmla="*/ 5983240 w 12192000"/>
              <a:gd name="connsiteY160" fmla="*/ 152755 h 4939827"/>
              <a:gd name="connsiteX161" fmla="*/ 6152287 w 12192000"/>
              <a:gd name="connsiteY161" fmla="*/ 116736 h 4939827"/>
              <a:gd name="connsiteX162" fmla="*/ 6415830 w 12192000"/>
              <a:gd name="connsiteY162" fmla="*/ 136006 h 4939827"/>
              <a:gd name="connsiteX163" fmla="*/ 6756965 w 12192000"/>
              <a:gd name="connsiteY163" fmla="*/ 57636 h 4939827"/>
              <a:gd name="connsiteX164" fmla="*/ 6819400 w 12192000"/>
              <a:gd name="connsiteY164" fmla="*/ 30742 h 4939827"/>
              <a:gd name="connsiteX165" fmla="*/ 6986370 w 12192000"/>
              <a:gd name="connsiteY165" fmla="*/ 12659 h 4939827"/>
              <a:gd name="connsiteX166" fmla="*/ 6989536 w 12192000"/>
              <a:gd name="connsiteY166" fmla="*/ 14528 h 4939827"/>
              <a:gd name="connsiteX167" fmla="*/ 7015933 w 12192000"/>
              <a:gd name="connsiteY167" fmla="*/ 9653 h 4939827"/>
              <a:gd name="connsiteX168" fmla="*/ 7020592 w 12192000"/>
              <a:gd name="connsiteY168" fmla="*/ 1651 h 4939827"/>
              <a:gd name="connsiteX169" fmla="*/ 7025905 w 12192000"/>
              <a:gd name="connsiteY16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24753 w 12192000"/>
              <a:gd name="connsiteY124" fmla="*/ 244380 h 4939827"/>
              <a:gd name="connsiteX125" fmla="*/ 3498001 w 12192000"/>
              <a:gd name="connsiteY125" fmla="*/ 231941 h 4939827"/>
              <a:gd name="connsiteX126" fmla="*/ 3561557 w 12192000"/>
              <a:gd name="connsiteY126" fmla="*/ 228095 h 4939827"/>
              <a:gd name="connsiteX127" fmla="*/ 3611920 w 12192000"/>
              <a:gd name="connsiteY127" fmla="*/ 218094 h 4939827"/>
              <a:gd name="connsiteX128" fmla="*/ 3620528 w 12192000"/>
              <a:gd name="connsiteY128" fmla="*/ 218788 h 4939827"/>
              <a:gd name="connsiteX129" fmla="*/ 3620766 w 12192000"/>
              <a:gd name="connsiteY129" fmla="*/ 218511 h 4939827"/>
              <a:gd name="connsiteX130" fmla="*/ 3629977 w 12192000"/>
              <a:gd name="connsiteY130" fmla="*/ 218664 h 4939827"/>
              <a:gd name="connsiteX131" fmla="*/ 3636217 w 12192000"/>
              <a:gd name="connsiteY131" fmla="*/ 220048 h 4939827"/>
              <a:gd name="connsiteX132" fmla="*/ 3709484 w 12192000"/>
              <a:gd name="connsiteY132" fmla="*/ 186927 h 4939827"/>
              <a:gd name="connsiteX133" fmla="*/ 3761342 w 12192000"/>
              <a:gd name="connsiteY133" fmla="*/ 177474 h 4939827"/>
              <a:gd name="connsiteX134" fmla="*/ 3799748 w 12192000"/>
              <a:gd name="connsiteY134" fmla="*/ 167154 h 4939827"/>
              <a:gd name="connsiteX135" fmla="*/ 3922756 w 12192000"/>
              <a:gd name="connsiteY135" fmla="*/ 194044 h 4939827"/>
              <a:gd name="connsiteX136" fmla="*/ 4028476 w 12192000"/>
              <a:gd name="connsiteY136" fmla="*/ 223679 h 4939827"/>
              <a:gd name="connsiteX137" fmla="*/ 4191582 w 12192000"/>
              <a:gd name="connsiteY137" fmla="*/ 238952 h 4939827"/>
              <a:gd name="connsiteX138" fmla="*/ 4251024 w 12192000"/>
              <a:gd name="connsiteY138" fmla="*/ 240874 h 4939827"/>
              <a:gd name="connsiteX139" fmla="*/ 4355275 w 12192000"/>
              <a:gd name="connsiteY139" fmla="*/ 260205 h 4939827"/>
              <a:gd name="connsiteX140" fmla="*/ 4423807 w 12192000"/>
              <a:gd name="connsiteY140" fmla="*/ 270366 h 4939827"/>
              <a:gd name="connsiteX141" fmla="*/ 4558432 w 12192000"/>
              <a:gd name="connsiteY141" fmla="*/ 269194 h 4939827"/>
              <a:gd name="connsiteX142" fmla="*/ 4635061 w 12192000"/>
              <a:gd name="connsiteY142" fmla="*/ 280682 h 4939827"/>
              <a:gd name="connsiteX143" fmla="*/ 4807427 w 12192000"/>
              <a:gd name="connsiteY143" fmla="*/ 276835 h 4939827"/>
              <a:gd name="connsiteX144" fmla="*/ 5028933 w 12192000"/>
              <a:gd name="connsiteY144" fmla="*/ 183887 h 4939827"/>
              <a:gd name="connsiteX145" fmla="*/ 5093642 w 12192000"/>
              <a:gd name="connsiteY145" fmla="*/ 177214 h 4939827"/>
              <a:gd name="connsiteX146" fmla="*/ 5102642 w 12192000"/>
              <a:gd name="connsiteY146" fmla="*/ 186816 h 4939827"/>
              <a:gd name="connsiteX147" fmla="*/ 5193590 w 12192000"/>
              <a:gd name="connsiteY147" fmla="*/ 156458 h 4939827"/>
              <a:gd name="connsiteX148" fmla="*/ 5323922 w 12192000"/>
              <a:gd name="connsiteY148" fmla="*/ 146332 h 4939827"/>
              <a:gd name="connsiteX149" fmla="*/ 5421860 w 12192000"/>
              <a:gd name="connsiteY149" fmla="*/ 167298 h 4939827"/>
              <a:gd name="connsiteX150" fmla="*/ 5476948 w 12192000"/>
              <a:gd name="connsiteY150" fmla="*/ 173249 h 4939827"/>
              <a:gd name="connsiteX151" fmla="*/ 5516842 w 12192000"/>
              <a:gd name="connsiteY151" fmla="*/ 184018 h 4939827"/>
              <a:gd name="connsiteX152" fmla="*/ 5619415 w 12192000"/>
              <a:gd name="connsiteY152" fmla="*/ 176781 h 4939827"/>
              <a:gd name="connsiteX153" fmla="*/ 5789867 w 12192000"/>
              <a:gd name="connsiteY153" fmla="*/ 150304 h 4939827"/>
              <a:gd name="connsiteX154" fmla="*/ 5825953 w 12192000"/>
              <a:gd name="connsiteY154" fmla="*/ 147907 h 4939827"/>
              <a:gd name="connsiteX155" fmla="*/ 5856168 w 12192000"/>
              <a:gd name="connsiteY155" fmla="*/ 158719 h 4939827"/>
              <a:gd name="connsiteX156" fmla="*/ 5862476 w 12192000"/>
              <a:gd name="connsiteY156" fmla="*/ 172447 h 4939827"/>
              <a:gd name="connsiteX157" fmla="*/ 5882195 w 12192000"/>
              <a:gd name="connsiteY157" fmla="*/ 173195 h 4939827"/>
              <a:gd name="connsiteX158" fmla="*/ 5887271 w 12192000"/>
              <a:gd name="connsiteY158" fmla="*/ 176084 h 4939827"/>
              <a:gd name="connsiteX159" fmla="*/ 5921577 w 12192000"/>
              <a:gd name="connsiteY159" fmla="*/ 169858 h 4939827"/>
              <a:gd name="connsiteX160" fmla="*/ 5983240 w 12192000"/>
              <a:gd name="connsiteY160" fmla="*/ 152755 h 4939827"/>
              <a:gd name="connsiteX161" fmla="*/ 6152287 w 12192000"/>
              <a:gd name="connsiteY161" fmla="*/ 116736 h 4939827"/>
              <a:gd name="connsiteX162" fmla="*/ 6415830 w 12192000"/>
              <a:gd name="connsiteY162" fmla="*/ 136006 h 4939827"/>
              <a:gd name="connsiteX163" fmla="*/ 6756965 w 12192000"/>
              <a:gd name="connsiteY163" fmla="*/ 57636 h 4939827"/>
              <a:gd name="connsiteX164" fmla="*/ 6819400 w 12192000"/>
              <a:gd name="connsiteY164" fmla="*/ 30742 h 4939827"/>
              <a:gd name="connsiteX165" fmla="*/ 6986370 w 12192000"/>
              <a:gd name="connsiteY165" fmla="*/ 12659 h 4939827"/>
              <a:gd name="connsiteX166" fmla="*/ 6989536 w 12192000"/>
              <a:gd name="connsiteY166" fmla="*/ 14528 h 4939827"/>
              <a:gd name="connsiteX167" fmla="*/ 7015933 w 12192000"/>
              <a:gd name="connsiteY167" fmla="*/ 9653 h 4939827"/>
              <a:gd name="connsiteX168" fmla="*/ 7020592 w 12192000"/>
              <a:gd name="connsiteY168" fmla="*/ 1651 h 4939827"/>
              <a:gd name="connsiteX169" fmla="*/ 7025905 w 12192000"/>
              <a:gd name="connsiteY16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074187 w 12192000"/>
              <a:gd name="connsiteY116" fmla="*/ 243226 h 4939827"/>
              <a:gd name="connsiteX117" fmla="*/ 3103677 w 12192000"/>
              <a:gd name="connsiteY117" fmla="*/ 209527 h 4939827"/>
              <a:gd name="connsiteX118" fmla="*/ 3126759 w 12192000"/>
              <a:gd name="connsiteY118" fmla="*/ 211226 h 4939827"/>
              <a:gd name="connsiteX119" fmla="*/ 3164020 w 12192000"/>
              <a:gd name="connsiteY119" fmla="*/ 212779 h 4939827"/>
              <a:gd name="connsiteX120" fmla="*/ 3285019 w 12192000"/>
              <a:gd name="connsiteY120" fmla="*/ 220535 h 4939827"/>
              <a:gd name="connsiteX121" fmla="*/ 3365154 w 12192000"/>
              <a:gd name="connsiteY121" fmla="*/ 226416 h 4939827"/>
              <a:gd name="connsiteX122" fmla="*/ 3367507 w 12192000"/>
              <a:gd name="connsiteY122" fmla="*/ 225416 h 4939827"/>
              <a:gd name="connsiteX123" fmla="*/ 3387567 w 12192000"/>
              <a:gd name="connsiteY123" fmla="*/ 227103 h 4939827"/>
              <a:gd name="connsiteX124" fmla="*/ 3498001 w 12192000"/>
              <a:gd name="connsiteY124" fmla="*/ 231941 h 4939827"/>
              <a:gd name="connsiteX125" fmla="*/ 3561557 w 12192000"/>
              <a:gd name="connsiteY125" fmla="*/ 228095 h 4939827"/>
              <a:gd name="connsiteX126" fmla="*/ 3611920 w 12192000"/>
              <a:gd name="connsiteY126" fmla="*/ 218094 h 4939827"/>
              <a:gd name="connsiteX127" fmla="*/ 3620528 w 12192000"/>
              <a:gd name="connsiteY127" fmla="*/ 218788 h 4939827"/>
              <a:gd name="connsiteX128" fmla="*/ 3620766 w 12192000"/>
              <a:gd name="connsiteY128" fmla="*/ 218511 h 4939827"/>
              <a:gd name="connsiteX129" fmla="*/ 3629977 w 12192000"/>
              <a:gd name="connsiteY129" fmla="*/ 218664 h 4939827"/>
              <a:gd name="connsiteX130" fmla="*/ 3636217 w 12192000"/>
              <a:gd name="connsiteY130" fmla="*/ 220048 h 4939827"/>
              <a:gd name="connsiteX131" fmla="*/ 3709484 w 12192000"/>
              <a:gd name="connsiteY131" fmla="*/ 186927 h 4939827"/>
              <a:gd name="connsiteX132" fmla="*/ 3761342 w 12192000"/>
              <a:gd name="connsiteY132" fmla="*/ 177474 h 4939827"/>
              <a:gd name="connsiteX133" fmla="*/ 3799748 w 12192000"/>
              <a:gd name="connsiteY133" fmla="*/ 167154 h 4939827"/>
              <a:gd name="connsiteX134" fmla="*/ 3922756 w 12192000"/>
              <a:gd name="connsiteY134" fmla="*/ 194044 h 4939827"/>
              <a:gd name="connsiteX135" fmla="*/ 4028476 w 12192000"/>
              <a:gd name="connsiteY135" fmla="*/ 223679 h 4939827"/>
              <a:gd name="connsiteX136" fmla="*/ 4191582 w 12192000"/>
              <a:gd name="connsiteY136" fmla="*/ 238952 h 4939827"/>
              <a:gd name="connsiteX137" fmla="*/ 4251024 w 12192000"/>
              <a:gd name="connsiteY137" fmla="*/ 240874 h 4939827"/>
              <a:gd name="connsiteX138" fmla="*/ 4355275 w 12192000"/>
              <a:gd name="connsiteY138" fmla="*/ 260205 h 4939827"/>
              <a:gd name="connsiteX139" fmla="*/ 4423807 w 12192000"/>
              <a:gd name="connsiteY139" fmla="*/ 270366 h 4939827"/>
              <a:gd name="connsiteX140" fmla="*/ 4558432 w 12192000"/>
              <a:gd name="connsiteY140" fmla="*/ 269194 h 4939827"/>
              <a:gd name="connsiteX141" fmla="*/ 4635061 w 12192000"/>
              <a:gd name="connsiteY141" fmla="*/ 280682 h 4939827"/>
              <a:gd name="connsiteX142" fmla="*/ 4807427 w 12192000"/>
              <a:gd name="connsiteY142" fmla="*/ 276835 h 4939827"/>
              <a:gd name="connsiteX143" fmla="*/ 5028933 w 12192000"/>
              <a:gd name="connsiteY143" fmla="*/ 183887 h 4939827"/>
              <a:gd name="connsiteX144" fmla="*/ 5093642 w 12192000"/>
              <a:gd name="connsiteY144" fmla="*/ 177214 h 4939827"/>
              <a:gd name="connsiteX145" fmla="*/ 5102642 w 12192000"/>
              <a:gd name="connsiteY145" fmla="*/ 186816 h 4939827"/>
              <a:gd name="connsiteX146" fmla="*/ 5193590 w 12192000"/>
              <a:gd name="connsiteY146" fmla="*/ 156458 h 4939827"/>
              <a:gd name="connsiteX147" fmla="*/ 5323922 w 12192000"/>
              <a:gd name="connsiteY147" fmla="*/ 146332 h 4939827"/>
              <a:gd name="connsiteX148" fmla="*/ 5421860 w 12192000"/>
              <a:gd name="connsiteY148" fmla="*/ 167298 h 4939827"/>
              <a:gd name="connsiteX149" fmla="*/ 5476948 w 12192000"/>
              <a:gd name="connsiteY149" fmla="*/ 173249 h 4939827"/>
              <a:gd name="connsiteX150" fmla="*/ 5516842 w 12192000"/>
              <a:gd name="connsiteY150" fmla="*/ 184018 h 4939827"/>
              <a:gd name="connsiteX151" fmla="*/ 5619415 w 12192000"/>
              <a:gd name="connsiteY151" fmla="*/ 176781 h 4939827"/>
              <a:gd name="connsiteX152" fmla="*/ 5789867 w 12192000"/>
              <a:gd name="connsiteY152" fmla="*/ 150304 h 4939827"/>
              <a:gd name="connsiteX153" fmla="*/ 5825953 w 12192000"/>
              <a:gd name="connsiteY153" fmla="*/ 147907 h 4939827"/>
              <a:gd name="connsiteX154" fmla="*/ 5856168 w 12192000"/>
              <a:gd name="connsiteY154" fmla="*/ 158719 h 4939827"/>
              <a:gd name="connsiteX155" fmla="*/ 5862476 w 12192000"/>
              <a:gd name="connsiteY155" fmla="*/ 172447 h 4939827"/>
              <a:gd name="connsiteX156" fmla="*/ 5882195 w 12192000"/>
              <a:gd name="connsiteY156" fmla="*/ 173195 h 4939827"/>
              <a:gd name="connsiteX157" fmla="*/ 5887271 w 12192000"/>
              <a:gd name="connsiteY157" fmla="*/ 176084 h 4939827"/>
              <a:gd name="connsiteX158" fmla="*/ 5921577 w 12192000"/>
              <a:gd name="connsiteY158" fmla="*/ 169858 h 4939827"/>
              <a:gd name="connsiteX159" fmla="*/ 5983240 w 12192000"/>
              <a:gd name="connsiteY159" fmla="*/ 152755 h 4939827"/>
              <a:gd name="connsiteX160" fmla="*/ 6152287 w 12192000"/>
              <a:gd name="connsiteY160" fmla="*/ 116736 h 4939827"/>
              <a:gd name="connsiteX161" fmla="*/ 6415830 w 12192000"/>
              <a:gd name="connsiteY161" fmla="*/ 136006 h 4939827"/>
              <a:gd name="connsiteX162" fmla="*/ 6756965 w 12192000"/>
              <a:gd name="connsiteY162" fmla="*/ 57636 h 4939827"/>
              <a:gd name="connsiteX163" fmla="*/ 6819400 w 12192000"/>
              <a:gd name="connsiteY163" fmla="*/ 30742 h 4939827"/>
              <a:gd name="connsiteX164" fmla="*/ 6986370 w 12192000"/>
              <a:gd name="connsiteY164" fmla="*/ 12659 h 4939827"/>
              <a:gd name="connsiteX165" fmla="*/ 6989536 w 12192000"/>
              <a:gd name="connsiteY165" fmla="*/ 14528 h 4939827"/>
              <a:gd name="connsiteX166" fmla="*/ 7015933 w 12192000"/>
              <a:gd name="connsiteY166" fmla="*/ 9653 h 4939827"/>
              <a:gd name="connsiteX167" fmla="*/ 7020592 w 12192000"/>
              <a:gd name="connsiteY167" fmla="*/ 1651 h 4939827"/>
              <a:gd name="connsiteX168" fmla="*/ 7025905 w 12192000"/>
              <a:gd name="connsiteY168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45916 w 12192000"/>
              <a:gd name="connsiteY115" fmla="*/ 261030 h 4939827"/>
              <a:gd name="connsiteX116" fmla="*/ 3103677 w 12192000"/>
              <a:gd name="connsiteY116" fmla="*/ 209527 h 4939827"/>
              <a:gd name="connsiteX117" fmla="*/ 3126759 w 12192000"/>
              <a:gd name="connsiteY117" fmla="*/ 211226 h 4939827"/>
              <a:gd name="connsiteX118" fmla="*/ 3164020 w 12192000"/>
              <a:gd name="connsiteY118" fmla="*/ 212779 h 4939827"/>
              <a:gd name="connsiteX119" fmla="*/ 3285019 w 12192000"/>
              <a:gd name="connsiteY119" fmla="*/ 220535 h 4939827"/>
              <a:gd name="connsiteX120" fmla="*/ 3365154 w 12192000"/>
              <a:gd name="connsiteY120" fmla="*/ 226416 h 4939827"/>
              <a:gd name="connsiteX121" fmla="*/ 3367507 w 12192000"/>
              <a:gd name="connsiteY121" fmla="*/ 225416 h 4939827"/>
              <a:gd name="connsiteX122" fmla="*/ 3387567 w 12192000"/>
              <a:gd name="connsiteY122" fmla="*/ 227103 h 4939827"/>
              <a:gd name="connsiteX123" fmla="*/ 3498001 w 12192000"/>
              <a:gd name="connsiteY123" fmla="*/ 231941 h 4939827"/>
              <a:gd name="connsiteX124" fmla="*/ 3561557 w 12192000"/>
              <a:gd name="connsiteY124" fmla="*/ 228095 h 4939827"/>
              <a:gd name="connsiteX125" fmla="*/ 3611920 w 12192000"/>
              <a:gd name="connsiteY125" fmla="*/ 218094 h 4939827"/>
              <a:gd name="connsiteX126" fmla="*/ 3620528 w 12192000"/>
              <a:gd name="connsiteY126" fmla="*/ 218788 h 4939827"/>
              <a:gd name="connsiteX127" fmla="*/ 3620766 w 12192000"/>
              <a:gd name="connsiteY127" fmla="*/ 218511 h 4939827"/>
              <a:gd name="connsiteX128" fmla="*/ 3629977 w 12192000"/>
              <a:gd name="connsiteY128" fmla="*/ 218664 h 4939827"/>
              <a:gd name="connsiteX129" fmla="*/ 3636217 w 12192000"/>
              <a:gd name="connsiteY129" fmla="*/ 220048 h 4939827"/>
              <a:gd name="connsiteX130" fmla="*/ 3709484 w 12192000"/>
              <a:gd name="connsiteY130" fmla="*/ 186927 h 4939827"/>
              <a:gd name="connsiteX131" fmla="*/ 3761342 w 12192000"/>
              <a:gd name="connsiteY131" fmla="*/ 177474 h 4939827"/>
              <a:gd name="connsiteX132" fmla="*/ 3799748 w 12192000"/>
              <a:gd name="connsiteY132" fmla="*/ 167154 h 4939827"/>
              <a:gd name="connsiteX133" fmla="*/ 3922756 w 12192000"/>
              <a:gd name="connsiteY133" fmla="*/ 194044 h 4939827"/>
              <a:gd name="connsiteX134" fmla="*/ 4028476 w 12192000"/>
              <a:gd name="connsiteY134" fmla="*/ 223679 h 4939827"/>
              <a:gd name="connsiteX135" fmla="*/ 4191582 w 12192000"/>
              <a:gd name="connsiteY135" fmla="*/ 238952 h 4939827"/>
              <a:gd name="connsiteX136" fmla="*/ 4251024 w 12192000"/>
              <a:gd name="connsiteY136" fmla="*/ 240874 h 4939827"/>
              <a:gd name="connsiteX137" fmla="*/ 4355275 w 12192000"/>
              <a:gd name="connsiteY137" fmla="*/ 260205 h 4939827"/>
              <a:gd name="connsiteX138" fmla="*/ 4423807 w 12192000"/>
              <a:gd name="connsiteY138" fmla="*/ 270366 h 4939827"/>
              <a:gd name="connsiteX139" fmla="*/ 4558432 w 12192000"/>
              <a:gd name="connsiteY139" fmla="*/ 269194 h 4939827"/>
              <a:gd name="connsiteX140" fmla="*/ 4635061 w 12192000"/>
              <a:gd name="connsiteY140" fmla="*/ 280682 h 4939827"/>
              <a:gd name="connsiteX141" fmla="*/ 4807427 w 12192000"/>
              <a:gd name="connsiteY141" fmla="*/ 276835 h 4939827"/>
              <a:gd name="connsiteX142" fmla="*/ 5028933 w 12192000"/>
              <a:gd name="connsiteY142" fmla="*/ 183887 h 4939827"/>
              <a:gd name="connsiteX143" fmla="*/ 5093642 w 12192000"/>
              <a:gd name="connsiteY143" fmla="*/ 177214 h 4939827"/>
              <a:gd name="connsiteX144" fmla="*/ 5102642 w 12192000"/>
              <a:gd name="connsiteY144" fmla="*/ 186816 h 4939827"/>
              <a:gd name="connsiteX145" fmla="*/ 5193590 w 12192000"/>
              <a:gd name="connsiteY145" fmla="*/ 156458 h 4939827"/>
              <a:gd name="connsiteX146" fmla="*/ 5323922 w 12192000"/>
              <a:gd name="connsiteY146" fmla="*/ 146332 h 4939827"/>
              <a:gd name="connsiteX147" fmla="*/ 5421860 w 12192000"/>
              <a:gd name="connsiteY147" fmla="*/ 167298 h 4939827"/>
              <a:gd name="connsiteX148" fmla="*/ 5476948 w 12192000"/>
              <a:gd name="connsiteY148" fmla="*/ 173249 h 4939827"/>
              <a:gd name="connsiteX149" fmla="*/ 5516842 w 12192000"/>
              <a:gd name="connsiteY149" fmla="*/ 184018 h 4939827"/>
              <a:gd name="connsiteX150" fmla="*/ 5619415 w 12192000"/>
              <a:gd name="connsiteY150" fmla="*/ 176781 h 4939827"/>
              <a:gd name="connsiteX151" fmla="*/ 5789867 w 12192000"/>
              <a:gd name="connsiteY151" fmla="*/ 150304 h 4939827"/>
              <a:gd name="connsiteX152" fmla="*/ 5825953 w 12192000"/>
              <a:gd name="connsiteY152" fmla="*/ 147907 h 4939827"/>
              <a:gd name="connsiteX153" fmla="*/ 5856168 w 12192000"/>
              <a:gd name="connsiteY153" fmla="*/ 158719 h 4939827"/>
              <a:gd name="connsiteX154" fmla="*/ 5862476 w 12192000"/>
              <a:gd name="connsiteY154" fmla="*/ 172447 h 4939827"/>
              <a:gd name="connsiteX155" fmla="*/ 5882195 w 12192000"/>
              <a:gd name="connsiteY155" fmla="*/ 173195 h 4939827"/>
              <a:gd name="connsiteX156" fmla="*/ 5887271 w 12192000"/>
              <a:gd name="connsiteY156" fmla="*/ 176084 h 4939827"/>
              <a:gd name="connsiteX157" fmla="*/ 5921577 w 12192000"/>
              <a:gd name="connsiteY157" fmla="*/ 169858 h 4939827"/>
              <a:gd name="connsiteX158" fmla="*/ 5983240 w 12192000"/>
              <a:gd name="connsiteY158" fmla="*/ 152755 h 4939827"/>
              <a:gd name="connsiteX159" fmla="*/ 6152287 w 12192000"/>
              <a:gd name="connsiteY159" fmla="*/ 116736 h 4939827"/>
              <a:gd name="connsiteX160" fmla="*/ 6415830 w 12192000"/>
              <a:gd name="connsiteY160" fmla="*/ 136006 h 4939827"/>
              <a:gd name="connsiteX161" fmla="*/ 6756965 w 12192000"/>
              <a:gd name="connsiteY161" fmla="*/ 57636 h 4939827"/>
              <a:gd name="connsiteX162" fmla="*/ 6819400 w 12192000"/>
              <a:gd name="connsiteY162" fmla="*/ 30742 h 4939827"/>
              <a:gd name="connsiteX163" fmla="*/ 6986370 w 12192000"/>
              <a:gd name="connsiteY163" fmla="*/ 12659 h 4939827"/>
              <a:gd name="connsiteX164" fmla="*/ 6989536 w 12192000"/>
              <a:gd name="connsiteY164" fmla="*/ 14528 h 4939827"/>
              <a:gd name="connsiteX165" fmla="*/ 7015933 w 12192000"/>
              <a:gd name="connsiteY165" fmla="*/ 9653 h 4939827"/>
              <a:gd name="connsiteX166" fmla="*/ 7020592 w 12192000"/>
              <a:gd name="connsiteY166" fmla="*/ 1651 h 4939827"/>
              <a:gd name="connsiteX167" fmla="*/ 7025905 w 12192000"/>
              <a:gd name="connsiteY167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885389 w 12192000"/>
              <a:gd name="connsiteY114" fmla="*/ 255259 h 4939827"/>
              <a:gd name="connsiteX115" fmla="*/ 3030844 w 12192000"/>
              <a:gd name="connsiteY115" fmla="*/ 225861 h 4939827"/>
              <a:gd name="connsiteX116" fmla="*/ 3103677 w 12192000"/>
              <a:gd name="connsiteY116" fmla="*/ 209527 h 4939827"/>
              <a:gd name="connsiteX117" fmla="*/ 3126759 w 12192000"/>
              <a:gd name="connsiteY117" fmla="*/ 211226 h 4939827"/>
              <a:gd name="connsiteX118" fmla="*/ 3164020 w 12192000"/>
              <a:gd name="connsiteY118" fmla="*/ 212779 h 4939827"/>
              <a:gd name="connsiteX119" fmla="*/ 3285019 w 12192000"/>
              <a:gd name="connsiteY119" fmla="*/ 220535 h 4939827"/>
              <a:gd name="connsiteX120" fmla="*/ 3365154 w 12192000"/>
              <a:gd name="connsiteY120" fmla="*/ 226416 h 4939827"/>
              <a:gd name="connsiteX121" fmla="*/ 3367507 w 12192000"/>
              <a:gd name="connsiteY121" fmla="*/ 225416 h 4939827"/>
              <a:gd name="connsiteX122" fmla="*/ 3387567 w 12192000"/>
              <a:gd name="connsiteY122" fmla="*/ 227103 h 4939827"/>
              <a:gd name="connsiteX123" fmla="*/ 3498001 w 12192000"/>
              <a:gd name="connsiteY123" fmla="*/ 231941 h 4939827"/>
              <a:gd name="connsiteX124" fmla="*/ 3561557 w 12192000"/>
              <a:gd name="connsiteY124" fmla="*/ 228095 h 4939827"/>
              <a:gd name="connsiteX125" fmla="*/ 3611920 w 12192000"/>
              <a:gd name="connsiteY125" fmla="*/ 218094 h 4939827"/>
              <a:gd name="connsiteX126" fmla="*/ 3620528 w 12192000"/>
              <a:gd name="connsiteY126" fmla="*/ 218788 h 4939827"/>
              <a:gd name="connsiteX127" fmla="*/ 3620766 w 12192000"/>
              <a:gd name="connsiteY127" fmla="*/ 218511 h 4939827"/>
              <a:gd name="connsiteX128" fmla="*/ 3629977 w 12192000"/>
              <a:gd name="connsiteY128" fmla="*/ 218664 h 4939827"/>
              <a:gd name="connsiteX129" fmla="*/ 3636217 w 12192000"/>
              <a:gd name="connsiteY129" fmla="*/ 220048 h 4939827"/>
              <a:gd name="connsiteX130" fmla="*/ 3709484 w 12192000"/>
              <a:gd name="connsiteY130" fmla="*/ 186927 h 4939827"/>
              <a:gd name="connsiteX131" fmla="*/ 3761342 w 12192000"/>
              <a:gd name="connsiteY131" fmla="*/ 177474 h 4939827"/>
              <a:gd name="connsiteX132" fmla="*/ 3799748 w 12192000"/>
              <a:gd name="connsiteY132" fmla="*/ 167154 h 4939827"/>
              <a:gd name="connsiteX133" fmla="*/ 3922756 w 12192000"/>
              <a:gd name="connsiteY133" fmla="*/ 194044 h 4939827"/>
              <a:gd name="connsiteX134" fmla="*/ 4028476 w 12192000"/>
              <a:gd name="connsiteY134" fmla="*/ 223679 h 4939827"/>
              <a:gd name="connsiteX135" fmla="*/ 4191582 w 12192000"/>
              <a:gd name="connsiteY135" fmla="*/ 238952 h 4939827"/>
              <a:gd name="connsiteX136" fmla="*/ 4251024 w 12192000"/>
              <a:gd name="connsiteY136" fmla="*/ 240874 h 4939827"/>
              <a:gd name="connsiteX137" fmla="*/ 4355275 w 12192000"/>
              <a:gd name="connsiteY137" fmla="*/ 260205 h 4939827"/>
              <a:gd name="connsiteX138" fmla="*/ 4423807 w 12192000"/>
              <a:gd name="connsiteY138" fmla="*/ 270366 h 4939827"/>
              <a:gd name="connsiteX139" fmla="*/ 4558432 w 12192000"/>
              <a:gd name="connsiteY139" fmla="*/ 269194 h 4939827"/>
              <a:gd name="connsiteX140" fmla="*/ 4635061 w 12192000"/>
              <a:gd name="connsiteY140" fmla="*/ 280682 h 4939827"/>
              <a:gd name="connsiteX141" fmla="*/ 4807427 w 12192000"/>
              <a:gd name="connsiteY141" fmla="*/ 276835 h 4939827"/>
              <a:gd name="connsiteX142" fmla="*/ 5028933 w 12192000"/>
              <a:gd name="connsiteY142" fmla="*/ 183887 h 4939827"/>
              <a:gd name="connsiteX143" fmla="*/ 5093642 w 12192000"/>
              <a:gd name="connsiteY143" fmla="*/ 177214 h 4939827"/>
              <a:gd name="connsiteX144" fmla="*/ 5102642 w 12192000"/>
              <a:gd name="connsiteY144" fmla="*/ 186816 h 4939827"/>
              <a:gd name="connsiteX145" fmla="*/ 5193590 w 12192000"/>
              <a:gd name="connsiteY145" fmla="*/ 156458 h 4939827"/>
              <a:gd name="connsiteX146" fmla="*/ 5323922 w 12192000"/>
              <a:gd name="connsiteY146" fmla="*/ 146332 h 4939827"/>
              <a:gd name="connsiteX147" fmla="*/ 5421860 w 12192000"/>
              <a:gd name="connsiteY147" fmla="*/ 167298 h 4939827"/>
              <a:gd name="connsiteX148" fmla="*/ 5476948 w 12192000"/>
              <a:gd name="connsiteY148" fmla="*/ 173249 h 4939827"/>
              <a:gd name="connsiteX149" fmla="*/ 5516842 w 12192000"/>
              <a:gd name="connsiteY149" fmla="*/ 184018 h 4939827"/>
              <a:gd name="connsiteX150" fmla="*/ 5619415 w 12192000"/>
              <a:gd name="connsiteY150" fmla="*/ 176781 h 4939827"/>
              <a:gd name="connsiteX151" fmla="*/ 5789867 w 12192000"/>
              <a:gd name="connsiteY151" fmla="*/ 150304 h 4939827"/>
              <a:gd name="connsiteX152" fmla="*/ 5825953 w 12192000"/>
              <a:gd name="connsiteY152" fmla="*/ 147907 h 4939827"/>
              <a:gd name="connsiteX153" fmla="*/ 5856168 w 12192000"/>
              <a:gd name="connsiteY153" fmla="*/ 158719 h 4939827"/>
              <a:gd name="connsiteX154" fmla="*/ 5862476 w 12192000"/>
              <a:gd name="connsiteY154" fmla="*/ 172447 h 4939827"/>
              <a:gd name="connsiteX155" fmla="*/ 5882195 w 12192000"/>
              <a:gd name="connsiteY155" fmla="*/ 173195 h 4939827"/>
              <a:gd name="connsiteX156" fmla="*/ 5887271 w 12192000"/>
              <a:gd name="connsiteY156" fmla="*/ 176084 h 4939827"/>
              <a:gd name="connsiteX157" fmla="*/ 5921577 w 12192000"/>
              <a:gd name="connsiteY157" fmla="*/ 169858 h 4939827"/>
              <a:gd name="connsiteX158" fmla="*/ 5983240 w 12192000"/>
              <a:gd name="connsiteY158" fmla="*/ 152755 h 4939827"/>
              <a:gd name="connsiteX159" fmla="*/ 6152287 w 12192000"/>
              <a:gd name="connsiteY159" fmla="*/ 116736 h 4939827"/>
              <a:gd name="connsiteX160" fmla="*/ 6415830 w 12192000"/>
              <a:gd name="connsiteY160" fmla="*/ 136006 h 4939827"/>
              <a:gd name="connsiteX161" fmla="*/ 6756965 w 12192000"/>
              <a:gd name="connsiteY161" fmla="*/ 57636 h 4939827"/>
              <a:gd name="connsiteX162" fmla="*/ 6819400 w 12192000"/>
              <a:gd name="connsiteY162" fmla="*/ 30742 h 4939827"/>
              <a:gd name="connsiteX163" fmla="*/ 6986370 w 12192000"/>
              <a:gd name="connsiteY163" fmla="*/ 12659 h 4939827"/>
              <a:gd name="connsiteX164" fmla="*/ 6989536 w 12192000"/>
              <a:gd name="connsiteY164" fmla="*/ 14528 h 4939827"/>
              <a:gd name="connsiteX165" fmla="*/ 7015933 w 12192000"/>
              <a:gd name="connsiteY165" fmla="*/ 9653 h 4939827"/>
              <a:gd name="connsiteX166" fmla="*/ 7020592 w 12192000"/>
              <a:gd name="connsiteY166" fmla="*/ 1651 h 4939827"/>
              <a:gd name="connsiteX167" fmla="*/ 7025905 w 12192000"/>
              <a:gd name="connsiteY167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3030844 w 12192000"/>
              <a:gd name="connsiteY114" fmla="*/ 225861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54496 w 12192000"/>
              <a:gd name="connsiteY112" fmla="*/ 315431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62377 w 12192000"/>
              <a:gd name="connsiteY55" fmla="*/ 286635 h 4939827"/>
              <a:gd name="connsiteX56" fmla="*/ 9287089 w 12192000"/>
              <a:gd name="connsiteY56" fmla="*/ 303891 h 4939827"/>
              <a:gd name="connsiteX57" fmla="*/ 9371484 w 12192000"/>
              <a:gd name="connsiteY57" fmla="*/ 329634 h 4939827"/>
              <a:gd name="connsiteX58" fmla="*/ 9404829 w 12192000"/>
              <a:gd name="connsiteY58" fmla="*/ 339038 h 4939827"/>
              <a:gd name="connsiteX59" fmla="*/ 9427021 w 12192000"/>
              <a:gd name="connsiteY59" fmla="*/ 358784 h 4939827"/>
              <a:gd name="connsiteX60" fmla="*/ 9670844 w 12192000"/>
              <a:gd name="connsiteY60" fmla="*/ 405128 h 4939827"/>
              <a:gd name="connsiteX61" fmla="*/ 9816083 w 12192000"/>
              <a:gd name="connsiteY61" fmla="*/ 416573 h 4939827"/>
              <a:gd name="connsiteX62" fmla="*/ 9936741 w 12192000"/>
              <a:gd name="connsiteY62" fmla="*/ 437044 h 4939827"/>
              <a:gd name="connsiteX63" fmla="*/ 10050093 w 12192000"/>
              <a:gd name="connsiteY63" fmla="*/ 443783 h 4939827"/>
              <a:gd name="connsiteX64" fmla="*/ 10130090 w 12192000"/>
              <a:gd name="connsiteY64" fmla="*/ 459520 h 4939827"/>
              <a:gd name="connsiteX65" fmla="*/ 10173456 w 12192000"/>
              <a:gd name="connsiteY65" fmla="*/ 457749 h 4939827"/>
              <a:gd name="connsiteX66" fmla="*/ 10218232 w 12192000"/>
              <a:gd name="connsiteY66" fmla="*/ 459820 h 4939827"/>
              <a:gd name="connsiteX67" fmla="*/ 10354176 w 12192000"/>
              <a:gd name="connsiteY67" fmla="*/ 471377 h 4939827"/>
              <a:gd name="connsiteX68" fmla="*/ 10430681 w 12192000"/>
              <a:gd name="connsiteY68" fmla="*/ 481226 h 4939827"/>
              <a:gd name="connsiteX69" fmla="*/ 10478169 w 12192000"/>
              <a:gd name="connsiteY69" fmla="*/ 481774 h 4939827"/>
              <a:gd name="connsiteX70" fmla="*/ 10540907 w 12192000"/>
              <a:gd name="connsiteY70" fmla="*/ 485607 h 4939827"/>
              <a:gd name="connsiteX71" fmla="*/ 10614941 w 12192000"/>
              <a:gd name="connsiteY71" fmla="*/ 487592 h 4939827"/>
              <a:gd name="connsiteX72" fmla="*/ 10674098 w 12192000"/>
              <a:gd name="connsiteY72" fmla="*/ 521656 h 4939827"/>
              <a:gd name="connsiteX73" fmla="*/ 10874834 w 12192000"/>
              <a:gd name="connsiteY73" fmla="*/ 574867 h 4939827"/>
              <a:gd name="connsiteX74" fmla="*/ 10944981 w 12192000"/>
              <a:gd name="connsiteY74" fmla="*/ 615042 h 4939827"/>
              <a:gd name="connsiteX75" fmla="*/ 11006376 w 12192000"/>
              <a:gd name="connsiteY75" fmla="*/ 645957 h 4939827"/>
              <a:gd name="connsiteX76" fmla="*/ 11076308 w 12192000"/>
              <a:gd name="connsiteY76" fmla="*/ 675698 h 4939827"/>
              <a:gd name="connsiteX77" fmla="*/ 11148789 w 12192000"/>
              <a:gd name="connsiteY77" fmla="*/ 685041 h 4939827"/>
              <a:gd name="connsiteX78" fmla="*/ 11249129 w 12192000"/>
              <a:gd name="connsiteY78" fmla="*/ 684218 h 4939827"/>
              <a:gd name="connsiteX79" fmla="*/ 11299915 w 12192000"/>
              <a:gd name="connsiteY79" fmla="*/ 692177 h 4939827"/>
              <a:gd name="connsiteX80" fmla="*/ 11386973 w 12192000"/>
              <a:gd name="connsiteY80" fmla="*/ 708209 h 4939827"/>
              <a:gd name="connsiteX81" fmla="*/ 11500105 w 12192000"/>
              <a:gd name="connsiteY81" fmla="*/ 735014 h 4939827"/>
              <a:gd name="connsiteX82" fmla="*/ 11621735 w 12192000"/>
              <a:gd name="connsiteY82" fmla="*/ 789584 h 4939827"/>
              <a:gd name="connsiteX83" fmla="*/ 11691200 w 12192000"/>
              <a:gd name="connsiteY83" fmla="*/ 867902 h 4939827"/>
              <a:gd name="connsiteX84" fmla="*/ 11819427 w 12192000"/>
              <a:gd name="connsiteY84" fmla="*/ 911634 h 4939827"/>
              <a:gd name="connsiteX85" fmla="*/ 11969720 w 12192000"/>
              <a:gd name="connsiteY85" fmla="*/ 964737 h 4939827"/>
              <a:gd name="connsiteX86" fmla="*/ 12055766 w 12192000"/>
              <a:gd name="connsiteY86" fmla="*/ 991268 h 4939827"/>
              <a:gd name="connsiteX87" fmla="*/ 12171539 w 12192000"/>
              <a:gd name="connsiteY87" fmla="*/ 995427 h 4939827"/>
              <a:gd name="connsiteX88" fmla="*/ 12187831 w 12192000"/>
              <a:gd name="connsiteY88" fmla="*/ 996580 h 4939827"/>
              <a:gd name="connsiteX89" fmla="*/ 12192000 w 12192000"/>
              <a:gd name="connsiteY89" fmla="*/ 996726 h 4939827"/>
              <a:gd name="connsiteX90" fmla="*/ 12192000 w 12192000"/>
              <a:gd name="connsiteY90" fmla="*/ 4939827 h 4939827"/>
              <a:gd name="connsiteX91" fmla="*/ 0 w 12192000"/>
              <a:gd name="connsiteY91" fmla="*/ 4939827 h 4939827"/>
              <a:gd name="connsiteX92" fmla="*/ 0 w 12192000"/>
              <a:gd name="connsiteY92" fmla="*/ 512043 h 4939827"/>
              <a:gd name="connsiteX93" fmla="*/ 7381 w 12192000"/>
              <a:gd name="connsiteY93" fmla="*/ 512580 h 4939827"/>
              <a:gd name="connsiteX94" fmla="*/ 100029 w 12192000"/>
              <a:gd name="connsiteY94" fmla="*/ 504758 h 4939827"/>
              <a:gd name="connsiteX95" fmla="*/ 155244 w 12192000"/>
              <a:gd name="connsiteY95" fmla="*/ 525130 h 4939827"/>
              <a:gd name="connsiteX96" fmla="*/ 254366 w 12192000"/>
              <a:gd name="connsiteY96" fmla="*/ 534449 h 4939827"/>
              <a:gd name="connsiteX97" fmla="*/ 447292 w 12192000"/>
              <a:gd name="connsiteY97" fmla="*/ 542725 h 4939827"/>
              <a:gd name="connsiteX98" fmla="*/ 628105 w 12192000"/>
              <a:gd name="connsiteY98" fmla="*/ 547853 h 4939827"/>
              <a:gd name="connsiteX99" fmla="*/ 783146 w 12192000"/>
              <a:gd name="connsiteY99" fmla="*/ 591799 h 4939827"/>
              <a:gd name="connsiteX100" fmla="*/ 1043676 w 12192000"/>
              <a:gd name="connsiteY100" fmla="*/ 591887 h 4939827"/>
              <a:gd name="connsiteX101" fmla="*/ 1281816 w 12192000"/>
              <a:gd name="connsiteY101" fmla="*/ 520946 h 4939827"/>
              <a:gd name="connsiteX102" fmla="*/ 1486347 w 12192000"/>
              <a:gd name="connsiteY102" fmla="*/ 487310 h 4939827"/>
              <a:gd name="connsiteX103" fmla="*/ 1568079 w 12192000"/>
              <a:gd name="connsiteY103" fmla="*/ 462531 h 4939827"/>
              <a:gd name="connsiteX104" fmla="*/ 1622516 w 12192000"/>
              <a:gd name="connsiteY104" fmla="*/ 466058 h 4939827"/>
              <a:gd name="connsiteX105" fmla="*/ 1655457 w 12192000"/>
              <a:gd name="connsiteY105" fmla="*/ 465359 h 4939827"/>
              <a:gd name="connsiteX106" fmla="*/ 1717454 w 12192000"/>
              <a:gd name="connsiteY106" fmla="*/ 417203 h 4939827"/>
              <a:gd name="connsiteX107" fmla="*/ 1913794 w 12192000"/>
              <a:gd name="connsiteY107" fmla="*/ 365255 h 4939827"/>
              <a:gd name="connsiteX108" fmla="*/ 2129762 w 12192000"/>
              <a:gd name="connsiteY108" fmla="*/ 367832 h 4939827"/>
              <a:gd name="connsiteX109" fmla="*/ 2376970 w 12192000"/>
              <a:gd name="connsiteY109" fmla="*/ 350129 h 4939827"/>
              <a:gd name="connsiteX110" fmla="*/ 2480155 w 12192000"/>
              <a:gd name="connsiteY110" fmla="*/ 359227 h 4939827"/>
              <a:gd name="connsiteX111" fmla="*/ 2586782 w 12192000"/>
              <a:gd name="connsiteY111" fmla="*/ 339352 h 4939827"/>
              <a:gd name="connsiteX112" fmla="*/ 2679617 w 12192000"/>
              <a:gd name="connsiteY112" fmla="*/ 305383 h 4939827"/>
              <a:gd name="connsiteX113" fmla="*/ 2788947 w 12192000"/>
              <a:gd name="connsiteY113" fmla="*/ 250375 h 4939827"/>
              <a:gd name="connsiteX114" fmla="*/ 2965530 w 12192000"/>
              <a:gd name="connsiteY114" fmla="*/ 245958 h 4939827"/>
              <a:gd name="connsiteX115" fmla="*/ 3103677 w 12192000"/>
              <a:gd name="connsiteY115" fmla="*/ 209527 h 4939827"/>
              <a:gd name="connsiteX116" fmla="*/ 3126759 w 12192000"/>
              <a:gd name="connsiteY116" fmla="*/ 211226 h 4939827"/>
              <a:gd name="connsiteX117" fmla="*/ 3164020 w 12192000"/>
              <a:gd name="connsiteY117" fmla="*/ 212779 h 4939827"/>
              <a:gd name="connsiteX118" fmla="*/ 3285019 w 12192000"/>
              <a:gd name="connsiteY118" fmla="*/ 220535 h 4939827"/>
              <a:gd name="connsiteX119" fmla="*/ 3365154 w 12192000"/>
              <a:gd name="connsiteY119" fmla="*/ 226416 h 4939827"/>
              <a:gd name="connsiteX120" fmla="*/ 3367507 w 12192000"/>
              <a:gd name="connsiteY120" fmla="*/ 225416 h 4939827"/>
              <a:gd name="connsiteX121" fmla="*/ 3387567 w 12192000"/>
              <a:gd name="connsiteY121" fmla="*/ 227103 h 4939827"/>
              <a:gd name="connsiteX122" fmla="*/ 3498001 w 12192000"/>
              <a:gd name="connsiteY122" fmla="*/ 231941 h 4939827"/>
              <a:gd name="connsiteX123" fmla="*/ 3561557 w 12192000"/>
              <a:gd name="connsiteY123" fmla="*/ 228095 h 4939827"/>
              <a:gd name="connsiteX124" fmla="*/ 3611920 w 12192000"/>
              <a:gd name="connsiteY124" fmla="*/ 218094 h 4939827"/>
              <a:gd name="connsiteX125" fmla="*/ 3620528 w 12192000"/>
              <a:gd name="connsiteY125" fmla="*/ 218788 h 4939827"/>
              <a:gd name="connsiteX126" fmla="*/ 3620766 w 12192000"/>
              <a:gd name="connsiteY126" fmla="*/ 218511 h 4939827"/>
              <a:gd name="connsiteX127" fmla="*/ 3629977 w 12192000"/>
              <a:gd name="connsiteY127" fmla="*/ 218664 h 4939827"/>
              <a:gd name="connsiteX128" fmla="*/ 3636217 w 12192000"/>
              <a:gd name="connsiteY128" fmla="*/ 220048 h 4939827"/>
              <a:gd name="connsiteX129" fmla="*/ 3709484 w 12192000"/>
              <a:gd name="connsiteY129" fmla="*/ 186927 h 4939827"/>
              <a:gd name="connsiteX130" fmla="*/ 3761342 w 12192000"/>
              <a:gd name="connsiteY130" fmla="*/ 177474 h 4939827"/>
              <a:gd name="connsiteX131" fmla="*/ 3799748 w 12192000"/>
              <a:gd name="connsiteY131" fmla="*/ 167154 h 4939827"/>
              <a:gd name="connsiteX132" fmla="*/ 3922756 w 12192000"/>
              <a:gd name="connsiteY132" fmla="*/ 194044 h 4939827"/>
              <a:gd name="connsiteX133" fmla="*/ 4028476 w 12192000"/>
              <a:gd name="connsiteY133" fmla="*/ 223679 h 4939827"/>
              <a:gd name="connsiteX134" fmla="*/ 4191582 w 12192000"/>
              <a:gd name="connsiteY134" fmla="*/ 238952 h 4939827"/>
              <a:gd name="connsiteX135" fmla="*/ 4251024 w 12192000"/>
              <a:gd name="connsiteY135" fmla="*/ 240874 h 4939827"/>
              <a:gd name="connsiteX136" fmla="*/ 4355275 w 12192000"/>
              <a:gd name="connsiteY136" fmla="*/ 260205 h 4939827"/>
              <a:gd name="connsiteX137" fmla="*/ 4423807 w 12192000"/>
              <a:gd name="connsiteY137" fmla="*/ 270366 h 4939827"/>
              <a:gd name="connsiteX138" fmla="*/ 4558432 w 12192000"/>
              <a:gd name="connsiteY138" fmla="*/ 269194 h 4939827"/>
              <a:gd name="connsiteX139" fmla="*/ 4635061 w 12192000"/>
              <a:gd name="connsiteY139" fmla="*/ 280682 h 4939827"/>
              <a:gd name="connsiteX140" fmla="*/ 4807427 w 12192000"/>
              <a:gd name="connsiteY140" fmla="*/ 276835 h 4939827"/>
              <a:gd name="connsiteX141" fmla="*/ 5028933 w 12192000"/>
              <a:gd name="connsiteY141" fmla="*/ 183887 h 4939827"/>
              <a:gd name="connsiteX142" fmla="*/ 5093642 w 12192000"/>
              <a:gd name="connsiteY142" fmla="*/ 177214 h 4939827"/>
              <a:gd name="connsiteX143" fmla="*/ 5102642 w 12192000"/>
              <a:gd name="connsiteY143" fmla="*/ 186816 h 4939827"/>
              <a:gd name="connsiteX144" fmla="*/ 5193590 w 12192000"/>
              <a:gd name="connsiteY144" fmla="*/ 156458 h 4939827"/>
              <a:gd name="connsiteX145" fmla="*/ 5323922 w 12192000"/>
              <a:gd name="connsiteY145" fmla="*/ 146332 h 4939827"/>
              <a:gd name="connsiteX146" fmla="*/ 5421860 w 12192000"/>
              <a:gd name="connsiteY146" fmla="*/ 167298 h 4939827"/>
              <a:gd name="connsiteX147" fmla="*/ 5476948 w 12192000"/>
              <a:gd name="connsiteY147" fmla="*/ 173249 h 4939827"/>
              <a:gd name="connsiteX148" fmla="*/ 5516842 w 12192000"/>
              <a:gd name="connsiteY148" fmla="*/ 184018 h 4939827"/>
              <a:gd name="connsiteX149" fmla="*/ 5619415 w 12192000"/>
              <a:gd name="connsiteY149" fmla="*/ 176781 h 4939827"/>
              <a:gd name="connsiteX150" fmla="*/ 5789867 w 12192000"/>
              <a:gd name="connsiteY150" fmla="*/ 150304 h 4939827"/>
              <a:gd name="connsiteX151" fmla="*/ 5825953 w 12192000"/>
              <a:gd name="connsiteY151" fmla="*/ 147907 h 4939827"/>
              <a:gd name="connsiteX152" fmla="*/ 5856168 w 12192000"/>
              <a:gd name="connsiteY152" fmla="*/ 158719 h 4939827"/>
              <a:gd name="connsiteX153" fmla="*/ 5862476 w 12192000"/>
              <a:gd name="connsiteY153" fmla="*/ 172447 h 4939827"/>
              <a:gd name="connsiteX154" fmla="*/ 5882195 w 12192000"/>
              <a:gd name="connsiteY154" fmla="*/ 173195 h 4939827"/>
              <a:gd name="connsiteX155" fmla="*/ 5887271 w 12192000"/>
              <a:gd name="connsiteY155" fmla="*/ 176084 h 4939827"/>
              <a:gd name="connsiteX156" fmla="*/ 5921577 w 12192000"/>
              <a:gd name="connsiteY156" fmla="*/ 169858 h 4939827"/>
              <a:gd name="connsiteX157" fmla="*/ 5983240 w 12192000"/>
              <a:gd name="connsiteY157" fmla="*/ 152755 h 4939827"/>
              <a:gd name="connsiteX158" fmla="*/ 6152287 w 12192000"/>
              <a:gd name="connsiteY158" fmla="*/ 116736 h 4939827"/>
              <a:gd name="connsiteX159" fmla="*/ 6415830 w 12192000"/>
              <a:gd name="connsiteY159" fmla="*/ 136006 h 4939827"/>
              <a:gd name="connsiteX160" fmla="*/ 6756965 w 12192000"/>
              <a:gd name="connsiteY160" fmla="*/ 57636 h 4939827"/>
              <a:gd name="connsiteX161" fmla="*/ 6819400 w 12192000"/>
              <a:gd name="connsiteY161" fmla="*/ 30742 h 4939827"/>
              <a:gd name="connsiteX162" fmla="*/ 6986370 w 12192000"/>
              <a:gd name="connsiteY162" fmla="*/ 12659 h 4939827"/>
              <a:gd name="connsiteX163" fmla="*/ 6989536 w 12192000"/>
              <a:gd name="connsiteY163" fmla="*/ 14528 h 4939827"/>
              <a:gd name="connsiteX164" fmla="*/ 7015933 w 12192000"/>
              <a:gd name="connsiteY164" fmla="*/ 9653 h 4939827"/>
              <a:gd name="connsiteX165" fmla="*/ 7020592 w 12192000"/>
              <a:gd name="connsiteY165" fmla="*/ 1651 h 4939827"/>
              <a:gd name="connsiteX166" fmla="*/ 7025905 w 12192000"/>
              <a:gd name="connsiteY166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287089 w 12192000"/>
              <a:gd name="connsiteY55" fmla="*/ 303891 h 4939827"/>
              <a:gd name="connsiteX56" fmla="*/ 9371484 w 12192000"/>
              <a:gd name="connsiteY56" fmla="*/ 329634 h 4939827"/>
              <a:gd name="connsiteX57" fmla="*/ 9404829 w 12192000"/>
              <a:gd name="connsiteY57" fmla="*/ 339038 h 4939827"/>
              <a:gd name="connsiteX58" fmla="*/ 9427021 w 12192000"/>
              <a:gd name="connsiteY58" fmla="*/ 358784 h 4939827"/>
              <a:gd name="connsiteX59" fmla="*/ 9670844 w 12192000"/>
              <a:gd name="connsiteY59" fmla="*/ 405128 h 4939827"/>
              <a:gd name="connsiteX60" fmla="*/ 9816083 w 12192000"/>
              <a:gd name="connsiteY60" fmla="*/ 416573 h 4939827"/>
              <a:gd name="connsiteX61" fmla="*/ 9936741 w 12192000"/>
              <a:gd name="connsiteY61" fmla="*/ 437044 h 4939827"/>
              <a:gd name="connsiteX62" fmla="*/ 10050093 w 12192000"/>
              <a:gd name="connsiteY62" fmla="*/ 443783 h 4939827"/>
              <a:gd name="connsiteX63" fmla="*/ 10130090 w 12192000"/>
              <a:gd name="connsiteY63" fmla="*/ 459520 h 4939827"/>
              <a:gd name="connsiteX64" fmla="*/ 10173456 w 12192000"/>
              <a:gd name="connsiteY64" fmla="*/ 457749 h 4939827"/>
              <a:gd name="connsiteX65" fmla="*/ 10218232 w 12192000"/>
              <a:gd name="connsiteY65" fmla="*/ 459820 h 4939827"/>
              <a:gd name="connsiteX66" fmla="*/ 10354176 w 12192000"/>
              <a:gd name="connsiteY66" fmla="*/ 471377 h 4939827"/>
              <a:gd name="connsiteX67" fmla="*/ 10430681 w 12192000"/>
              <a:gd name="connsiteY67" fmla="*/ 481226 h 4939827"/>
              <a:gd name="connsiteX68" fmla="*/ 10478169 w 12192000"/>
              <a:gd name="connsiteY68" fmla="*/ 481774 h 4939827"/>
              <a:gd name="connsiteX69" fmla="*/ 10540907 w 12192000"/>
              <a:gd name="connsiteY69" fmla="*/ 485607 h 4939827"/>
              <a:gd name="connsiteX70" fmla="*/ 10614941 w 12192000"/>
              <a:gd name="connsiteY70" fmla="*/ 487592 h 4939827"/>
              <a:gd name="connsiteX71" fmla="*/ 10674098 w 12192000"/>
              <a:gd name="connsiteY71" fmla="*/ 521656 h 4939827"/>
              <a:gd name="connsiteX72" fmla="*/ 10874834 w 12192000"/>
              <a:gd name="connsiteY72" fmla="*/ 574867 h 4939827"/>
              <a:gd name="connsiteX73" fmla="*/ 10944981 w 12192000"/>
              <a:gd name="connsiteY73" fmla="*/ 615042 h 4939827"/>
              <a:gd name="connsiteX74" fmla="*/ 11006376 w 12192000"/>
              <a:gd name="connsiteY74" fmla="*/ 645957 h 4939827"/>
              <a:gd name="connsiteX75" fmla="*/ 11076308 w 12192000"/>
              <a:gd name="connsiteY75" fmla="*/ 675698 h 4939827"/>
              <a:gd name="connsiteX76" fmla="*/ 11148789 w 12192000"/>
              <a:gd name="connsiteY76" fmla="*/ 685041 h 4939827"/>
              <a:gd name="connsiteX77" fmla="*/ 11249129 w 12192000"/>
              <a:gd name="connsiteY77" fmla="*/ 684218 h 4939827"/>
              <a:gd name="connsiteX78" fmla="*/ 11299915 w 12192000"/>
              <a:gd name="connsiteY78" fmla="*/ 692177 h 4939827"/>
              <a:gd name="connsiteX79" fmla="*/ 11386973 w 12192000"/>
              <a:gd name="connsiteY79" fmla="*/ 708209 h 4939827"/>
              <a:gd name="connsiteX80" fmla="*/ 11500105 w 12192000"/>
              <a:gd name="connsiteY80" fmla="*/ 735014 h 4939827"/>
              <a:gd name="connsiteX81" fmla="*/ 11621735 w 12192000"/>
              <a:gd name="connsiteY81" fmla="*/ 789584 h 4939827"/>
              <a:gd name="connsiteX82" fmla="*/ 11691200 w 12192000"/>
              <a:gd name="connsiteY82" fmla="*/ 867902 h 4939827"/>
              <a:gd name="connsiteX83" fmla="*/ 11819427 w 12192000"/>
              <a:gd name="connsiteY83" fmla="*/ 911634 h 4939827"/>
              <a:gd name="connsiteX84" fmla="*/ 11969720 w 12192000"/>
              <a:gd name="connsiteY84" fmla="*/ 964737 h 4939827"/>
              <a:gd name="connsiteX85" fmla="*/ 12055766 w 12192000"/>
              <a:gd name="connsiteY85" fmla="*/ 991268 h 4939827"/>
              <a:gd name="connsiteX86" fmla="*/ 12171539 w 12192000"/>
              <a:gd name="connsiteY86" fmla="*/ 995427 h 4939827"/>
              <a:gd name="connsiteX87" fmla="*/ 12187831 w 12192000"/>
              <a:gd name="connsiteY87" fmla="*/ 996580 h 4939827"/>
              <a:gd name="connsiteX88" fmla="*/ 12192000 w 12192000"/>
              <a:gd name="connsiteY88" fmla="*/ 996726 h 4939827"/>
              <a:gd name="connsiteX89" fmla="*/ 12192000 w 12192000"/>
              <a:gd name="connsiteY89" fmla="*/ 4939827 h 4939827"/>
              <a:gd name="connsiteX90" fmla="*/ 0 w 12192000"/>
              <a:gd name="connsiteY90" fmla="*/ 4939827 h 4939827"/>
              <a:gd name="connsiteX91" fmla="*/ 0 w 12192000"/>
              <a:gd name="connsiteY91" fmla="*/ 512043 h 4939827"/>
              <a:gd name="connsiteX92" fmla="*/ 7381 w 12192000"/>
              <a:gd name="connsiteY92" fmla="*/ 512580 h 4939827"/>
              <a:gd name="connsiteX93" fmla="*/ 100029 w 12192000"/>
              <a:gd name="connsiteY93" fmla="*/ 504758 h 4939827"/>
              <a:gd name="connsiteX94" fmla="*/ 155244 w 12192000"/>
              <a:gd name="connsiteY94" fmla="*/ 525130 h 4939827"/>
              <a:gd name="connsiteX95" fmla="*/ 254366 w 12192000"/>
              <a:gd name="connsiteY95" fmla="*/ 534449 h 4939827"/>
              <a:gd name="connsiteX96" fmla="*/ 447292 w 12192000"/>
              <a:gd name="connsiteY96" fmla="*/ 542725 h 4939827"/>
              <a:gd name="connsiteX97" fmla="*/ 628105 w 12192000"/>
              <a:gd name="connsiteY97" fmla="*/ 547853 h 4939827"/>
              <a:gd name="connsiteX98" fmla="*/ 783146 w 12192000"/>
              <a:gd name="connsiteY98" fmla="*/ 591799 h 4939827"/>
              <a:gd name="connsiteX99" fmla="*/ 1043676 w 12192000"/>
              <a:gd name="connsiteY99" fmla="*/ 591887 h 4939827"/>
              <a:gd name="connsiteX100" fmla="*/ 1281816 w 12192000"/>
              <a:gd name="connsiteY100" fmla="*/ 520946 h 4939827"/>
              <a:gd name="connsiteX101" fmla="*/ 1486347 w 12192000"/>
              <a:gd name="connsiteY101" fmla="*/ 487310 h 4939827"/>
              <a:gd name="connsiteX102" fmla="*/ 1568079 w 12192000"/>
              <a:gd name="connsiteY102" fmla="*/ 462531 h 4939827"/>
              <a:gd name="connsiteX103" fmla="*/ 1622516 w 12192000"/>
              <a:gd name="connsiteY103" fmla="*/ 466058 h 4939827"/>
              <a:gd name="connsiteX104" fmla="*/ 1655457 w 12192000"/>
              <a:gd name="connsiteY104" fmla="*/ 465359 h 4939827"/>
              <a:gd name="connsiteX105" fmla="*/ 1717454 w 12192000"/>
              <a:gd name="connsiteY105" fmla="*/ 417203 h 4939827"/>
              <a:gd name="connsiteX106" fmla="*/ 1913794 w 12192000"/>
              <a:gd name="connsiteY106" fmla="*/ 365255 h 4939827"/>
              <a:gd name="connsiteX107" fmla="*/ 2129762 w 12192000"/>
              <a:gd name="connsiteY107" fmla="*/ 367832 h 4939827"/>
              <a:gd name="connsiteX108" fmla="*/ 2376970 w 12192000"/>
              <a:gd name="connsiteY108" fmla="*/ 350129 h 4939827"/>
              <a:gd name="connsiteX109" fmla="*/ 2480155 w 12192000"/>
              <a:gd name="connsiteY109" fmla="*/ 359227 h 4939827"/>
              <a:gd name="connsiteX110" fmla="*/ 2586782 w 12192000"/>
              <a:gd name="connsiteY110" fmla="*/ 339352 h 4939827"/>
              <a:gd name="connsiteX111" fmla="*/ 2679617 w 12192000"/>
              <a:gd name="connsiteY111" fmla="*/ 305383 h 4939827"/>
              <a:gd name="connsiteX112" fmla="*/ 2788947 w 12192000"/>
              <a:gd name="connsiteY112" fmla="*/ 250375 h 4939827"/>
              <a:gd name="connsiteX113" fmla="*/ 2965530 w 12192000"/>
              <a:gd name="connsiteY113" fmla="*/ 245958 h 4939827"/>
              <a:gd name="connsiteX114" fmla="*/ 3103677 w 12192000"/>
              <a:gd name="connsiteY114" fmla="*/ 209527 h 4939827"/>
              <a:gd name="connsiteX115" fmla="*/ 3126759 w 12192000"/>
              <a:gd name="connsiteY115" fmla="*/ 211226 h 4939827"/>
              <a:gd name="connsiteX116" fmla="*/ 3164020 w 12192000"/>
              <a:gd name="connsiteY116" fmla="*/ 212779 h 4939827"/>
              <a:gd name="connsiteX117" fmla="*/ 3285019 w 12192000"/>
              <a:gd name="connsiteY117" fmla="*/ 220535 h 4939827"/>
              <a:gd name="connsiteX118" fmla="*/ 3365154 w 12192000"/>
              <a:gd name="connsiteY118" fmla="*/ 226416 h 4939827"/>
              <a:gd name="connsiteX119" fmla="*/ 3367507 w 12192000"/>
              <a:gd name="connsiteY119" fmla="*/ 225416 h 4939827"/>
              <a:gd name="connsiteX120" fmla="*/ 3387567 w 12192000"/>
              <a:gd name="connsiteY120" fmla="*/ 227103 h 4939827"/>
              <a:gd name="connsiteX121" fmla="*/ 3498001 w 12192000"/>
              <a:gd name="connsiteY121" fmla="*/ 231941 h 4939827"/>
              <a:gd name="connsiteX122" fmla="*/ 3561557 w 12192000"/>
              <a:gd name="connsiteY122" fmla="*/ 228095 h 4939827"/>
              <a:gd name="connsiteX123" fmla="*/ 3611920 w 12192000"/>
              <a:gd name="connsiteY123" fmla="*/ 218094 h 4939827"/>
              <a:gd name="connsiteX124" fmla="*/ 3620528 w 12192000"/>
              <a:gd name="connsiteY124" fmla="*/ 218788 h 4939827"/>
              <a:gd name="connsiteX125" fmla="*/ 3620766 w 12192000"/>
              <a:gd name="connsiteY125" fmla="*/ 218511 h 4939827"/>
              <a:gd name="connsiteX126" fmla="*/ 3629977 w 12192000"/>
              <a:gd name="connsiteY126" fmla="*/ 218664 h 4939827"/>
              <a:gd name="connsiteX127" fmla="*/ 3636217 w 12192000"/>
              <a:gd name="connsiteY127" fmla="*/ 220048 h 4939827"/>
              <a:gd name="connsiteX128" fmla="*/ 3709484 w 12192000"/>
              <a:gd name="connsiteY128" fmla="*/ 186927 h 4939827"/>
              <a:gd name="connsiteX129" fmla="*/ 3761342 w 12192000"/>
              <a:gd name="connsiteY129" fmla="*/ 177474 h 4939827"/>
              <a:gd name="connsiteX130" fmla="*/ 3799748 w 12192000"/>
              <a:gd name="connsiteY130" fmla="*/ 167154 h 4939827"/>
              <a:gd name="connsiteX131" fmla="*/ 3922756 w 12192000"/>
              <a:gd name="connsiteY131" fmla="*/ 194044 h 4939827"/>
              <a:gd name="connsiteX132" fmla="*/ 4028476 w 12192000"/>
              <a:gd name="connsiteY132" fmla="*/ 223679 h 4939827"/>
              <a:gd name="connsiteX133" fmla="*/ 4191582 w 12192000"/>
              <a:gd name="connsiteY133" fmla="*/ 238952 h 4939827"/>
              <a:gd name="connsiteX134" fmla="*/ 4251024 w 12192000"/>
              <a:gd name="connsiteY134" fmla="*/ 240874 h 4939827"/>
              <a:gd name="connsiteX135" fmla="*/ 4355275 w 12192000"/>
              <a:gd name="connsiteY135" fmla="*/ 260205 h 4939827"/>
              <a:gd name="connsiteX136" fmla="*/ 4423807 w 12192000"/>
              <a:gd name="connsiteY136" fmla="*/ 270366 h 4939827"/>
              <a:gd name="connsiteX137" fmla="*/ 4558432 w 12192000"/>
              <a:gd name="connsiteY137" fmla="*/ 269194 h 4939827"/>
              <a:gd name="connsiteX138" fmla="*/ 4635061 w 12192000"/>
              <a:gd name="connsiteY138" fmla="*/ 280682 h 4939827"/>
              <a:gd name="connsiteX139" fmla="*/ 4807427 w 12192000"/>
              <a:gd name="connsiteY139" fmla="*/ 276835 h 4939827"/>
              <a:gd name="connsiteX140" fmla="*/ 5028933 w 12192000"/>
              <a:gd name="connsiteY140" fmla="*/ 183887 h 4939827"/>
              <a:gd name="connsiteX141" fmla="*/ 5093642 w 12192000"/>
              <a:gd name="connsiteY141" fmla="*/ 177214 h 4939827"/>
              <a:gd name="connsiteX142" fmla="*/ 5102642 w 12192000"/>
              <a:gd name="connsiteY142" fmla="*/ 186816 h 4939827"/>
              <a:gd name="connsiteX143" fmla="*/ 5193590 w 12192000"/>
              <a:gd name="connsiteY143" fmla="*/ 156458 h 4939827"/>
              <a:gd name="connsiteX144" fmla="*/ 5323922 w 12192000"/>
              <a:gd name="connsiteY144" fmla="*/ 146332 h 4939827"/>
              <a:gd name="connsiteX145" fmla="*/ 5421860 w 12192000"/>
              <a:gd name="connsiteY145" fmla="*/ 167298 h 4939827"/>
              <a:gd name="connsiteX146" fmla="*/ 5476948 w 12192000"/>
              <a:gd name="connsiteY146" fmla="*/ 173249 h 4939827"/>
              <a:gd name="connsiteX147" fmla="*/ 5516842 w 12192000"/>
              <a:gd name="connsiteY147" fmla="*/ 184018 h 4939827"/>
              <a:gd name="connsiteX148" fmla="*/ 5619415 w 12192000"/>
              <a:gd name="connsiteY148" fmla="*/ 176781 h 4939827"/>
              <a:gd name="connsiteX149" fmla="*/ 5789867 w 12192000"/>
              <a:gd name="connsiteY149" fmla="*/ 150304 h 4939827"/>
              <a:gd name="connsiteX150" fmla="*/ 5825953 w 12192000"/>
              <a:gd name="connsiteY150" fmla="*/ 147907 h 4939827"/>
              <a:gd name="connsiteX151" fmla="*/ 5856168 w 12192000"/>
              <a:gd name="connsiteY151" fmla="*/ 158719 h 4939827"/>
              <a:gd name="connsiteX152" fmla="*/ 5862476 w 12192000"/>
              <a:gd name="connsiteY152" fmla="*/ 172447 h 4939827"/>
              <a:gd name="connsiteX153" fmla="*/ 5882195 w 12192000"/>
              <a:gd name="connsiteY153" fmla="*/ 173195 h 4939827"/>
              <a:gd name="connsiteX154" fmla="*/ 5887271 w 12192000"/>
              <a:gd name="connsiteY154" fmla="*/ 176084 h 4939827"/>
              <a:gd name="connsiteX155" fmla="*/ 5921577 w 12192000"/>
              <a:gd name="connsiteY155" fmla="*/ 169858 h 4939827"/>
              <a:gd name="connsiteX156" fmla="*/ 5983240 w 12192000"/>
              <a:gd name="connsiteY156" fmla="*/ 152755 h 4939827"/>
              <a:gd name="connsiteX157" fmla="*/ 6152287 w 12192000"/>
              <a:gd name="connsiteY157" fmla="*/ 116736 h 4939827"/>
              <a:gd name="connsiteX158" fmla="*/ 6415830 w 12192000"/>
              <a:gd name="connsiteY158" fmla="*/ 136006 h 4939827"/>
              <a:gd name="connsiteX159" fmla="*/ 6756965 w 12192000"/>
              <a:gd name="connsiteY159" fmla="*/ 57636 h 4939827"/>
              <a:gd name="connsiteX160" fmla="*/ 6819400 w 12192000"/>
              <a:gd name="connsiteY160" fmla="*/ 30742 h 4939827"/>
              <a:gd name="connsiteX161" fmla="*/ 6986370 w 12192000"/>
              <a:gd name="connsiteY161" fmla="*/ 12659 h 4939827"/>
              <a:gd name="connsiteX162" fmla="*/ 6989536 w 12192000"/>
              <a:gd name="connsiteY162" fmla="*/ 14528 h 4939827"/>
              <a:gd name="connsiteX163" fmla="*/ 7015933 w 12192000"/>
              <a:gd name="connsiteY163" fmla="*/ 9653 h 4939827"/>
              <a:gd name="connsiteX164" fmla="*/ 7020592 w 12192000"/>
              <a:gd name="connsiteY164" fmla="*/ 1651 h 4939827"/>
              <a:gd name="connsiteX165" fmla="*/ 7025905 w 12192000"/>
              <a:gd name="connsiteY165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588044 w 12192000"/>
              <a:gd name="connsiteY13" fmla="*/ 110756 h 4939827"/>
              <a:gd name="connsiteX14" fmla="*/ 7732750 w 12192000"/>
              <a:gd name="connsiteY14" fmla="*/ 145456 h 4939827"/>
              <a:gd name="connsiteX15" fmla="*/ 7785900 w 12192000"/>
              <a:gd name="connsiteY15" fmla="*/ 154493 h 4939827"/>
              <a:gd name="connsiteX16" fmla="*/ 7877301 w 12192000"/>
              <a:gd name="connsiteY16" fmla="*/ 186153 h 4939827"/>
              <a:gd name="connsiteX17" fmla="*/ 7952584 w 12192000"/>
              <a:gd name="connsiteY17" fmla="*/ 170181 h 4939827"/>
              <a:gd name="connsiteX18" fmla="*/ 8009534 w 12192000"/>
              <a:gd name="connsiteY18" fmla="*/ 176441 h 4939827"/>
              <a:gd name="connsiteX19" fmla="*/ 8058681 w 12192000"/>
              <a:gd name="connsiteY19" fmla="*/ 219431 h 4939827"/>
              <a:gd name="connsiteX20" fmla="*/ 8126175 w 12192000"/>
              <a:gd name="connsiteY20" fmla="*/ 240005 h 4939827"/>
              <a:gd name="connsiteX21" fmla="*/ 8166439 w 12192000"/>
              <a:gd name="connsiteY21" fmla="*/ 252699 h 4939827"/>
              <a:gd name="connsiteX22" fmla="*/ 8281371 w 12192000"/>
              <a:gd name="connsiteY22" fmla="*/ 256875 h 4939827"/>
              <a:gd name="connsiteX23" fmla="*/ 8381609 w 12192000"/>
              <a:gd name="connsiteY23" fmla="*/ 240618 h 4939827"/>
              <a:gd name="connsiteX24" fmla="*/ 8406759 w 12192000"/>
              <a:gd name="connsiteY24" fmla="*/ 232517 h 4939827"/>
              <a:gd name="connsiteX25" fmla="*/ 8426506 w 12192000"/>
              <a:gd name="connsiteY25" fmla="*/ 241842 h 4939827"/>
              <a:gd name="connsiteX26" fmla="*/ 8427949 w 12192000"/>
              <a:gd name="connsiteY26" fmla="*/ 240981 h 4939827"/>
              <a:gd name="connsiteX27" fmla="*/ 8441468 w 12192000"/>
              <a:gd name="connsiteY27" fmla="*/ 241157 h 4939827"/>
              <a:gd name="connsiteX28" fmla="*/ 8565757 w 12192000"/>
              <a:gd name="connsiteY28" fmla="*/ 255317 h 4939827"/>
              <a:gd name="connsiteX29" fmla="*/ 8573171 w 12192000"/>
              <a:gd name="connsiteY29" fmla="*/ 258426 h 4939827"/>
              <a:gd name="connsiteX30" fmla="*/ 8573548 w 12192000"/>
              <a:gd name="connsiteY30" fmla="*/ 258241 h 4939827"/>
              <a:gd name="connsiteX31" fmla="*/ 8581827 w 12192000"/>
              <a:gd name="connsiteY31" fmla="*/ 261028 h 4939827"/>
              <a:gd name="connsiteX32" fmla="*/ 8586687 w 12192000"/>
              <a:gd name="connsiteY32" fmla="*/ 264089 h 4939827"/>
              <a:gd name="connsiteX33" fmla="*/ 8601067 w 12192000"/>
              <a:gd name="connsiteY33" fmla="*/ 270114 h 4939827"/>
              <a:gd name="connsiteX34" fmla="*/ 8672650 w 12192000"/>
              <a:gd name="connsiteY34" fmla="*/ 254821 h 4939827"/>
              <a:gd name="connsiteX35" fmla="*/ 8785543 w 12192000"/>
              <a:gd name="connsiteY35" fmla="*/ 263406 h 4939827"/>
              <a:gd name="connsiteX36" fmla="*/ 8830588 w 12192000"/>
              <a:gd name="connsiteY36" fmla="*/ 265483 h 4939827"/>
              <a:gd name="connsiteX37" fmla="*/ 8905142 w 12192000"/>
              <a:gd name="connsiteY37" fmla="*/ 264958 h 4939827"/>
              <a:gd name="connsiteX38" fmla="*/ 8968582 w 12192000"/>
              <a:gd name="connsiteY38" fmla="*/ 262728 h 4939827"/>
              <a:gd name="connsiteX39" fmla="*/ 8972994 w 12192000"/>
              <a:gd name="connsiteY39" fmla="*/ 263284 h 4939827"/>
              <a:gd name="connsiteX40" fmla="*/ 9004605 w 12192000"/>
              <a:gd name="connsiteY40" fmla="*/ 258041 h 4939827"/>
              <a:gd name="connsiteX41" fmla="*/ 9016165 w 12192000"/>
              <a:gd name="connsiteY41" fmla="*/ 261258 h 4939827"/>
              <a:gd name="connsiteX42" fmla="*/ 9043297 w 12192000"/>
              <a:gd name="connsiteY42" fmla="*/ 281547 h 4939827"/>
              <a:gd name="connsiteX43" fmla="*/ 9048315 w 12192000"/>
              <a:gd name="connsiteY43" fmla="*/ 279264 h 4939827"/>
              <a:gd name="connsiteX44" fmla="*/ 9054706 w 12192000"/>
              <a:gd name="connsiteY44" fmla="*/ 278538 h 4939827"/>
              <a:gd name="connsiteX45" fmla="*/ 9070919 w 12192000"/>
              <a:gd name="connsiteY45" fmla="*/ 281810 h 4939827"/>
              <a:gd name="connsiteX46" fmla="*/ 9076813 w 12192000"/>
              <a:gd name="connsiteY46" fmla="*/ 283909 h 4939827"/>
              <a:gd name="connsiteX47" fmla="*/ 9085871 w 12192000"/>
              <a:gd name="connsiteY47" fmla="*/ 285133 h 4939827"/>
              <a:gd name="connsiteX48" fmla="*/ 9086159 w 12192000"/>
              <a:gd name="connsiteY48" fmla="*/ 284887 h 4939827"/>
              <a:gd name="connsiteX49" fmla="*/ 9134606 w 12192000"/>
              <a:gd name="connsiteY49" fmla="*/ 288168 h 4939827"/>
              <a:gd name="connsiteX50" fmla="*/ 9195590 w 12192000"/>
              <a:gd name="connsiteY50" fmla="*/ 279568 h 4939827"/>
              <a:gd name="connsiteX51" fmla="*/ 9219336 w 12192000"/>
              <a:gd name="connsiteY51" fmla="*/ 278133 h 4939827"/>
              <a:gd name="connsiteX52" fmla="*/ 9232362 w 12192000"/>
              <a:gd name="connsiteY52" fmla="*/ 275894 h 4939827"/>
              <a:gd name="connsiteX53" fmla="*/ 9233396 w 12192000"/>
              <a:gd name="connsiteY53" fmla="*/ 274803 h 4939827"/>
              <a:gd name="connsiteX54" fmla="*/ 9256213 w 12192000"/>
              <a:gd name="connsiteY54" fmla="*/ 281576 h 4939827"/>
              <a:gd name="connsiteX55" fmla="*/ 9371484 w 12192000"/>
              <a:gd name="connsiteY55" fmla="*/ 329634 h 4939827"/>
              <a:gd name="connsiteX56" fmla="*/ 9404829 w 12192000"/>
              <a:gd name="connsiteY56" fmla="*/ 339038 h 4939827"/>
              <a:gd name="connsiteX57" fmla="*/ 9427021 w 12192000"/>
              <a:gd name="connsiteY57" fmla="*/ 358784 h 4939827"/>
              <a:gd name="connsiteX58" fmla="*/ 9670844 w 12192000"/>
              <a:gd name="connsiteY58" fmla="*/ 405128 h 4939827"/>
              <a:gd name="connsiteX59" fmla="*/ 9816083 w 12192000"/>
              <a:gd name="connsiteY59" fmla="*/ 416573 h 4939827"/>
              <a:gd name="connsiteX60" fmla="*/ 9936741 w 12192000"/>
              <a:gd name="connsiteY60" fmla="*/ 437044 h 4939827"/>
              <a:gd name="connsiteX61" fmla="*/ 10050093 w 12192000"/>
              <a:gd name="connsiteY61" fmla="*/ 443783 h 4939827"/>
              <a:gd name="connsiteX62" fmla="*/ 10130090 w 12192000"/>
              <a:gd name="connsiteY62" fmla="*/ 459520 h 4939827"/>
              <a:gd name="connsiteX63" fmla="*/ 10173456 w 12192000"/>
              <a:gd name="connsiteY63" fmla="*/ 457749 h 4939827"/>
              <a:gd name="connsiteX64" fmla="*/ 10218232 w 12192000"/>
              <a:gd name="connsiteY64" fmla="*/ 459820 h 4939827"/>
              <a:gd name="connsiteX65" fmla="*/ 10354176 w 12192000"/>
              <a:gd name="connsiteY65" fmla="*/ 471377 h 4939827"/>
              <a:gd name="connsiteX66" fmla="*/ 10430681 w 12192000"/>
              <a:gd name="connsiteY66" fmla="*/ 481226 h 4939827"/>
              <a:gd name="connsiteX67" fmla="*/ 10478169 w 12192000"/>
              <a:gd name="connsiteY67" fmla="*/ 481774 h 4939827"/>
              <a:gd name="connsiteX68" fmla="*/ 10540907 w 12192000"/>
              <a:gd name="connsiteY68" fmla="*/ 485607 h 4939827"/>
              <a:gd name="connsiteX69" fmla="*/ 10614941 w 12192000"/>
              <a:gd name="connsiteY69" fmla="*/ 487592 h 4939827"/>
              <a:gd name="connsiteX70" fmla="*/ 10674098 w 12192000"/>
              <a:gd name="connsiteY70" fmla="*/ 521656 h 4939827"/>
              <a:gd name="connsiteX71" fmla="*/ 10874834 w 12192000"/>
              <a:gd name="connsiteY71" fmla="*/ 574867 h 4939827"/>
              <a:gd name="connsiteX72" fmla="*/ 10944981 w 12192000"/>
              <a:gd name="connsiteY72" fmla="*/ 615042 h 4939827"/>
              <a:gd name="connsiteX73" fmla="*/ 11006376 w 12192000"/>
              <a:gd name="connsiteY73" fmla="*/ 645957 h 4939827"/>
              <a:gd name="connsiteX74" fmla="*/ 11076308 w 12192000"/>
              <a:gd name="connsiteY74" fmla="*/ 675698 h 4939827"/>
              <a:gd name="connsiteX75" fmla="*/ 11148789 w 12192000"/>
              <a:gd name="connsiteY75" fmla="*/ 685041 h 4939827"/>
              <a:gd name="connsiteX76" fmla="*/ 11249129 w 12192000"/>
              <a:gd name="connsiteY76" fmla="*/ 684218 h 4939827"/>
              <a:gd name="connsiteX77" fmla="*/ 11299915 w 12192000"/>
              <a:gd name="connsiteY77" fmla="*/ 692177 h 4939827"/>
              <a:gd name="connsiteX78" fmla="*/ 11386973 w 12192000"/>
              <a:gd name="connsiteY78" fmla="*/ 708209 h 4939827"/>
              <a:gd name="connsiteX79" fmla="*/ 11500105 w 12192000"/>
              <a:gd name="connsiteY79" fmla="*/ 735014 h 4939827"/>
              <a:gd name="connsiteX80" fmla="*/ 11621735 w 12192000"/>
              <a:gd name="connsiteY80" fmla="*/ 789584 h 4939827"/>
              <a:gd name="connsiteX81" fmla="*/ 11691200 w 12192000"/>
              <a:gd name="connsiteY81" fmla="*/ 867902 h 4939827"/>
              <a:gd name="connsiteX82" fmla="*/ 11819427 w 12192000"/>
              <a:gd name="connsiteY82" fmla="*/ 911634 h 4939827"/>
              <a:gd name="connsiteX83" fmla="*/ 11969720 w 12192000"/>
              <a:gd name="connsiteY83" fmla="*/ 964737 h 4939827"/>
              <a:gd name="connsiteX84" fmla="*/ 12055766 w 12192000"/>
              <a:gd name="connsiteY84" fmla="*/ 991268 h 4939827"/>
              <a:gd name="connsiteX85" fmla="*/ 12171539 w 12192000"/>
              <a:gd name="connsiteY85" fmla="*/ 995427 h 4939827"/>
              <a:gd name="connsiteX86" fmla="*/ 12187831 w 12192000"/>
              <a:gd name="connsiteY86" fmla="*/ 996580 h 4939827"/>
              <a:gd name="connsiteX87" fmla="*/ 12192000 w 12192000"/>
              <a:gd name="connsiteY87" fmla="*/ 996726 h 4939827"/>
              <a:gd name="connsiteX88" fmla="*/ 12192000 w 12192000"/>
              <a:gd name="connsiteY88" fmla="*/ 4939827 h 4939827"/>
              <a:gd name="connsiteX89" fmla="*/ 0 w 12192000"/>
              <a:gd name="connsiteY89" fmla="*/ 4939827 h 4939827"/>
              <a:gd name="connsiteX90" fmla="*/ 0 w 12192000"/>
              <a:gd name="connsiteY90" fmla="*/ 512043 h 4939827"/>
              <a:gd name="connsiteX91" fmla="*/ 7381 w 12192000"/>
              <a:gd name="connsiteY91" fmla="*/ 512580 h 4939827"/>
              <a:gd name="connsiteX92" fmla="*/ 100029 w 12192000"/>
              <a:gd name="connsiteY92" fmla="*/ 504758 h 4939827"/>
              <a:gd name="connsiteX93" fmla="*/ 155244 w 12192000"/>
              <a:gd name="connsiteY93" fmla="*/ 525130 h 4939827"/>
              <a:gd name="connsiteX94" fmla="*/ 254366 w 12192000"/>
              <a:gd name="connsiteY94" fmla="*/ 534449 h 4939827"/>
              <a:gd name="connsiteX95" fmla="*/ 447292 w 12192000"/>
              <a:gd name="connsiteY95" fmla="*/ 542725 h 4939827"/>
              <a:gd name="connsiteX96" fmla="*/ 628105 w 12192000"/>
              <a:gd name="connsiteY96" fmla="*/ 547853 h 4939827"/>
              <a:gd name="connsiteX97" fmla="*/ 783146 w 12192000"/>
              <a:gd name="connsiteY97" fmla="*/ 591799 h 4939827"/>
              <a:gd name="connsiteX98" fmla="*/ 1043676 w 12192000"/>
              <a:gd name="connsiteY98" fmla="*/ 591887 h 4939827"/>
              <a:gd name="connsiteX99" fmla="*/ 1281816 w 12192000"/>
              <a:gd name="connsiteY99" fmla="*/ 520946 h 4939827"/>
              <a:gd name="connsiteX100" fmla="*/ 1486347 w 12192000"/>
              <a:gd name="connsiteY100" fmla="*/ 487310 h 4939827"/>
              <a:gd name="connsiteX101" fmla="*/ 1568079 w 12192000"/>
              <a:gd name="connsiteY101" fmla="*/ 462531 h 4939827"/>
              <a:gd name="connsiteX102" fmla="*/ 1622516 w 12192000"/>
              <a:gd name="connsiteY102" fmla="*/ 466058 h 4939827"/>
              <a:gd name="connsiteX103" fmla="*/ 1655457 w 12192000"/>
              <a:gd name="connsiteY103" fmla="*/ 465359 h 4939827"/>
              <a:gd name="connsiteX104" fmla="*/ 1717454 w 12192000"/>
              <a:gd name="connsiteY104" fmla="*/ 417203 h 4939827"/>
              <a:gd name="connsiteX105" fmla="*/ 1913794 w 12192000"/>
              <a:gd name="connsiteY105" fmla="*/ 365255 h 4939827"/>
              <a:gd name="connsiteX106" fmla="*/ 2129762 w 12192000"/>
              <a:gd name="connsiteY106" fmla="*/ 367832 h 4939827"/>
              <a:gd name="connsiteX107" fmla="*/ 2376970 w 12192000"/>
              <a:gd name="connsiteY107" fmla="*/ 350129 h 4939827"/>
              <a:gd name="connsiteX108" fmla="*/ 2480155 w 12192000"/>
              <a:gd name="connsiteY108" fmla="*/ 359227 h 4939827"/>
              <a:gd name="connsiteX109" fmla="*/ 2586782 w 12192000"/>
              <a:gd name="connsiteY109" fmla="*/ 339352 h 4939827"/>
              <a:gd name="connsiteX110" fmla="*/ 2679617 w 12192000"/>
              <a:gd name="connsiteY110" fmla="*/ 305383 h 4939827"/>
              <a:gd name="connsiteX111" fmla="*/ 2788947 w 12192000"/>
              <a:gd name="connsiteY111" fmla="*/ 250375 h 4939827"/>
              <a:gd name="connsiteX112" fmla="*/ 2965530 w 12192000"/>
              <a:gd name="connsiteY112" fmla="*/ 245958 h 4939827"/>
              <a:gd name="connsiteX113" fmla="*/ 3103677 w 12192000"/>
              <a:gd name="connsiteY113" fmla="*/ 209527 h 4939827"/>
              <a:gd name="connsiteX114" fmla="*/ 3126759 w 12192000"/>
              <a:gd name="connsiteY114" fmla="*/ 211226 h 4939827"/>
              <a:gd name="connsiteX115" fmla="*/ 3164020 w 12192000"/>
              <a:gd name="connsiteY115" fmla="*/ 212779 h 4939827"/>
              <a:gd name="connsiteX116" fmla="*/ 3285019 w 12192000"/>
              <a:gd name="connsiteY116" fmla="*/ 220535 h 4939827"/>
              <a:gd name="connsiteX117" fmla="*/ 3365154 w 12192000"/>
              <a:gd name="connsiteY117" fmla="*/ 226416 h 4939827"/>
              <a:gd name="connsiteX118" fmla="*/ 3367507 w 12192000"/>
              <a:gd name="connsiteY118" fmla="*/ 225416 h 4939827"/>
              <a:gd name="connsiteX119" fmla="*/ 3387567 w 12192000"/>
              <a:gd name="connsiteY119" fmla="*/ 227103 h 4939827"/>
              <a:gd name="connsiteX120" fmla="*/ 3498001 w 12192000"/>
              <a:gd name="connsiteY120" fmla="*/ 231941 h 4939827"/>
              <a:gd name="connsiteX121" fmla="*/ 3561557 w 12192000"/>
              <a:gd name="connsiteY121" fmla="*/ 228095 h 4939827"/>
              <a:gd name="connsiteX122" fmla="*/ 3611920 w 12192000"/>
              <a:gd name="connsiteY122" fmla="*/ 218094 h 4939827"/>
              <a:gd name="connsiteX123" fmla="*/ 3620528 w 12192000"/>
              <a:gd name="connsiteY123" fmla="*/ 218788 h 4939827"/>
              <a:gd name="connsiteX124" fmla="*/ 3620766 w 12192000"/>
              <a:gd name="connsiteY124" fmla="*/ 218511 h 4939827"/>
              <a:gd name="connsiteX125" fmla="*/ 3629977 w 12192000"/>
              <a:gd name="connsiteY125" fmla="*/ 218664 h 4939827"/>
              <a:gd name="connsiteX126" fmla="*/ 3636217 w 12192000"/>
              <a:gd name="connsiteY126" fmla="*/ 220048 h 4939827"/>
              <a:gd name="connsiteX127" fmla="*/ 3709484 w 12192000"/>
              <a:gd name="connsiteY127" fmla="*/ 186927 h 4939827"/>
              <a:gd name="connsiteX128" fmla="*/ 3761342 w 12192000"/>
              <a:gd name="connsiteY128" fmla="*/ 177474 h 4939827"/>
              <a:gd name="connsiteX129" fmla="*/ 3799748 w 12192000"/>
              <a:gd name="connsiteY129" fmla="*/ 167154 h 4939827"/>
              <a:gd name="connsiteX130" fmla="*/ 3922756 w 12192000"/>
              <a:gd name="connsiteY130" fmla="*/ 194044 h 4939827"/>
              <a:gd name="connsiteX131" fmla="*/ 4028476 w 12192000"/>
              <a:gd name="connsiteY131" fmla="*/ 223679 h 4939827"/>
              <a:gd name="connsiteX132" fmla="*/ 4191582 w 12192000"/>
              <a:gd name="connsiteY132" fmla="*/ 238952 h 4939827"/>
              <a:gd name="connsiteX133" fmla="*/ 4251024 w 12192000"/>
              <a:gd name="connsiteY133" fmla="*/ 240874 h 4939827"/>
              <a:gd name="connsiteX134" fmla="*/ 4355275 w 12192000"/>
              <a:gd name="connsiteY134" fmla="*/ 260205 h 4939827"/>
              <a:gd name="connsiteX135" fmla="*/ 4423807 w 12192000"/>
              <a:gd name="connsiteY135" fmla="*/ 270366 h 4939827"/>
              <a:gd name="connsiteX136" fmla="*/ 4558432 w 12192000"/>
              <a:gd name="connsiteY136" fmla="*/ 269194 h 4939827"/>
              <a:gd name="connsiteX137" fmla="*/ 4635061 w 12192000"/>
              <a:gd name="connsiteY137" fmla="*/ 280682 h 4939827"/>
              <a:gd name="connsiteX138" fmla="*/ 4807427 w 12192000"/>
              <a:gd name="connsiteY138" fmla="*/ 276835 h 4939827"/>
              <a:gd name="connsiteX139" fmla="*/ 5028933 w 12192000"/>
              <a:gd name="connsiteY139" fmla="*/ 183887 h 4939827"/>
              <a:gd name="connsiteX140" fmla="*/ 5093642 w 12192000"/>
              <a:gd name="connsiteY140" fmla="*/ 177214 h 4939827"/>
              <a:gd name="connsiteX141" fmla="*/ 5102642 w 12192000"/>
              <a:gd name="connsiteY141" fmla="*/ 186816 h 4939827"/>
              <a:gd name="connsiteX142" fmla="*/ 5193590 w 12192000"/>
              <a:gd name="connsiteY142" fmla="*/ 156458 h 4939827"/>
              <a:gd name="connsiteX143" fmla="*/ 5323922 w 12192000"/>
              <a:gd name="connsiteY143" fmla="*/ 146332 h 4939827"/>
              <a:gd name="connsiteX144" fmla="*/ 5421860 w 12192000"/>
              <a:gd name="connsiteY144" fmla="*/ 167298 h 4939827"/>
              <a:gd name="connsiteX145" fmla="*/ 5476948 w 12192000"/>
              <a:gd name="connsiteY145" fmla="*/ 173249 h 4939827"/>
              <a:gd name="connsiteX146" fmla="*/ 5516842 w 12192000"/>
              <a:gd name="connsiteY146" fmla="*/ 184018 h 4939827"/>
              <a:gd name="connsiteX147" fmla="*/ 5619415 w 12192000"/>
              <a:gd name="connsiteY147" fmla="*/ 176781 h 4939827"/>
              <a:gd name="connsiteX148" fmla="*/ 5789867 w 12192000"/>
              <a:gd name="connsiteY148" fmla="*/ 150304 h 4939827"/>
              <a:gd name="connsiteX149" fmla="*/ 5825953 w 12192000"/>
              <a:gd name="connsiteY149" fmla="*/ 147907 h 4939827"/>
              <a:gd name="connsiteX150" fmla="*/ 5856168 w 12192000"/>
              <a:gd name="connsiteY150" fmla="*/ 158719 h 4939827"/>
              <a:gd name="connsiteX151" fmla="*/ 5862476 w 12192000"/>
              <a:gd name="connsiteY151" fmla="*/ 172447 h 4939827"/>
              <a:gd name="connsiteX152" fmla="*/ 5882195 w 12192000"/>
              <a:gd name="connsiteY152" fmla="*/ 173195 h 4939827"/>
              <a:gd name="connsiteX153" fmla="*/ 5887271 w 12192000"/>
              <a:gd name="connsiteY153" fmla="*/ 176084 h 4939827"/>
              <a:gd name="connsiteX154" fmla="*/ 5921577 w 12192000"/>
              <a:gd name="connsiteY154" fmla="*/ 169858 h 4939827"/>
              <a:gd name="connsiteX155" fmla="*/ 5983240 w 12192000"/>
              <a:gd name="connsiteY155" fmla="*/ 152755 h 4939827"/>
              <a:gd name="connsiteX156" fmla="*/ 6152287 w 12192000"/>
              <a:gd name="connsiteY156" fmla="*/ 116736 h 4939827"/>
              <a:gd name="connsiteX157" fmla="*/ 6415830 w 12192000"/>
              <a:gd name="connsiteY157" fmla="*/ 136006 h 4939827"/>
              <a:gd name="connsiteX158" fmla="*/ 6756965 w 12192000"/>
              <a:gd name="connsiteY158" fmla="*/ 57636 h 4939827"/>
              <a:gd name="connsiteX159" fmla="*/ 6819400 w 12192000"/>
              <a:gd name="connsiteY159" fmla="*/ 30742 h 4939827"/>
              <a:gd name="connsiteX160" fmla="*/ 6986370 w 12192000"/>
              <a:gd name="connsiteY160" fmla="*/ 12659 h 4939827"/>
              <a:gd name="connsiteX161" fmla="*/ 6989536 w 12192000"/>
              <a:gd name="connsiteY161" fmla="*/ 14528 h 4939827"/>
              <a:gd name="connsiteX162" fmla="*/ 7015933 w 12192000"/>
              <a:gd name="connsiteY162" fmla="*/ 9653 h 4939827"/>
              <a:gd name="connsiteX163" fmla="*/ 7020592 w 12192000"/>
              <a:gd name="connsiteY163" fmla="*/ 1651 h 4939827"/>
              <a:gd name="connsiteX164" fmla="*/ 7025905 w 12192000"/>
              <a:gd name="connsiteY164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877301 w 12192000"/>
              <a:gd name="connsiteY15" fmla="*/ 186153 h 4939827"/>
              <a:gd name="connsiteX16" fmla="*/ 7952584 w 12192000"/>
              <a:gd name="connsiteY16" fmla="*/ 170181 h 4939827"/>
              <a:gd name="connsiteX17" fmla="*/ 8009534 w 12192000"/>
              <a:gd name="connsiteY17" fmla="*/ 176441 h 4939827"/>
              <a:gd name="connsiteX18" fmla="*/ 8058681 w 12192000"/>
              <a:gd name="connsiteY18" fmla="*/ 219431 h 4939827"/>
              <a:gd name="connsiteX19" fmla="*/ 8126175 w 12192000"/>
              <a:gd name="connsiteY19" fmla="*/ 240005 h 4939827"/>
              <a:gd name="connsiteX20" fmla="*/ 8166439 w 12192000"/>
              <a:gd name="connsiteY20" fmla="*/ 252699 h 4939827"/>
              <a:gd name="connsiteX21" fmla="*/ 8281371 w 12192000"/>
              <a:gd name="connsiteY21" fmla="*/ 256875 h 4939827"/>
              <a:gd name="connsiteX22" fmla="*/ 8381609 w 12192000"/>
              <a:gd name="connsiteY22" fmla="*/ 240618 h 4939827"/>
              <a:gd name="connsiteX23" fmla="*/ 8406759 w 12192000"/>
              <a:gd name="connsiteY23" fmla="*/ 232517 h 4939827"/>
              <a:gd name="connsiteX24" fmla="*/ 8426506 w 12192000"/>
              <a:gd name="connsiteY24" fmla="*/ 241842 h 4939827"/>
              <a:gd name="connsiteX25" fmla="*/ 8427949 w 12192000"/>
              <a:gd name="connsiteY25" fmla="*/ 240981 h 4939827"/>
              <a:gd name="connsiteX26" fmla="*/ 8441468 w 12192000"/>
              <a:gd name="connsiteY26" fmla="*/ 241157 h 4939827"/>
              <a:gd name="connsiteX27" fmla="*/ 8565757 w 12192000"/>
              <a:gd name="connsiteY27" fmla="*/ 255317 h 4939827"/>
              <a:gd name="connsiteX28" fmla="*/ 8573171 w 12192000"/>
              <a:gd name="connsiteY28" fmla="*/ 258426 h 4939827"/>
              <a:gd name="connsiteX29" fmla="*/ 8573548 w 12192000"/>
              <a:gd name="connsiteY29" fmla="*/ 258241 h 4939827"/>
              <a:gd name="connsiteX30" fmla="*/ 8581827 w 12192000"/>
              <a:gd name="connsiteY30" fmla="*/ 261028 h 4939827"/>
              <a:gd name="connsiteX31" fmla="*/ 8586687 w 12192000"/>
              <a:gd name="connsiteY31" fmla="*/ 264089 h 4939827"/>
              <a:gd name="connsiteX32" fmla="*/ 8601067 w 12192000"/>
              <a:gd name="connsiteY32" fmla="*/ 270114 h 4939827"/>
              <a:gd name="connsiteX33" fmla="*/ 8672650 w 12192000"/>
              <a:gd name="connsiteY33" fmla="*/ 254821 h 4939827"/>
              <a:gd name="connsiteX34" fmla="*/ 8785543 w 12192000"/>
              <a:gd name="connsiteY34" fmla="*/ 263406 h 4939827"/>
              <a:gd name="connsiteX35" fmla="*/ 8830588 w 12192000"/>
              <a:gd name="connsiteY35" fmla="*/ 265483 h 4939827"/>
              <a:gd name="connsiteX36" fmla="*/ 8905142 w 12192000"/>
              <a:gd name="connsiteY36" fmla="*/ 264958 h 4939827"/>
              <a:gd name="connsiteX37" fmla="*/ 8968582 w 12192000"/>
              <a:gd name="connsiteY37" fmla="*/ 262728 h 4939827"/>
              <a:gd name="connsiteX38" fmla="*/ 8972994 w 12192000"/>
              <a:gd name="connsiteY38" fmla="*/ 263284 h 4939827"/>
              <a:gd name="connsiteX39" fmla="*/ 9004605 w 12192000"/>
              <a:gd name="connsiteY39" fmla="*/ 258041 h 4939827"/>
              <a:gd name="connsiteX40" fmla="*/ 9016165 w 12192000"/>
              <a:gd name="connsiteY40" fmla="*/ 261258 h 4939827"/>
              <a:gd name="connsiteX41" fmla="*/ 9043297 w 12192000"/>
              <a:gd name="connsiteY41" fmla="*/ 281547 h 4939827"/>
              <a:gd name="connsiteX42" fmla="*/ 9048315 w 12192000"/>
              <a:gd name="connsiteY42" fmla="*/ 279264 h 4939827"/>
              <a:gd name="connsiteX43" fmla="*/ 9054706 w 12192000"/>
              <a:gd name="connsiteY43" fmla="*/ 278538 h 4939827"/>
              <a:gd name="connsiteX44" fmla="*/ 9070919 w 12192000"/>
              <a:gd name="connsiteY44" fmla="*/ 281810 h 4939827"/>
              <a:gd name="connsiteX45" fmla="*/ 9076813 w 12192000"/>
              <a:gd name="connsiteY45" fmla="*/ 283909 h 4939827"/>
              <a:gd name="connsiteX46" fmla="*/ 9085871 w 12192000"/>
              <a:gd name="connsiteY46" fmla="*/ 285133 h 4939827"/>
              <a:gd name="connsiteX47" fmla="*/ 9086159 w 12192000"/>
              <a:gd name="connsiteY47" fmla="*/ 284887 h 4939827"/>
              <a:gd name="connsiteX48" fmla="*/ 9134606 w 12192000"/>
              <a:gd name="connsiteY48" fmla="*/ 288168 h 4939827"/>
              <a:gd name="connsiteX49" fmla="*/ 9195590 w 12192000"/>
              <a:gd name="connsiteY49" fmla="*/ 279568 h 4939827"/>
              <a:gd name="connsiteX50" fmla="*/ 9219336 w 12192000"/>
              <a:gd name="connsiteY50" fmla="*/ 278133 h 4939827"/>
              <a:gd name="connsiteX51" fmla="*/ 9232362 w 12192000"/>
              <a:gd name="connsiteY51" fmla="*/ 275894 h 4939827"/>
              <a:gd name="connsiteX52" fmla="*/ 9233396 w 12192000"/>
              <a:gd name="connsiteY52" fmla="*/ 274803 h 4939827"/>
              <a:gd name="connsiteX53" fmla="*/ 9256213 w 12192000"/>
              <a:gd name="connsiteY53" fmla="*/ 281576 h 4939827"/>
              <a:gd name="connsiteX54" fmla="*/ 9371484 w 12192000"/>
              <a:gd name="connsiteY54" fmla="*/ 329634 h 4939827"/>
              <a:gd name="connsiteX55" fmla="*/ 9404829 w 12192000"/>
              <a:gd name="connsiteY55" fmla="*/ 339038 h 4939827"/>
              <a:gd name="connsiteX56" fmla="*/ 9427021 w 12192000"/>
              <a:gd name="connsiteY56" fmla="*/ 358784 h 4939827"/>
              <a:gd name="connsiteX57" fmla="*/ 9670844 w 12192000"/>
              <a:gd name="connsiteY57" fmla="*/ 405128 h 4939827"/>
              <a:gd name="connsiteX58" fmla="*/ 9816083 w 12192000"/>
              <a:gd name="connsiteY58" fmla="*/ 416573 h 4939827"/>
              <a:gd name="connsiteX59" fmla="*/ 9936741 w 12192000"/>
              <a:gd name="connsiteY59" fmla="*/ 437044 h 4939827"/>
              <a:gd name="connsiteX60" fmla="*/ 10050093 w 12192000"/>
              <a:gd name="connsiteY60" fmla="*/ 443783 h 4939827"/>
              <a:gd name="connsiteX61" fmla="*/ 10130090 w 12192000"/>
              <a:gd name="connsiteY61" fmla="*/ 459520 h 4939827"/>
              <a:gd name="connsiteX62" fmla="*/ 10173456 w 12192000"/>
              <a:gd name="connsiteY62" fmla="*/ 457749 h 4939827"/>
              <a:gd name="connsiteX63" fmla="*/ 10218232 w 12192000"/>
              <a:gd name="connsiteY63" fmla="*/ 459820 h 4939827"/>
              <a:gd name="connsiteX64" fmla="*/ 10354176 w 12192000"/>
              <a:gd name="connsiteY64" fmla="*/ 471377 h 4939827"/>
              <a:gd name="connsiteX65" fmla="*/ 10430681 w 12192000"/>
              <a:gd name="connsiteY65" fmla="*/ 481226 h 4939827"/>
              <a:gd name="connsiteX66" fmla="*/ 10478169 w 12192000"/>
              <a:gd name="connsiteY66" fmla="*/ 481774 h 4939827"/>
              <a:gd name="connsiteX67" fmla="*/ 10540907 w 12192000"/>
              <a:gd name="connsiteY67" fmla="*/ 485607 h 4939827"/>
              <a:gd name="connsiteX68" fmla="*/ 10614941 w 12192000"/>
              <a:gd name="connsiteY68" fmla="*/ 487592 h 4939827"/>
              <a:gd name="connsiteX69" fmla="*/ 10674098 w 12192000"/>
              <a:gd name="connsiteY69" fmla="*/ 521656 h 4939827"/>
              <a:gd name="connsiteX70" fmla="*/ 10874834 w 12192000"/>
              <a:gd name="connsiteY70" fmla="*/ 574867 h 4939827"/>
              <a:gd name="connsiteX71" fmla="*/ 10944981 w 12192000"/>
              <a:gd name="connsiteY71" fmla="*/ 615042 h 4939827"/>
              <a:gd name="connsiteX72" fmla="*/ 11006376 w 12192000"/>
              <a:gd name="connsiteY72" fmla="*/ 645957 h 4939827"/>
              <a:gd name="connsiteX73" fmla="*/ 11076308 w 12192000"/>
              <a:gd name="connsiteY73" fmla="*/ 675698 h 4939827"/>
              <a:gd name="connsiteX74" fmla="*/ 11148789 w 12192000"/>
              <a:gd name="connsiteY74" fmla="*/ 685041 h 4939827"/>
              <a:gd name="connsiteX75" fmla="*/ 11249129 w 12192000"/>
              <a:gd name="connsiteY75" fmla="*/ 684218 h 4939827"/>
              <a:gd name="connsiteX76" fmla="*/ 11299915 w 12192000"/>
              <a:gd name="connsiteY76" fmla="*/ 692177 h 4939827"/>
              <a:gd name="connsiteX77" fmla="*/ 11386973 w 12192000"/>
              <a:gd name="connsiteY77" fmla="*/ 708209 h 4939827"/>
              <a:gd name="connsiteX78" fmla="*/ 11500105 w 12192000"/>
              <a:gd name="connsiteY78" fmla="*/ 735014 h 4939827"/>
              <a:gd name="connsiteX79" fmla="*/ 11621735 w 12192000"/>
              <a:gd name="connsiteY79" fmla="*/ 789584 h 4939827"/>
              <a:gd name="connsiteX80" fmla="*/ 11691200 w 12192000"/>
              <a:gd name="connsiteY80" fmla="*/ 867902 h 4939827"/>
              <a:gd name="connsiteX81" fmla="*/ 11819427 w 12192000"/>
              <a:gd name="connsiteY81" fmla="*/ 911634 h 4939827"/>
              <a:gd name="connsiteX82" fmla="*/ 11969720 w 12192000"/>
              <a:gd name="connsiteY82" fmla="*/ 964737 h 4939827"/>
              <a:gd name="connsiteX83" fmla="*/ 12055766 w 12192000"/>
              <a:gd name="connsiteY83" fmla="*/ 991268 h 4939827"/>
              <a:gd name="connsiteX84" fmla="*/ 12171539 w 12192000"/>
              <a:gd name="connsiteY84" fmla="*/ 995427 h 4939827"/>
              <a:gd name="connsiteX85" fmla="*/ 12187831 w 12192000"/>
              <a:gd name="connsiteY85" fmla="*/ 996580 h 4939827"/>
              <a:gd name="connsiteX86" fmla="*/ 12192000 w 12192000"/>
              <a:gd name="connsiteY86" fmla="*/ 996726 h 4939827"/>
              <a:gd name="connsiteX87" fmla="*/ 12192000 w 12192000"/>
              <a:gd name="connsiteY87" fmla="*/ 4939827 h 4939827"/>
              <a:gd name="connsiteX88" fmla="*/ 0 w 12192000"/>
              <a:gd name="connsiteY88" fmla="*/ 4939827 h 4939827"/>
              <a:gd name="connsiteX89" fmla="*/ 0 w 12192000"/>
              <a:gd name="connsiteY89" fmla="*/ 512043 h 4939827"/>
              <a:gd name="connsiteX90" fmla="*/ 7381 w 12192000"/>
              <a:gd name="connsiteY90" fmla="*/ 512580 h 4939827"/>
              <a:gd name="connsiteX91" fmla="*/ 100029 w 12192000"/>
              <a:gd name="connsiteY91" fmla="*/ 504758 h 4939827"/>
              <a:gd name="connsiteX92" fmla="*/ 155244 w 12192000"/>
              <a:gd name="connsiteY92" fmla="*/ 525130 h 4939827"/>
              <a:gd name="connsiteX93" fmla="*/ 254366 w 12192000"/>
              <a:gd name="connsiteY93" fmla="*/ 534449 h 4939827"/>
              <a:gd name="connsiteX94" fmla="*/ 447292 w 12192000"/>
              <a:gd name="connsiteY94" fmla="*/ 542725 h 4939827"/>
              <a:gd name="connsiteX95" fmla="*/ 628105 w 12192000"/>
              <a:gd name="connsiteY95" fmla="*/ 547853 h 4939827"/>
              <a:gd name="connsiteX96" fmla="*/ 783146 w 12192000"/>
              <a:gd name="connsiteY96" fmla="*/ 591799 h 4939827"/>
              <a:gd name="connsiteX97" fmla="*/ 1043676 w 12192000"/>
              <a:gd name="connsiteY97" fmla="*/ 591887 h 4939827"/>
              <a:gd name="connsiteX98" fmla="*/ 1281816 w 12192000"/>
              <a:gd name="connsiteY98" fmla="*/ 520946 h 4939827"/>
              <a:gd name="connsiteX99" fmla="*/ 1486347 w 12192000"/>
              <a:gd name="connsiteY99" fmla="*/ 487310 h 4939827"/>
              <a:gd name="connsiteX100" fmla="*/ 1568079 w 12192000"/>
              <a:gd name="connsiteY100" fmla="*/ 462531 h 4939827"/>
              <a:gd name="connsiteX101" fmla="*/ 1622516 w 12192000"/>
              <a:gd name="connsiteY101" fmla="*/ 466058 h 4939827"/>
              <a:gd name="connsiteX102" fmla="*/ 1655457 w 12192000"/>
              <a:gd name="connsiteY102" fmla="*/ 465359 h 4939827"/>
              <a:gd name="connsiteX103" fmla="*/ 1717454 w 12192000"/>
              <a:gd name="connsiteY103" fmla="*/ 417203 h 4939827"/>
              <a:gd name="connsiteX104" fmla="*/ 1913794 w 12192000"/>
              <a:gd name="connsiteY104" fmla="*/ 365255 h 4939827"/>
              <a:gd name="connsiteX105" fmla="*/ 2129762 w 12192000"/>
              <a:gd name="connsiteY105" fmla="*/ 367832 h 4939827"/>
              <a:gd name="connsiteX106" fmla="*/ 2376970 w 12192000"/>
              <a:gd name="connsiteY106" fmla="*/ 350129 h 4939827"/>
              <a:gd name="connsiteX107" fmla="*/ 2480155 w 12192000"/>
              <a:gd name="connsiteY107" fmla="*/ 359227 h 4939827"/>
              <a:gd name="connsiteX108" fmla="*/ 2586782 w 12192000"/>
              <a:gd name="connsiteY108" fmla="*/ 339352 h 4939827"/>
              <a:gd name="connsiteX109" fmla="*/ 2679617 w 12192000"/>
              <a:gd name="connsiteY109" fmla="*/ 305383 h 4939827"/>
              <a:gd name="connsiteX110" fmla="*/ 2788947 w 12192000"/>
              <a:gd name="connsiteY110" fmla="*/ 250375 h 4939827"/>
              <a:gd name="connsiteX111" fmla="*/ 2965530 w 12192000"/>
              <a:gd name="connsiteY111" fmla="*/ 245958 h 4939827"/>
              <a:gd name="connsiteX112" fmla="*/ 3103677 w 12192000"/>
              <a:gd name="connsiteY112" fmla="*/ 209527 h 4939827"/>
              <a:gd name="connsiteX113" fmla="*/ 3126759 w 12192000"/>
              <a:gd name="connsiteY113" fmla="*/ 211226 h 4939827"/>
              <a:gd name="connsiteX114" fmla="*/ 3164020 w 12192000"/>
              <a:gd name="connsiteY114" fmla="*/ 212779 h 4939827"/>
              <a:gd name="connsiteX115" fmla="*/ 3285019 w 12192000"/>
              <a:gd name="connsiteY115" fmla="*/ 220535 h 4939827"/>
              <a:gd name="connsiteX116" fmla="*/ 3365154 w 12192000"/>
              <a:gd name="connsiteY116" fmla="*/ 226416 h 4939827"/>
              <a:gd name="connsiteX117" fmla="*/ 3367507 w 12192000"/>
              <a:gd name="connsiteY117" fmla="*/ 225416 h 4939827"/>
              <a:gd name="connsiteX118" fmla="*/ 3387567 w 12192000"/>
              <a:gd name="connsiteY118" fmla="*/ 227103 h 4939827"/>
              <a:gd name="connsiteX119" fmla="*/ 3498001 w 12192000"/>
              <a:gd name="connsiteY119" fmla="*/ 231941 h 4939827"/>
              <a:gd name="connsiteX120" fmla="*/ 3561557 w 12192000"/>
              <a:gd name="connsiteY120" fmla="*/ 228095 h 4939827"/>
              <a:gd name="connsiteX121" fmla="*/ 3611920 w 12192000"/>
              <a:gd name="connsiteY121" fmla="*/ 218094 h 4939827"/>
              <a:gd name="connsiteX122" fmla="*/ 3620528 w 12192000"/>
              <a:gd name="connsiteY122" fmla="*/ 218788 h 4939827"/>
              <a:gd name="connsiteX123" fmla="*/ 3620766 w 12192000"/>
              <a:gd name="connsiteY123" fmla="*/ 218511 h 4939827"/>
              <a:gd name="connsiteX124" fmla="*/ 3629977 w 12192000"/>
              <a:gd name="connsiteY124" fmla="*/ 218664 h 4939827"/>
              <a:gd name="connsiteX125" fmla="*/ 3636217 w 12192000"/>
              <a:gd name="connsiteY125" fmla="*/ 220048 h 4939827"/>
              <a:gd name="connsiteX126" fmla="*/ 3709484 w 12192000"/>
              <a:gd name="connsiteY126" fmla="*/ 186927 h 4939827"/>
              <a:gd name="connsiteX127" fmla="*/ 3761342 w 12192000"/>
              <a:gd name="connsiteY127" fmla="*/ 177474 h 4939827"/>
              <a:gd name="connsiteX128" fmla="*/ 3799748 w 12192000"/>
              <a:gd name="connsiteY128" fmla="*/ 167154 h 4939827"/>
              <a:gd name="connsiteX129" fmla="*/ 3922756 w 12192000"/>
              <a:gd name="connsiteY129" fmla="*/ 194044 h 4939827"/>
              <a:gd name="connsiteX130" fmla="*/ 4028476 w 12192000"/>
              <a:gd name="connsiteY130" fmla="*/ 223679 h 4939827"/>
              <a:gd name="connsiteX131" fmla="*/ 4191582 w 12192000"/>
              <a:gd name="connsiteY131" fmla="*/ 238952 h 4939827"/>
              <a:gd name="connsiteX132" fmla="*/ 4251024 w 12192000"/>
              <a:gd name="connsiteY132" fmla="*/ 240874 h 4939827"/>
              <a:gd name="connsiteX133" fmla="*/ 4355275 w 12192000"/>
              <a:gd name="connsiteY133" fmla="*/ 260205 h 4939827"/>
              <a:gd name="connsiteX134" fmla="*/ 4423807 w 12192000"/>
              <a:gd name="connsiteY134" fmla="*/ 270366 h 4939827"/>
              <a:gd name="connsiteX135" fmla="*/ 4558432 w 12192000"/>
              <a:gd name="connsiteY135" fmla="*/ 269194 h 4939827"/>
              <a:gd name="connsiteX136" fmla="*/ 4635061 w 12192000"/>
              <a:gd name="connsiteY136" fmla="*/ 280682 h 4939827"/>
              <a:gd name="connsiteX137" fmla="*/ 4807427 w 12192000"/>
              <a:gd name="connsiteY137" fmla="*/ 276835 h 4939827"/>
              <a:gd name="connsiteX138" fmla="*/ 5028933 w 12192000"/>
              <a:gd name="connsiteY138" fmla="*/ 183887 h 4939827"/>
              <a:gd name="connsiteX139" fmla="*/ 5093642 w 12192000"/>
              <a:gd name="connsiteY139" fmla="*/ 177214 h 4939827"/>
              <a:gd name="connsiteX140" fmla="*/ 5102642 w 12192000"/>
              <a:gd name="connsiteY140" fmla="*/ 186816 h 4939827"/>
              <a:gd name="connsiteX141" fmla="*/ 5193590 w 12192000"/>
              <a:gd name="connsiteY141" fmla="*/ 156458 h 4939827"/>
              <a:gd name="connsiteX142" fmla="*/ 5323922 w 12192000"/>
              <a:gd name="connsiteY142" fmla="*/ 146332 h 4939827"/>
              <a:gd name="connsiteX143" fmla="*/ 5421860 w 12192000"/>
              <a:gd name="connsiteY143" fmla="*/ 167298 h 4939827"/>
              <a:gd name="connsiteX144" fmla="*/ 5476948 w 12192000"/>
              <a:gd name="connsiteY144" fmla="*/ 173249 h 4939827"/>
              <a:gd name="connsiteX145" fmla="*/ 5516842 w 12192000"/>
              <a:gd name="connsiteY145" fmla="*/ 184018 h 4939827"/>
              <a:gd name="connsiteX146" fmla="*/ 5619415 w 12192000"/>
              <a:gd name="connsiteY146" fmla="*/ 176781 h 4939827"/>
              <a:gd name="connsiteX147" fmla="*/ 5789867 w 12192000"/>
              <a:gd name="connsiteY147" fmla="*/ 150304 h 4939827"/>
              <a:gd name="connsiteX148" fmla="*/ 5825953 w 12192000"/>
              <a:gd name="connsiteY148" fmla="*/ 147907 h 4939827"/>
              <a:gd name="connsiteX149" fmla="*/ 5856168 w 12192000"/>
              <a:gd name="connsiteY149" fmla="*/ 158719 h 4939827"/>
              <a:gd name="connsiteX150" fmla="*/ 5862476 w 12192000"/>
              <a:gd name="connsiteY150" fmla="*/ 172447 h 4939827"/>
              <a:gd name="connsiteX151" fmla="*/ 5882195 w 12192000"/>
              <a:gd name="connsiteY151" fmla="*/ 173195 h 4939827"/>
              <a:gd name="connsiteX152" fmla="*/ 5887271 w 12192000"/>
              <a:gd name="connsiteY152" fmla="*/ 176084 h 4939827"/>
              <a:gd name="connsiteX153" fmla="*/ 5921577 w 12192000"/>
              <a:gd name="connsiteY153" fmla="*/ 169858 h 4939827"/>
              <a:gd name="connsiteX154" fmla="*/ 5983240 w 12192000"/>
              <a:gd name="connsiteY154" fmla="*/ 152755 h 4939827"/>
              <a:gd name="connsiteX155" fmla="*/ 6152287 w 12192000"/>
              <a:gd name="connsiteY155" fmla="*/ 116736 h 4939827"/>
              <a:gd name="connsiteX156" fmla="*/ 6415830 w 12192000"/>
              <a:gd name="connsiteY156" fmla="*/ 136006 h 4939827"/>
              <a:gd name="connsiteX157" fmla="*/ 6756965 w 12192000"/>
              <a:gd name="connsiteY157" fmla="*/ 57636 h 4939827"/>
              <a:gd name="connsiteX158" fmla="*/ 6819400 w 12192000"/>
              <a:gd name="connsiteY158" fmla="*/ 30742 h 4939827"/>
              <a:gd name="connsiteX159" fmla="*/ 6986370 w 12192000"/>
              <a:gd name="connsiteY159" fmla="*/ 12659 h 4939827"/>
              <a:gd name="connsiteX160" fmla="*/ 6989536 w 12192000"/>
              <a:gd name="connsiteY160" fmla="*/ 14528 h 4939827"/>
              <a:gd name="connsiteX161" fmla="*/ 7015933 w 12192000"/>
              <a:gd name="connsiteY161" fmla="*/ 9653 h 4939827"/>
              <a:gd name="connsiteX162" fmla="*/ 7020592 w 12192000"/>
              <a:gd name="connsiteY162" fmla="*/ 1651 h 4939827"/>
              <a:gd name="connsiteX163" fmla="*/ 7025905 w 12192000"/>
              <a:gd name="connsiteY163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5983240 w 12192000"/>
              <a:gd name="connsiteY153" fmla="*/ 152755 h 4939827"/>
              <a:gd name="connsiteX154" fmla="*/ 6152287 w 12192000"/>
              <a:gd name="connsiteY154" fmla="*/ 116736 h 4939827"/>
              <a:gd name="connsiteX155" fmla="*/ 6415830 w 12192000"/>
              <a:gd name="connsiteY155" fmla="*/ 136006 h 4939827"/>
              <a:gd name="connsiteX156" fmla="*/ 6756965 w 12192000"/>
              <a:gd name="connsiteY156" fmla="*/ 57636 h 4939827"/>
              <a:gd name="connsiteX157" fmla="*/ 6819400 w 12192000"/>
              <a:gd name="connsiteY157" fmla="*/ 30742 h 4939827"/>
              <a:gd name="connsiteX158" fmla="*/ 6986370 w 12192000"/>
              <a:gd name="connsiteY158" fmla="*/ 12659 h 4939827"/>
              <a:gd name="connsiteX159" fmla="*/ 6989536 w 12192000"/>
              <a:gd name="connsiteY159" fmla="*/ 14528 h 4939827"/>
              <a:gd name="connsiteX160" fmla="*/ 7015933 w 12192000"/>
              <a:gd name="connsiteY160" fmla="*/ 9653 h 4939827"/>
              <a:gd name="connsiteX161" fmla="*/ 7020592 w 12192000"/>
              <a:gd name="connsiteY161" fmla="*/ 1651 h 4939827"/>
              <a:gd name="connsiteX162" fmla="*/ 7025905 w 12192000"/>
              <a:gd name="connsiteY162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5983240 w 12192000"/>
              <a:gd name="connsiteY153" fmla="*/ 152755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5921577 w 12192000"/>
              <a:gd name="connsiteY152" fmla="*/ 169858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887271 w 12192000"/>
              <a:gd name="connsiteY151" fmla="*/ 176084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952585 w 12192000"/>
              <a:gd name="connsiteY151" fmla="*/ 161012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01067 w 12192000"/>
              <a:gd name="connsiteY31" fmla="*/ 270114 h 4939827"/>
              <a:gd name="connsiteX32" fmla="*/ 8672650 w 12192000"/>
              <a:gd name="connsiteY32" fmla="*/ 254821 h 4939827"/>
              <a:gd name="connsiteX33" fmla="*/ 8785543 w 12192000"/>
              <a:gd name="connsiteY33" fmla="*/ 263406 h 4939827"/>
              <a:gd name="connsiteX34" fmla="*/ 8830588 w 12192000"/>
              <a:gd name="connsiteY34" fmla="*/ 265483 h 4939827"/>
              <a:gd name="connsiteX35" fmla="*/ 8905142 w 12192000"/>
              <a:gd name="connsiteY35" fmla="*/ 264958 h 4939827"/>
              <a:gd name="connsiteX36" fmla="*/ 8968582 w 12192000"/>
              <a:gd name="connsiteY36" fmla="*/ 262728 h 4939827"/>
              <a:gd name="connsiteX37" fmla="*/ 8972994 w 12192000"/>
              <a:gd name="connsiteY37" fmla="*/ 263284 h 4939827"/>
              <a:gd name="connsiteX38" fmla="*/ 9004605 w 12192000"/>
              <a:gd name="connsiteY38" fmla="*/ 258041 h 4939827"/>
              <a:gd name="connsiteX39" fmla="*/ 9016165 w 12192000"/>
              <a:gd name="connsiteY39" fmla="*/ 261258 h 4939827"/>
              <a:gd name="connsiteX40" fmla="*/ 9043297 w 12192000"/>
              <a:gd name="connsiteY40" fmla="*/ 281547 h 4939827"/>
              <a:gd name="connsiteX41" fmla="*/ 9048315 w 12192000"/>
              <a:gd name="connsiteY41" fmla="*/ 279264 h 4939827"/>
              <a:gd name="connsiteX42" fmla="*/ 9054706 w 12192000"/>
              <a:gd name="connsiteY42" fmla="*/ 278538 h 4939827"/>
              <a:gd name="connsiteX43" fmla="*/ 9070919 w 12192000"/>
              <a:gd name="connsiteY43" fmla="*/ 281810 h 4939827"/>
              <a:gd name="connsiteX44" fmla="*/ 9076813 w 12192000"/>
              <a:gd name="connsiteY44" fmla="*/ 283909 h 4939827"/>
              <a:gd name="connsiteX45" fmla="*/ 9085871 w 12192000"/>
              <a:gd name="connsiteY45" fmla="*/ 285133 h 4939827"/>
              <a:gd name="connsiteX46" fmla="*/ 9086159 w 12192000"/>
              <a:gd name="connsiteY46" fmla="*/ 284887 h 4939827"/>
              <a:gd name="connsiteX47" fmla="*/ 9134606 w 12192000"/>
              <a:gd name="connsiteY47" fmla="*/ 288168 h 4939827"/>
              <a:gd name="connsiteX48" fmla="*/ 9195590 w 12192000"/>
              <a:gd name="connsiteY48" fmla="*/ 279568 h 4939827"/>
              <a:gd name="connsiteX49" fmla="*/ 9219336 w 12192000"/>
              <a:gd name="connsiteY49" fmla="*/ 278133 h 4939827"/>
              <a:gd name="connsiteX50" fmla="*/ 9232362 w 12192000"/>
              <a:gd name="connsiteY50" fmla="*/ 275894 h 4939827"/>
              <a:gd name="connsiteX51" fmla="*/ 9233396 w 12192000"/>
              <a:gd name="connsiteY51" fmla="*/ 274803 h 4939827"/>
              <a:gd name="connsiteX52" fmla="*/ 9256213 w 12192000"/>
              <a:gd name="connsiteY52" fmla="*/ 281576 h 4939827"/>
              <a:gd name="connsiteX53" fmla="*/ 9371484 w 12192000"/>
              <a:gd name="connsiteY53" fmla="*/ 329634 h 4939827"/>
              <a:gd name="connsiteX54" fmla="*/ 9404829 w 12192000"/>
              <a:gd name="connsiteY54" fmla="*/ 339038 h 4939827"/>
              <a:gd name="connsiteX55" fmla="*/ 9427021 w 12192000"/>
              <a:gd name="connsiteY55" fmla="*/ 358784 h 4939827"/>
              <a:gd name="connsiteX56" fmla="*/ 9670844 w 12192000"/>
              <a:gd name="connsiteY56" fmla="*/ 405128 h 4939827"/>
              <a:gd name="connsiteX57" fmla="*/ 9816083 w 12192000"/>
              <a:gd name="connsiteY57" fmla="*/ 416573 h 4939827"/>
              <a:gd name="connsiteX58" fmla="*/ 9936741 w 12192000"/>
              <a:gd name="connsiteY58" fmla="*/ 437044 h 4939827"/>
              <a:gd name="connsiteX59" fmla="*/ 10050093 w 12192000"/>
              <a:gd name="connsiteY59" fmla="*/ 443783 h 4939827"/>
              <a:gd name="connsiteX60" fmla="*/ 10130090 w 12192000"/>
              <a:gd name="connsiteY60" fmla="*/ 459520 h 4939827"/>
              <a:gd name="connsiteX61" fmla="*/ 10173456 w 12192000"/>
              <a:gd name="connsiteY61" fmla="*/ 457749 h 4939827"/>
              <a:gd name="connsiteX62" fmla="*/ 10218232 w 12192000"/>
              <a:gd name="connsiteY62" fmla="*/ 459820 h 4939827"/>
              <a:gd name="connsiteX63" fmla="*/ 10354176 w 12192000"/>
              <a:gd name="connsiteY63" fmla="*/ 471377 h 4939827"/>
              <a:gd name="connsiteX64" fmla="*/ 10430681 w 12192000"/>
              <a:gd name="connsiteY64" fmla="*/ 481226 h 4939827"/>
              <a:gd name="connsiteX65" fmla="*/ 10478169 w 12192000"/>
              <a:gd name="connsiteY65" fmla="*/ 481774 h 4939827"/>
              <a:gd name="connsiteX66" fmla="*/ 10540907 w 12192000"/>
              <a:gd name="connsiteY66" fmla="*/ 485607 h 4939827"/>
              <a:gd name="connsiteX67" fmla="*/ 10614941 w 12192000"/>
              <a:gd name="connsiteY67" fmla="*/ 487592 h 4939827"/>
              <a:gd name="connsiteX68" fmla="*/ 10674098 w 12192000"/>
              <a:gd name="connsiteY68" fmla="*/ 521656 h 4939827"/>
              <a:gd name="connsiteX69" fmla="*/ 10874834 w 12192000"/>
              <a:gd name="connsiteY69" fmla="*/ 574867 h 4939827"/>
              <a:gd name="connsiteX70" fmla="*/ 10944981 w 12192000"/>
              <a:gd name="connsiteY70" fmla="*/ 615042 h 4939827"/>
              <a:gd name="connsiteX71" fmla="*/ 11006376 w 12192000"/>
              <a:gd name="connsiteY71" fmla="*/ 645957 h 4939827"/>
              <a:gd name="connsiteX72" fmla="*/ 11076308 w 12192000"/>
              <a:gd name="connsiteY72" fmla="*/ 675698 h 4939827"/>
              <a:gd name="connsiteX73" fmla="*/ 11148789 w 12192000"/>
              <a:gd name="connsiteY73" fmla="*/ 685041 h 4939827"/>
              <a:gd name="connsiteX74" fmla="*/ 11249129 w 12192000"/>
              <a:gd name="connsiteY74" fmla="*/ 684218 h 4939827"/>
              <a:gd name="connsiteX75" fmla="*/ 11299915 w 12192000"/>
              <a:gd name="connsiteY75" fmla="*/ 692177 h 4939827"/>
              <a:gd name="connsiteX76" fmla="*/ 11386973 w 12192000"/>
              <a:gd name="connsiteY76" fmla="*/ 708209 h 4939827"/>
              <a:gd name="connsiteX77" fmla="*/ 11500105 w 12192000"/>
              <a:gd name="connsiteY77" fmla="*/ 735014 h 4939827"/>
              <a:gd name="connsiteX78" fmla="*/ 11621735 w 12192000"/>
              <a:gd name="connsiteY78" fmla="*/ 789584 h 4939827"/>
              <a:gd name="connsiteX79" fmla="*/ 11691200 w 12192000"/>
              <a:gd name="connsiteY79" fmla="*/ 867902 h 4939827"/>
              <a:gd name="connsiteX80" fmla="*/ 11819427 w 12192000"/>
              <a:gd name="connsiteY80" fmla="*/ 911634 h 4939827"/>
              <a:gd name="connsiteX81" fmla="*/ 11969720 w 12192000"/>
              <a:gd name="connsiteY81" fmla="*/ 964737 h 4939827"/>
              <a:gd name="connsiteX82" fmla="*/ 12055766 w 12192000"/>
              <a:gd name="connsiteY82" fmla="*/ 991268 h 4939827"/>
              <a:gd name="connsiteX83" fmla="*/ 12171539 w 12192000"/>
              <a:gd name="connsiteY83" fmla="*/ 995427 h 4939827"/>
              <a:gd name="connsiteX84" fmla="*/ 12187831 w 12192000"/>
              <a:gd name="connsiteY84" fmla="*/ 996580 h 4939827"/>
              <a:gd name="connsiteX85" fmla="*/ 12192000 w 12192000"/>
              <a:gd name="connsiteY85" fmla="*/ 996726 h 4939827"/>
              <a:gd name="connsiteX86" fmla="*/ 12192000 w 12192000"/>
              <a:gd name="connsiteY86" fmla="*/ 4939827 h 4939827"/>
              <a:gd name="connsiteX87" fmla="*/ 0 w 12192000"/>
              <a:gd name="connsiteY87" fmla="*/ 4939827 h 4939827"/>
              <a:gd name="connsiteX88" fmla="*/ 0 w 12192000"/>
              <a:gd name="connsiteY88" fmla="*/ 512043 h 4939827"/>
              <a:gd name="connsiteX89" fmla="*/ 7381 w 12192000"/>
              <a:gd name="connsiteY89" fmla="*/ 512580 h 4939827"/>
              <a:gd name="connsiteX90" fmla="*/ 100029 w 12192000"/>
              <a:gd name="connsiteY90" fmla="*/ 504758 h 4939827"/>
              <a:gd name="connsiteX91" fmla="*/ 155244 w 12192000"/>
              <a:gd name="connsiteY91" fmla="*/ 525130 h 4939827"/>
              <a:gd name="connsiteX92" fmla="*/ 254366 w 12192000"/>
              <a:gd name="connsiteY92" fmla="*/ 534449 h 4939827"/>
              <a:gd name="connsiteX93" fmla="*/ 447292 w 12192000"/>
              <a:gd name="connsiteY93" fmla="*/ 542725 h 4939827"/>
              <a:gd name="connsiteX94" fmla="*/ 628105 w 12192000"/>
              <a:gd name="connsiteY94" fmla="*/ 547853 h 4939827"/>
              <a:gd name="connsiteX95" fmla="*/ 783146 w 12192000"/>
              <a:gd name="connsiteY95" fmla="*/ 591799 h 4939827"/>
              <a:gd name="connsiteX96" fmla="*/ 1043676 w 12192000"/>
              <a:gd name="connsiteY96" fmla="*/ 591887 h 4939827"/>
              <a:gd name="connsiteX97" fmla="*/ 1281816 w 12192000"/>
              <a:gd name="connsiteY97" fmla="*/ 520946 h 4939827"/>
              <a:gd name="connsiteX98" fmla="*/ 1486347 w 12192000"/>
              <a:gd name="connsiteY98" fmla="*/ 487310 h 4939827"/>
              <a:gd name="connsiteX99" fmla="*/ 1568079 w 12192000"/>
              <a:gd name="connsiteY99" fmla="*/ 462531 h 4939827"/>
              <a:gd name="connsiteX100" fmla="*/ 1622516 w 12192000"/>
              <a:gd name="connsiteY100" fmla="*/ 466058 h 4939827"/>
              <a:gd name="connsiteX101" fmla="*/ 1655457 w 12192000"/>
              <a:gd name="connsiteY101" fmla="*/ 465359 h 4939827"/>
              <a:gd name="connsiteX102" fmla="*/ 1717454 w 12192000"/>
              <a:gd name="connsiteY102" fmla="*/ 417203 h 4939827"/>
              <a:gd name="connsiteX103" fmla="*/ 1913794 w 12192000"/>
              <a:gd name="connsiteY103" fmla="*/ 365255 h 4939827"/>
              <a:gd name="connsiteX104" fmla="*/ 2129762 w 12192000"/>
              <a:gd name="connsiteY104" fmla="*/ 367832 h 4939827"/>
              <a:gd name="connsiteX105" fmla="*/ 2376970 w 12192000"/>
              <a:gd name="connsiteY105" fmla="*/ 350129 h 4939827"/>
              <a:gd name="connsiteX106" fmla="*/ 2480155 w 12192000"/>
              <a:gd name="connsiteY106" fmla="*/ 359227 h 4939827"/>
              <a:gd name="connsiteX107" fmla="*/ 2586782 w 12192000"/>
              <a:gd name="connsiteY107" fmla="*/ 339352 h 4939827"/>
              <a:gd name="connsiteX108" fmla="*/ 2679617 w 12192000"/>
              <a:gd name="connsiteY108" fmla="*/ 305383 h 4939827"/>
              <a:gd name="connsiteX109" fmla="*/ 2788947 w 12192000"/>
              <a:gd name="connsiteY109" fmla="*/ 250375 h 4939827"/>
              <a:gd name="connsiteX110" fmla="*/ 2965530 w 12192000"/>
              <a:gd name="connsiteY110" fmla="*/ 245958 h 4939827"/>
              <a:gd name="connsiteX111" fmla="*/ 3103677 w 12192000"/>
              <a:gd name="connsiteY111" fmla="*/ 209527 h 4939827"/>
              <a:gd name="connsiteX112" fmla="*/ 3126759 w 12192000"/>
              <a:gd name="connsiteY112" fmla="*/ 211226 h 4939827"/>
              <a:gd name="connsiteX113" fmla="*/ 3164020 w 12192000"/>
              <a:gd name="connsiteY113" fmla="*/ 212779 h 4939827"/>
              <a:gd name="connsiteX114" fmla="*/ 3285019 w 12192000"/>
              <a:gd name="connsiteY114" fmla="*/ 220535 h 4939827"/>
              <a:gd name="connsiteX115" fmla="*/ 3365154 w 12192000"/>
              <a:gd name="connsiteY115" fmla="*/ 226416 h 4939827"/>
              <a:gd name="connsiteX116" fmla="*/ 3367507 w 12192000"/>
              <a:gd name="connsiteY116" fmla="*/ 225416 h 4939827"/>
              <a:gd name="connsiteX117" fmla="*/ 3387567 w 12192000"/>
              <a:gd name="connsiteY117" fmla="*/ 227103 h 4939827"/>
              <a:gd name="connsiteX118" fmla="*/ 3498001 w 12192000"/>
              <a:gd name="connsiteY118" fmla="*/ 231941 h 4939827"/>
              <a:gd name="connsiteX119" fmla="*/ 3561557 w 12192000"/>
              <a:gd name="connsiteY119" fmla="*/ 228095 h 4939827"/>
              <a:gd name="connsiteX120" fmla="*/ 3611920 w 12192000"/>
              <a:gd name="connsiteY120" fmla="*/ 218094 h 4939827"/>
              <a:gd name="connsiteX121" fmla="*/ 3620528 w 12192000"/>
              <a:gd name="connsiteY121" fmla="*/ 218788 h 4939827"/>
              <a:gd name="connsiteX122" fmla="*/ 3620766 w 12192000"/>
              <a:gd name="connsiteY122" fmla="*/ 218511 h 4939827"/>
              <a:gd name="connsiteX123" fmla="*/ 3629977 w 12192000"/>
              <a:gd name="connsiteY123" fmla="*/ 218664 h 4939827"/>
              <a:gd name="connsiteX124" fmla="*/ 3636217 w 12192000"/>
              <a:gd name="connsiteY124" fmla="*/ 220048 h 4939827"/>
              <a:gd name="connsiteX125" fmla="*/ 3709484 w 12192000"/>
              <a:gd name="connsiteY125" fmla="*/ 186927 h 4939827"/>
              <a:gd name="connsiteX126" fmla="*/ 3761342 w 12192000"/>
              <a:gd name="connsiteY126" fmla="*/ 177474 h 4939827"/>
              <a:gd name="connsiteX127" fmla="*/ 3799748 w 12192000"/>
              <a:gd name="connsiteY127" fmla="*/ 167154 h 4939827"/>
              <a:gd name="connsiteX128" fmla="*/ 3922756 w 12192000"/>
              <a:gd name="connsiteY128" fmla="*/ 194044 h 4939827"/>
              <a:gd name="connsiteX129" fmla="*/ 4028476 w 12192000"/>
              <a:gd name="connsiteY129" fmla="*/ 223679 h 4939827"/>
              <a:gd name="connsiteX130" fmla="*/ 4191582 w 12192000"/>
              <a:gd name="connsiteY130" fmla="*/ 238952 h 4939827"/>
              <a:gd name="connsiteX131" fmla="*/ 4251024 w 12192000"/>
              <a:gd name="connsiteY131" fmla="*/ 240874 h 4939827"/>
              <a:gd name="connsiteX132" fmla="*/ 4355275 w 12192000"/>
              <a:gd name="connsiteY132" fmla="*/ 260205 h 4939827"/>
              <a:gd name="connsiteX133" fmla="*/ 4423807 w 12192000"/>
              <a:gd name="connsiteY133" fmla="*/ 270366 h 4939827"/>
              <a:gd name="connsiteX134" fmla="*/ 4558432 w 12192000"/>
              <a:gd name="connsiteY134" fmla="*/ 269194 h 4939827"/>
              <a:gd name="connsiteX135" fmla="*/ 4635061 w 12192000"/>
              <a:gd name="connsiteY135" fmla="*/ 280682 h 4939827"/>
              <a:gd name="connsiteX136" fmla="*/ 4807427 w 12192000"/>
              <a:gd name="connsiteY136" fmla="*/ 276835 h 4939827"/>
              <a:gd name="connsiteX137" fmla="*/ 5028933 w 12192000"/>
              <a:gd name="connsiteY137" fmla="*/ 183887 h 4939827"/>
              <a:gd name="connsiteX138" fmla="*/ 5093642 w 12192000"/>
              <a:gd name="connsiteY138" fmla="*/ 177214 h 4939827"/>
              <a:gd name="connsiteX139" fmla="*/ 5102642 w 12192000"/>
              <a:gd name="connsiteY139" fmla="*/ 186816 h 4939827"/>
              <a:gd name="connsiteX140" fmla="*/ 5193590 w 12192000"/>
              <a:gd name="connsiteY140" fmla="*/ 156458 h 4939827"/>
              <a:gd name="connsiteX141" fmla="*/ 5323922 w 12192000"/>
              <a:gd name="connsiteY141" fmla="*/ 146332 h 4939827"/>
              <a:gd name="connsiteX142" fmla="*/ 5421860 w 12192000"/>
              <a:gd name="connsiteY142" fmla="*/ 167298 h 4939827"/>
              <a:gd name="connsiteX143" fmla="*/ 5476948 w 12192000"/>
              <a:gd name="connsiteY143" fmla="*/ 173249 h 4939827"/>
              <a:gd name="connsiteX144" fmla="*/ 5516842 w 12192000"/>
              <a:gd name="connsiteY144" fmla="*/ 184018 h 4939827"/>
              <a:gd name="connsiteX145" fmla="*/ 5619415 w 12192000"/>
              <a:gd name="connsiteY145" fmla="*/ 176781 h 4939827"/>
              <a:gd name="connsiteX146" fmla="*/ 5789867 w 12192000"/>
              <a:gd name="connsiteY146" fmla="*/ 150304 h 4939827"/>
              <a:gd name="connsiteX147" fmla="*/ 5825953 w 12192000"/>
              <a:gd name="connsiteY147" fmla="*/ 147907 h 4939827"/>
              <a:gd name="connsiteX148" fmla="*/ 5856168 w 12192000"/>
              <a:gd name="connsiteY148" fmla="*/ 158719 h 4939827"/>
              <a:gd name="connsiteX149" fmla="*/ 5862476 w 12192000"/>
              <a:gd name="connsiteY149" fmla="*/ 172447 h 4939827"/>
              <a:gd name="connsiteX150" fmla="*/ 5882195 w 12192000"/>
              <a:gd name="connsiteY150" fmla="*/ 173195 h 4939827"/>
              <a:gd name="connsiteX151" fmla="*/ 5952585 w 12192000"/>
              <a:gd name="connsiteY151" fmla="*/ 161012 h 4939827"/>
              <a:gd name="connsiteX152" fmla="*/ 6001964 w 12192000"/>
              <a:gd name="connsiteY152" fmla="*/ 154786 h 4939827"/>
              <a:gd name="connsiteX153" fmla="*/ 6184207 w 12192000"/>
              <a:gd name="connsiteY153" fmla="*/ 132658 h 4939827"/>
              <a:gd name="connsiteX154" fmla="*/ 6415830 w 12192000"/>
              <a:gd name="connsiteY154" fmla="*/ 136006 h 4939827"/>
              <a:gd name="connsiteX155" fmla="*/ 6756965 w 12192000"/>
              <a:gd name="connsiteY155" fmla="*/ 57636 h 4939827"/>
              <a:gd name="connsiteX156" fmla="*/ 6819400 w 12192000"/>
              <a:gd name="connsiteY156" fmla="*/ 30742 h 4939827"/>
              <a:gd name="connsiteX157" fmla="*/ 6986370 w 12192000"/>
              <a:gd name="connsiteY157" fmla="*/ 12659 h 4939827"/>
              <a:gd name="connsiteX158" fmla="*/ 6989536 w 12192000"/>
              <a:gd name="connsiteY158" fmla="*/ 14528 h 4939827"/>
              <a:gd name="connsiteX159" fmla="*/ 7015933 w 12192000"/>
              <a:gd name="connsiteY159" fmla="*/ 9653 h 4939827"/>
              <a:gd name="connsiteX160" fmla="*/ 7020592 w 12192000"/>
              <a:gd name="connsiteY160" fmla="*/ 1651 h 4939827"/>
              <a:gd name="connsiteX161" fmla="*/ 7025905 w 12192000"/>
              <a:gd name="connsiteY161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72650 w 12192000"/>
              <a:gd name="connsiteY31" fmla="*/ 254821 h 4939827"/>
              <a:gd name="connsiteX32" fmla="*/ 8785543 w 12192000"/>
              <a:gd name="connsiteY32" fmla="*/ 263406 h 4939827"/>
              <a:gd name="connsiteX33" fmla="*/ 8830588 w 12192000"/>
              <a:gd name="connsiteY33" fmla="*/ 265483 h 4939827"/>
              <a:gd name="connsiteX34" fmla="*/ 8905142 w 12192000"/>
              <a:gd name="connsiteY34" fmla="*/ 264958 h 4939827"/>
              <a:gd name="connsiteX35" fmla="*/ 8968582 w 12192000"/>
              <a:gd name="connsiteY35" fmla="*/ 262728 h 4939827"/>
              <a:gd name="connsiteX36" fmla="*/ 8972994 w 12192000"/>
              <a:gd name="connsiteY36" fmla="*/ 263284 h 4939827"/>
              <a:gd name="connsiteX37" fmla="*/ 9004605 w 12192000"/>
              <a:gd name="connsiteY37" fmla="*/ 258041 h 4939827"/>
              <a:gd name="connsiteX38" fmla="*/ 9016165 w 12192000"/>
              <a:gd name="connsiteY38" fmla="*/ 261258 h 4939827"/>
              <a:gd name="connsiteX39" fmla="*/ 9043297 w 12192000"/>
              <a:gd name="connsiteY39" fmla="*/ 281547 h 4939827"/>
              <a:gd name="connsiteX40" fmla="*/ 9048315 w 12192000"/>
              <a:gd name="connsiteY40" fmla="*/ 279264 h 4939827"/>
              <a:gd name="connsiteX41" fmla="*/ 9054706 w 12192000"/>
              <a:gd name="connsiteY41" fmla="*/ 278538 h 4939827"/>
              <a:gd name="connsiteX42" fmla="*/ 9070919 w 12192000"/>
              <a:gd name="connsiteY42" fmla="*/ 281810 h 4939827"/>
              <a:gd name="connsiteX43" fmla="*/ 9076813 w 12192000"/>
              <a:gd name="connsiteY43" fmla="*/ 283909 h 4939827"/>
              <a:gd name="connsiteX44" fmla="*/ 9085871 w 12192000"/>
              <a:gd name="connsiteY44" fmla="*/ 285133 h 4939827"/>
              <a:gd name="connsiteX45" fmla="*/ 9086159 w 12192000"/>
              <a:gd name="connsiteY45" fmla="*/ 284887 h 4939827"/>
              <a:gd name="connsiteX46" fmla="*/ 9134606 w 12192000"/>
              <a:gd name="connsiteY46" fmla="*/ 288168 h 4939827"/>
              <a:gd name="connsiteX47" fmla="*/ 9195590 w 12192000"/>
              <a:gd name="connsiteY47" fmla="*/ 279568 h 4939827"/>
              <a:gd name="connsiteX48" fmla="*/ 9219336 w 12192000"/>
              <a:gd name="connsiteY48" fmla="*/ 278133 h 4939827"/>
              <a:gd name="connsiteX49" fmla="*/ 9232362 w 12192000"/>
              <a:gd name="connsiteY49" fmla="*/ 275894 h 4939827"/>
              <a:gd name="connsiteX50" fmla="*/ 9233396 w 12192000"/>
              <a:gd name="connsiteY50" fmla="*/ 274803 h 4939827"/>
              <a:gd name="connsiteX51" fmla="*/ 9256213 w 12192000"/>
              <a:gd name="connsiteY51" fmla="*/ 281576 h 4939827"/>
              <a:gd name="connsiteX52" fmla="*/ 9371484 w 12192000"/>
              <a:gd name="connsiteY52" fmla="*/ 329634 h 4939827"/>
              <a:gd name="connsiteX53" fmla="*/ 9404829 w 12192000"/>
              <a:gd name="connsiteY53" fmla="*/ 339038 h 4939827"/>
              <a:gd name="connsiteX54" fmla="*/ 9427021 w 12192000"/>
              <a:gd name="connsiteY54" fmla="*/ 358784 h 4939827"/>
              <a:gd name="connsiteX55" fmla="*/ 9670844 w 12192000"/>
              <a:gd name="connsiteY55" fmla="*/ 405128 h 4939827"/>
              <a:gd name="connsiteX56" fmla="*/ 9816083 w 12192000"/>
              <a:gd name="connsiteY56" fmla="*/ 416573 h 4939827"/>
              <a:gd name="connsiteX57" fmla="*/ 9936741 w 12192000"/>
              <a:gd name="connsiteY57" fmla="*/ 437044 h 4939827"/>
              <a:gd name="connsiteX58" fmla="*/ 10050093 w 12192000"/>
              <a:gd name="connsiteY58" fmla="*/ 443783 h 4939827"/>
              <a:gd name="connsiteX59" fmla="*/ 10130090 w 12192000"/>
              <a:gd name="connsiteY59" fmla="*/ 459520 h 4939827"/>
              <a:gd name="connsiteX60" fmla="*/ 10173456 w 12192000"/>
              <a:gd name="connsiteY60" fmla="*/ 457749 h 4939827"/>
              <a:gd name="connsiteX61" fmla="*/ 10218232 w 12192000"/>
              <a:gd name="connsiteY61" fmla="*/ 459820 h 4939827"/>
              <a:gd name="connsiteX62" fmla="*/ 10354176 w 12192000"/>
              <a:gd name="connsiteY62" fmla="*/ 471377 h 4939827"/>
              <a:gd name="connsiteX63" fmla="*/ 10430681 w 12192000"/>
              <a:gd name="connsiteY63" fmla="*/ 481226 h 4939827"/>
              <a:gd name="connsiteX64" fmla="*/ 10478169 w 12192000"/>
              <a:gd name="connsiteY64" fmla="*/ 481774 h 4939827"/>
              <a:gd name="connsiteX65" fmla="*/ 10540907 w 12192000"/>
              <a:gd name="connsiteY65" fmla="*/ 485607 h 4939827"/>
              <a:gd name="connsiteX66" fmla="*/ 10614941 w 12192000"/>
              <a:gd name="connsiteY66" fmla="*/ 487592 h 4939827"/>
              <a:gd name="connsiteX67" fmla="*/ 10674098 w 12192000"/>
              <a:gd name="connsiteY67" fmla="*/ 521656 h 4939827"/>
              <a:gd name="connsiteX68" fmla="*/ 10874834 w 12192000"/>
              <a:gd name="connsiteY68" fmla="*/ 574867 h 4939827"/>
              <a:gd name="connsiteX69" fmla="*/ 10944981 w 12192000"/>
              <a:gd name="connsiteY69" fmla="*/ 615042 h 4939827"/>
              <a:gd name="connsiteX70" fmla="*/ 11006376 w 12192000"/>
              <a:gd name="connsiteY70" fmla="*/ 645957 h 4939827"/>
              <a:gd name="connsiteX71" fmla="*/ 11076308 w 12192000"/>
              <a:gd name="connsiteY71" fmla="*/ 675698 h 4939827"/>
              <a:gd name="connsiteX72" fmla="*/ 11148789 w 12192000"/>
              <a:gd name="connsiteY72" fmla="*/ 685041 h 4939827"/>
              <a:gd name="connsiteX73" fmla="*/ 11249129 w 12192000"/>
              <a:gd name="connsiteY73" fmla="*/ 684218 h 4939827"/>
              <a:gd name="connsiteX74" fmla="*/ 11299915 w 12192000"/>
              <a:gd name="connsiteY74" fmla="*/ 692177 h 4939827"/>
              <a:gd name="connsiteX75" fmla="*/ 11386973 w 12192000"/>
              <a:gd name="connsiteY75" fmla="*/ 708209 h 4939827"/>
              <a:gd name="connsiteX76" fmla="*/ 11500105 w 12192000"/>
              <a:gd name="connsiteY76" fmla="*/ 735014 h 4939827"/>
              <a:gd name="connsiteX77" fmla="*/ 11621735 w 12192000"/>
              <a:gd name="connsiteY77" fmla="*/ 789584 h 4939827"/>
              <a:gd name="connsiteX78" fmla="*/ 11691200 w 12192000"/>
              <a:gd name="connsiteY78" fmla="*/ 867902 h 4939827"/>
              <a:gd name="connsiteX79" fmla="*/ 11819427 w 12192000"/>
              <a:gd name="connsiteY79" fmla="*/ 911634 h 4939827"/>
              <a:gd name="connsiteX80" fmla="*/ 11969720 w 12192000"/>
              <a:gd name="connsiteY80" fmla="*/ 964737 h 4939827"/>
              <a:gd name="connsiteX81" fmla="*/ 12055766 w 12192000"/>
              <a:gd name="connsiteY81" fmla="*/ 991268 h 4939827"/>
              <a:gd name="connsiteX82" fmla="*/ 12171539 w 12192000"/>
              <a:gd name="connsiteY82" fmla="*/ 995427 h 4939827"/>
              <a:gd name="connsiteX83" fmla="*/ 12187831 w 12192000"/>
              <a:gd name="connsiteY83" fmla="*/ 996580 h 4939827"/>
              <a:gd name="connsiteX84" fmla="*/ 12192000 w 12192000"/>
              <a:gd name="connsiteY84" fmla="*/ 996726 h 4939827"/>
              <a:gd name="connsiteX85" fmla="*/ 12192000 w 12192000"/>
              <a:gd name="connsiteY85" fmla="*/ 4939827 h 4939827"/>
              <a:gd name="connsiteX86" fmla="*/ 0 w 12192000"/>
              <a:gd name="connsiteY86" fmla="*/ 4939827 h 4939827"/>
              <a:gd name="connsiteX87" fmla="*/ 0 w 12192000"/>
              <a:gd name="connsiteY87" fmla="*/ 512043 h 4939827"/>
              <a:gd name="connsiteX88" fmla="*/ 7381 w 12192000"/>
              <a:gd name="connsiteY88" fmla="*/ 512580 h 4939827"/>
              <a:gd name="connsiteX89" fmla="*/ 100029 w 12192000"/>
              <a:gd name="connsiteY89" fmla="*/ 504758 h 4939827"/>
              <a:gd name="connsiteX90" fmla="*/ 155244 w 12192000"/>
              <a:gd name="connsiteY90" fmla="*/ 525130 h 4939827"/>
              <a:gd name="connsiteX91" fmla="*/ 254366 w 12192000"/>
              <a:gd name="connsiteY91" fmla="*/ 534449 h 4939827"/>
              <a:gd name="connsiteX92" fmla="*/ 447292 w 12192000"/>
              <a:gd name="connsiteY92" fmla="*/ 542725 h 4939827"/>
              <a:gd name="connsiteX93" fmla="*/ 628105 w 12192000"/>
              <a:gd name="connsiteY93" fmla="*/ 547853 h 4939827"/>
              <a:gd name="connsiteX94" fmla="*/ 783146 w 12192000"/>
              <a:gd name="connsiteY94" fmla="*/ 591799 h 4939827"/>
              <a:gd name="connsiteX95" fmla="*/ 1043676 w 12192000"/>
              <a:gd name="connsiteY95" fmla="*/ 591887 h 4939827"/>
              <a:gd name="connsiteX96" fmla="*/ 1281816 w 12192000"/>
              <a:gd name="connsiteY96" fmla="*/ 520946 h 4939827"/>
              <a:gd name="connsiteX97" fmla="*/ 1486347 w 12192000"/>
              <a:gd name="connsiteY97" fmla="*/ 487310 h 4939827"/>
              <a:gd name="connsiteX98" fmla="*/ 1568079 w 12192000"/>
              <a:gd name="connsiteY98" fmla="*/ 462531 h 4939827"/>
              <a:gd name="connsiteX99" fmla="*/ 1622516 w 12192000"/>
              <a:gd name="connsiteY99" fmla="*/ 466058 h 4939827"/>
              <a:gd name="connsiteX100" fmla="*/ 1655457 w 12192000"/>
              <a:gd name="connsiteY100" fmla="*/ 465359 h 4939827"/>
              <a:gd name="connsiteX101" fmla="*/ 1717454 w 12192000"/>
              <a:gd name="connsiteY101" fmla="*/ 417203 h 4939827"/>
              <a:gd name="connsiteX102" fmla="*/ 1913794 w 12192000"/>
              <a:gd name="connsiteY102" fmla="*/ 365255 h 4939827"/>
              <a:gd name="connsiteX103" fmla="*/ 2129762 w 12192000"/>
              <a:gd name="connsiteY103" fmla="*/ 367832 h 4939827"/>
              <a:gd name="connsiteX104" fmla="*/ 2376970 w 12192000"/>
              <a:gd name="connsiteY104" fmla="*/ 350129 h 4939827"/>
              <a:gd name="connsiteX105" fmla="*/ 2480155 w 12192000"/>
              <a:gd name="connsiteY105" fmla="*/ 359227 h 4939827"/>
              <a:gd name="connsiteX106" fmla="*/ 2586782 w 12192000"/>
              <a:gd name="connsiteY106" fmla="*/ 339352 h 4939827"/>
              <a:gd name="connsiteX107" fmla="*/ 2679617 w 12192000"/>
              <a:gd name="connsiteY107" fmla="*/ 305383 h 4939827"/>
              <a:gd name="connsiteX108" fmla="*/ 2788947 w 12192000"/>
              <a:gd name="connsiteY108" fmla="*/ 250375 h 4939827"/>
              <a:gd name="connsiteX109" fmla="*/ 2965530 w 12192000"/>
              <a:gd name="connsiteY109" fmla="*/ 245958 h 4939827"/>
              <a:gd name="connsiteX110" fmla="*/ 3103677 w 12192000"/>
              <a:gd name="connsiteY110" fmla="*/ 209527 h 4939827"/>
              <a:gd name="connsiteX111" fmla="*/ 3126759 w 12192000"/>
              <a:gd name="connsiteY111" fmla="*/ 211226 h 4939827"/>
              <a:gd name="connsiteX112" fmla="*/ 3164020 w 12192000"/>
              <a:gd name="connsiteY112" fmla="*/ 212779 h 4939827"/>
              <a:gd name="connsiteX113" fmla="*/ 3285019 w 12192000"/>
              <a:gd name="connsiteY113" fmla="*/ 220535 h 4939827"/>
              <a:gd name="connsiteX114" fmla="*/ 3365154 w 12192000"/>
              <a:gd name="connsiteY114" fmla="*/ 226416 h 4939827"/>
              <a:gd name="connsiteX115" fmla="*/ 3367507 w 12192000"/>
              <a:gd name="connsiteY115" fmla="*/ 225416 h 4939827"/>
              <a:gd name="connsiteX116" fmla="*/ 3387567 w 12192000"/>
              <a:gd name="connsiteY116" fmla="*/ 227103 h 4939827"/>
              <a:gd name="connsiteX117" fmla="*/ 3498001 w 12192000"/>
              <a:gd name="connsiteY117" fmla="*/ 231941 h 4939827"/>
              <a:gd name="connsiteX118" fmla="*/ 3561557 w 12192000"/>
              <a:gd name="connsiteY118" fmla="*/ 228095 h 4939827"/>
              <a:gd name="connsiteX119" fmla="*/ 3611920 w 12192000"/>
              <a:gd name="connsiteY119" fmla="*/ 218094 h 4939827"/>
              <a:gd name="connsiteX120" fmla="*/ 3620528 w 12192000"/>
              <a:gd name="connsiteY120" fmla="*/ 218788 h 4939827"/>
              <a:gd name="connsiteX121" fmla="*/ 3620766 w 12192000"/>
              <a:gd name="connsiteY121" fmla="*/ 218511 h 4939827"/>
              <a:gd name="connsiteX122" fmla="*/ 3629977 w 12192000"/>
              <a:gd name="connsiteY122" fmla="*/ 218664 h 4939827"/>
              <a:gd name="connsiteX123" fmla="*/ 3636217 w 12192000"/>
              <a:gd name="connsiteY123" fmla="*/ 220048 h 4939827"/>
              <a:gd name="connsiteX124" fmla="*/ 3709484 w 12192000"/>
              <a:gd name="connsiteY124" fmla="*/ 186927 h 4939827"/>
              <a:gd name="connsiteX125" fmla="*/ 3761342 w 12192000"/>
              <a:gd name="connsiteY125" fmla="*/ 177474 h 4939827"/>
              <a:gd name="connsiteX126" fmla="*/ 3799748 w 12192000"/>
              <a:gd name="connsiteY126" fmla="*/ 167154 h 4939827"/>
              <a:gd name="connsiteX127" fmla="*/ 3922756 w 12192000"/>
              <a:gd name="connsiteY127" fmla="*/ 194044 h 4939827"/>
              <a:gd name="connsiteX128" fmla="*/ 4028476 w 12192000"/>
              <a:gd name="connsiteY128" fmla="*/ 223679 h 4939827"/>
              <a:gd name="connsiteX129" fmla="*/ 4191582 w 12192000"/>
              <a:gd name="connsiteY129" fmla="*/ 238952 h 4939827"/>
              <a:gd name="connsiteX130" fmla="*/ 4251024 w 12192000"/>
              <a:gd name="connsiteY130" fmla="*/ 240874 h 4939827"/>
              <a:gd name="connsiteX131" fmla="*/ 4355275 w 12192000"/>
              <a:gd name="connsiteY131" fmla="*/ 260205 h 4939827"/>
              <a:gd name="connsiteX132" fmla="*/ 4423807 w 12192000"/>
              <a:gd name="connsiteY132" fmla="*/ 270366 h 4939827"/>
              <a:gd name="connsiteX133" fmla="*/ 4558432 w 12192000"/>
              <a:gd name="connsiteY133" fmla="*/ 269194 h 4939827"/>
              <a:gd name="connsiteX134" fmla="*/ 4635061 w 12192000"/>
              <a:gd name="connsiteY134" fmla="*/ 280682 h 4939827"/>
              <a:gd name="connsiteX135" fmla="*/ 4807427 w 12192000"/>
              <a:gd name="connsiteY135" fmla="*/ 276835 h 4939827"/>
              <a:gd name="connsiteX136" fmla="*/ 5028933 w 12192000"/>
              <a:gd name="connsiteY136" fmla="*/ 183887 h 4939827"/>
              <a:gd name="connsiteX137" fmla="*/ 5093642 w 12192000"/>
              <a:gd name="connsiteY137" fmla="*/ 177214 h 4939827"/>
              <a:gd name="connsiteX138" fmla="*/ 5102642 w 12192000"/>
              <a:gd name="connsiteY138" fmla="*/ 186816 h 4939827"/>
              <a:gd name="connsiteX139" fmla="*/ 5193590 w 12192000"/>
              <a:gd name="connsiteY139" fmla="*/ 156458 h 4939827"/>
              <a:gd name="connsiteX140" fmla="*/ 5323922 w 12192000"/>
              <a:gd name="connsiteY140" fmla="*/ 146332 h 4939827"/>
              <a:gd name="connsiteX141" fmla="*/ 5421860 w 12192000"/>
              <a:gd name="connsiteY141" fmla="*/ 167298 h 4939827"/>
              <a:gd name="connsiteX142" fmla="*/ 5476948 w 12192000"/>
              <a:gd name="connsiteY142" fmla="*/ 173249 h 4939827"/>
              <a:gd name="connsiteX143" fmla="*/ 5516842 w 12192000"/>
              <a:gd name="connsiteY143" fmla="*/ 184018 h 4939827"/>
              <a:gd name="connsiteX144" fmla="*/ 5619415 w 12192000"/>
              <a:gd name="connsiteY144" fmla="*/ 176781 h 4939827"/>
              <a:gd name="connsiteX145" fmla="*/ 5789867 w 12192000"/>
              <a:gd name="connsiteY145" fmla="*/ 150304 h 4939827"/>
              <a:gd name="connsiteX146" fmla="*/ 5825953 w 12192000"/>
              <a:gd name="connsiteY146" fmla="*/ 147907 h 4939827"/>
              <a:gd name="connsiteX147" fmla="*/ 5856168 w 12192000"/>
              <a:gd name="connsiteY147" fmla="*/ 158719 h 4939827"/>
              <a:gd name="connsiteX148" fmla="*/ 5862476 w 12192000"/>
              <a:gd name="connsiteY148" fmla="*/ 172447 h 4939827"/>
              <a:gd name="connsiteX149" fmla="*/ 5882195 w 12192000"/>
              <a:gd name="connsiteY149" fmla="*/ 173195 h 4939827"/>
              <a:gd name="connsiteX150" fmla="*/ 5952585 w 12192000"/>
              <a:gd name="connsiteY150" fmla="*/ 161012 h 4939827"/>
              <a:gd name="connsiteX151" fmla="*/ 6001964 w 12192000"/>
              <a:gd name="connsiteY151" fmla="*/ 154786 h 4939827"/>
              <a:gd name="connsiteX152" fmla="*/ 6184207 w 12192000"/>
              <a:gd name="connsiteY152" fmla="*/ 132658 h 4939827"/>
              <a:gd name="connsiteX153" fmla="*/ 6415830 w 12192000"/>
              <a:gd name="connsiteY153" fmla="*/ 136006 h 4939827"/>
              <a:gd name="connsiteX154" fmla="*/ 6756965 w 12192000"/>
              <a:gd name="connsiteY154" fmla="*/ 57636 h 4939827"/>
              <a:gd name="connsiteX155" fmla="*/ 6819400 w 12192000"/>
              <a:gd name="connsiteY155" fmla="*/ 30742 h 4939827"/>
              <a:gd name="connsiteX156" fmla="*/ 6986370 w 12192000"/>
              <a:gd name="connsiteY156" fmla="*/ 12659 h 4939827"/>
              <a:gd name="connsiteX157" fmla="*/ 6989536 w 12192000"/>
              <a:gd name="connsiteY157" fmla="*/ 14528 h 4939827"/>
              <a:gd name="connsiteX158" fmla="*/ 7015933 w 12192000"/>
              <a:gd name="connsiteY158" fmla="*/ 9653 h 4939827"/>
              <a:gd name="connsiteX159" fmla="*/ 7020592 w 12192000"/>
              <a:gd name="connsiteY159" fmla="*/ 1651 h 4939827"/>
              <a:gd name="connsiteX160" fmla="*/ 7025905 w 12192000"/>
              <a:gd name="connsiteY160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72650 w 12192000"/>
              <a:gd name="connsiteY31" fmla="*/ 254821 h 4939827"/>
              <a:gd name="connsiteX32" fmla="*/ 8785543 w 12192000"/>
              <a:gd name="connsiteY32" fmla="*/ 263406 h 4939827"/>
              <a:gd name="connsiteX33" fmla="*/ 8830588 w 12192000"/>
              <a:gd name="connsiteY33" fmla="*/ 265483 h 4939827"/>
              <a:gd name="connsiteX34" fmla="*/ 8905142 w 12192000"/>
              <a:gd name="connsiteY34" fmla="*/ 264958 h 4939827"/>
              <a:gd name="connsiteX35" fmla="*/ 8968582 w 12192000"/>
              <a:gd name="connsiteY35" fmla="*/ 262728 h 4939827"/>
              <a:gd name="connsiteX36" fmla="*/ 8972994 w 12192000"/>
              <a:gd name="connsiteY36" fmla="*/ 263284 h 4939827"/>
              <a:gd name="connsiteX37" fmla="*/ 9004605 w 12192000"/>
              <a:gd name="connsiteY37" fmla="*/ 258041 h 4939827"/>
              <a:gd name="connsiteX38" fmla="*/ 9016165 w 12192000"/>
              <a:gd name="connsiteY38" fmla="*/ 261258 h 4939827"/>
              <a:gd name="connsiteX39" fmla="*/ 9043297 w 12192000"/>
              <a:gd name="connsiteY39" fmla="*/ 281547 h 4939827"/>
              <a:gd name="connsiteX40" fmla="*/ 9048315 w 12192000"/>
              <a:gd name="connsiteY40" fmla="*/ 279264 h 4939827"/>
              <a:gd name="connsiteX41" fmla="*/ 9054706 w 12192000"/>
              <a:gd name="connsiteY41" fmla="*/ 278538 h 4939827"/>
              <a:gd name="connsiteX42" fmla="*/ 9070919 w 12192000"/>
              <a:gd name="connsiteY42" fmla="*/ 281810 h 4939827"/>
              <a:gd name="connsiteX43" fmla="*/ 9076813 w 12192000"/>
              <a:gd name="connsiteY43" fmla="*/ 283909 h 4939827"/>
              <a:gd name="connsiteX44" fmla="*/ 9085871 w 12192000"/>
              <a:gd name="connsiteY44" fmla="*/ 285133 h 4939827"/>
              <a:gd name="connsiteX45" fmla="*/ 9086159 w 12192000"/>
              <a:gd name="connsiteY45" fmla="*/ 284887 h 4939827"/>
              <a:gd name="connsiteX46" fmla="*/ 9134606 w 12192000"/>
              <a:gd name="connsiteY46" fmla="*/ 288168 h 4939827"/>
              <a:gd name="connsiteX47" fmla="*/ 9195590 w 12192000"/>
              <a:gd name="connsiteY47" fmla="*/ 279568 h 4939827"/>
              <a:gd name="connsiteX48" fmla="*/ 9219336 w 12192000"/>
              <a:gd name="connsiteY48" fmla="*/ 278133 h 4939827"/>
              <a:gd name="connsiteX49" fmla="*/ 9232362 w 12192000"/>
              <a:gd name="connsiteY49" fmla="*/ 275894 h 4939827"/>
              <a:gd name="connsiteX50" fmla="*/ 9233396 w 12192000"/>
              <a:gd name="connsiteY50" fmla="*/ 274803 h 4939827"/>
              <a:gd name="connsiteX51" fmla="*/ 9371484 w 12192000"/>
              <a:gd name="connsiteY51" fmla="*/ 329634 h 4939827"/>
              <a:gd name="connsiteX52" fmla="*/ 9404829 w 12192000"/>
              <a:gd name="connsiteY52" fmla="*/ 339038 h 4939827"/>
              <a:gd name="connsiteX53" fmla="*/ 9427021 w 12192000"/>
              <a:gd name="connsiteY53" fmla="*/ 358784 h 4939827"/>
              <a:gd name="connsiteX54" fmla="*/ 9670844 w 12192000"/>
              <a:gd name="connsiteY54" fmla="*/ 405128 h 4939827"/>
              <a:gd name="connsiteX55" fmla="*/ 9816083 w 12192000"/>
              <a:gd name="connsiteY55" fmla="*/ 416573 h 4939827"/>
              <a:gd name="connsiteX56" fmla="*/ 9936741 w 12192000"/>
              <a:gd name="connsiteY56" fmla="*/ 437044 h 4939827"/>
              <a:gd name="connsiteX57" fmla="*/ 10050093 w 12192000"/>
              <a:gd name="connsiteY57" fmla="*/ 443783 h 4939827"/>
              <a:gd name="connsiteX58" fmla="*/ 10130090 w 12192000"/>
              <a:gd name="connsiteY58" fmla="*/ 459520 h 4939827"/>
              <a:gd name="connsiteX59" fmla="*/ 10173456 w 12192000"/>
              <a:gd name="connsiteY59" fmla="*/ 457749 h 4939827"/>
              <a:gd name="connsiteX60" fmla="*/ 10218232 w 12192000"/>
              <a:gd name="connsiteY60" fmla="*/ 459820 h 4939827"/>
              <a:gd name="connsiteX61" fmla="*/ 10354176 w 12192000"/>
              <a:gd name="connsiteY61" fmla="*/ 471377 h 4939827"/>
              <a:gd name="connsiteX62" fmla="*/ 10430681 w 12192000"/>
              <a:gd name="connsiteY62" fmla="*/ 481226 h 4939827"/>
              <a:gd name="connsiteX63" fmla="*/ 10478169 w 12192000"/>
              <a:gd name="connsiteY63" fmla="*/ 481774 h 4939827"/>
              <a:gd name="connsiteX64" fmla="*/ 10540907 w 12192000"/>
              <a:gd name="connsiteY64" fmla="*/ 485607 h 4939827"/>
              <a:gd name="connsiteX65" fmla="*/ 10614941 w 12192000"/>
              <a:gd name="connsiteY65" fmla="*/ 487592 h 4939827"/>
              <a:gd name="connsiteX66" fmla="*/ 10674098 w 12192000"/>
              <a:gd name="connsiteY66" fmla="*/ 521656 h 4939827"/>
              <a:gd name="connsiteX67" fmla="*/ 10874834 w 12192000"/>
              <a:gd name="connsiteY67" fmla="*/ 574867 h 4939827"/>
              <a:gd name="connsiteX68" fmla="*/ 10944981 w 12192000"/>
              <a:gd name="connsiteY68" fmla="*/ 615042 h 4939827"/>
              <a:gd name="connsiteX69" fmla="*/ 11006376 w 12192000"/>
              <a:gd name="connsiteY69" fmla="*/ 645957 h 4939827"/>
              <a:gd name="connsiteX70" fmla="*/ 11076308 w 12192000"/>
              <a:gd name="connsiteY70" fmla="*/ 675698 h 4939827"/>
              <a:gd name="connsiteX71" fmla="*/ 11148789 w 12192000"/>
              <a:gd name="connsiteY71" fmla="*/ 685041 h 4939827"/>
              <a:gd name="connsiteX72" fmla="*/ 11249129 w 12192000"/>
              <a:gd name="connsiteY72" fmla="*/ 684218 h 4939827"/>
              <a:gd name="connsiteX73" fmla="*/ 11299915 w 12192000"/>
              <a:gd name="connsiteY73" fmla="*/ 692177 h 4939827"/>
              <a:gd name="connsiteX74" fmla="*/ 11386973 w 12192000"/>
              <a:gd name="connsiteY74" fmla="*/ 708209 h 4939827"/>
              <a:gd name="connsiteX75" fmla="*/ 11500105 w 12192000"/>
              <a:gd name="connsiteY75" fmla="*/ 735014 h 4939827"/>
              <a:gd name="connsiteX76" fmla="*/ 11621735 w 12192000"/>
              <a:gd name="connsiteY76" fmla="*/ 789584 h 4939827"/>
              <a:gd name="connsiteX77" fmla="*/ 11691200 w 12192000"/>
              <a:gd name="connsiteY77" fmla="*/ 867902 h 4939827"/>
              <a:gd name="connsiteX78" fmla="*/ 11819427 w 12192000"/>
              <a:gd name="connsiteY78" fmla="*/ 911634 h 4939827"/>
              <a:gd name="connsiteX79" fmla="*/ 11969720 w 12192000"/>
              <a:gd name="connsiteY79" fmla="*/ 964737 h 4939827"/>
              <a:gd name="connsiteX80" fmla="*/ 12055766 w 12192000"/>
              <a:gd name="connsiteY80" fmla="*/ 991268 h 4939827"/>
              <a:gd name="connsiteX81" fmla="*/ 12171539 w 12192000"/>
              <a:gd name="connsiteY81" fmla="*/ 995427 h 4939827"/>
              <a:gd name="connsiteX82" fmla="*/ 12187831 w 12192000"/>
              <a:gd name="connsiteY82" fmla="*/ 996580 h 4939827"/>
              <a:gd name="connsiteX83" fmla="*/ 12192000 w 12192000"/>
              <a:gd name="connsiteY83" fmla="*/ 996726 h 4939827"/>
              <a:gd name="connsiteX84" fmla="*/ 12192000 w 12192000"/>
              <a:gd name="connsiteY84" fmla="*/ 4939827 h 4939827"/>
              <a:gd name="connsiteX85" fmla="*/ 0 w 12192000"/>
              <a:gd name="connsiteY85" fmla="*/ 4939827 h 4939827"/>
              <a:gd name="connsiteX86" fmla="*/ 0 w 12192000"/>
              <a:gd name="connsiteY86" fmla="*/ 512043 h 4939827"/>
              <a:gd name="connsiteX87" fmla="*/ 7381 w 12192000"/>
              <a:gd name="connsiteY87" fmla="*/ 512580 h 4939827"/>
              <a:gd name="connsiteX88" fmla="*/ 100029 w 12192000"/>
              <a:gd name="connsiteY88" fmla="*/ 504758 h 4939827"/>
              <a:gd name="connsiteX89" fmla="*/ 155244 w 12192000"/>
              <a:gd name="connsiteY89" fmla="*/ 525130 h 4939827"/>
              <a:gd name="connsiteX90" fmla="*/ 254366 w 12192000"/>
              <a:gd name="connsiteY90" fmla="*/ 534449 h 4939827"/>
              <a:gd name="connsiteX91" fmla="*/ 447292 w 12192000"/>
              <a:gd name="connsiteY91" fmla="*/ 542725 h 4939827"/>
              <a:gd name="connsiteX92" fmla="*/ 628105 w 12192000"/>
              <a:gd name="connsiteY92" fmla="*/ 547853 h 4939827"/>
              <a:gd name="connsiteX93" fmla="*/ 783146 w 12192000"/>
              <a:gd name="connsiteY93" fmla="*/ 591799 h 4939827"/>
              <a:gd name="connsiteX94" fmla="*/ 1043676 w 12192000"/>
              <a:gd name="connsiteY94" fmla="*/ 591887 h 4939827"/>
              <a:gd name="connsiteX95" fmla="*/ 1281816 w 12192000"/>
              <a:gd name="connsiteY95" fmla="*/ 520946 h 4939827"/>
              <a:gd name="connsiteX96" fmla="*/ 1486347 w 12192000"/>
              <a:gd name="connsiteY96" fmla="*/ 487310 h 4939827"/>
              <a:gd name="connsiteX97" fmla="*/ 1568079 w 12192000"/>
              <a:gd name="connsiteY97" fmla="*/ 462531 h 4939827"/>
              <a:gd name="connsiteX98" fmla="*/ 1622516 w 12192000"/>
              <a:gd name="connsiteY98" fmla="*/ 466058 h 4939827"/>
              <a:gd name="connsiteX99" fmla="*/ 1655457 w 12192000"/>
              <a:gd name="connsiteY99" fmla="*/ 465359 h 4939827"/>
              <a:gd name="connsiteX100" fmla="*/ 1717454 w 12192000"/>
              <a:gd name="connsiteY100" fmla="*/ 417203 h 4939827"/>
              <a:gd name="connsiteX101" fmla="*/ 1913794 w 12192000"/>
              <a:gd name="connsiteY101" fmla="*/ 365255 h 4939827"/>
              <a:gd name="connsiteX102" fmla="*/ 2129762 w 12192000"/>
              <a:gd name="connsiteY102" fmla="*/ 367832 h 4939827"/>
              <a:gd name="connsiteX103" fmla="*/ 2376970 w 12192000"/>
              <a:gd name="connsiteY103" fmla="*/ 350129 h 4939827"/>
              <a:gd name="connsiteX104" fmla="*/ 2480155 w 12192000"/>
              <a:gd name="connsiteY104" fmla="*/ 359227 h 4939827"/>
              <a:gd name="connsiteX105" fmla="*/ 2586782 w 12192000"/>
              <a:gd name="connsiteY105" fmla="*/ 339352 h 4939827"/>
              <a:gd name="connsiteX106" fmla="*/ 2679617 w 12192000"/>
              <a:gd name="connsiteY106" fmla="*/ 305383 h 4939827"/>
              <a:gd name="connsiteX107" fmla="*/ 2788947 w 12192000"/>
              <a:gd name="connsiteY107" fmla="*/ 250375 h 4939827"/>
              <a:gd name="connsiteX108" fmla="*/ 2965530 w 12192000"/>
              <a:gd name="connsiteY108" fmla="*/ 245958 h 4939827"/>
              <a:gd name="connsiteX109" fmla="*/ 3103677 w 12192000"/>
              <a:gd name="connsiteY109" fmla="*/ 209527 h 4939827"/>
              <a:gd name="connsiteX110" fmla="*/ 3126759 w 12192000"/>
              <a:gd name="connsiteY110" fmla="*/ 211226 h 4939827"/>
              <a:gd name="connsiteX111" fmla="*/ 3164020 w 12192000"/>
              <a:gd name="connsiteY111" fmla="*/ 212779 h 4939827"/>
              <a:gd name="connsiteX112" fmla="*/ 3285019 w 12192000"/>
              <a:gd name="connsiteY112" fmla="*/ 220535 h 4939827"/>
              <a:gd name="connsiteX113" fmla="*/ 3365154 w 12192000"/>
              <a:gd name="connsiteY113" fmla="*/ 226416 h 4939827"/>
              <a:gd name="connsiteX114" fmla="*/ 3367507 w 12192000"/>
              <a:gd name="connsiteY114" fmla="*/ 225416 h 4939827"/>
              <a:gd name="connsiteX115" fmla="*/ 3387567 w 12192000"/>
              <a:gd name="connsiteY115" fmla="*/ 227103 h 4939827"/>
              <a:gd name="connsiteX116" fmla="*/ 3498001 w 12192000"/>
              <a:gd name="connsiteY116" fmla="*/ 231941 h 4939827"/>
              <a:gd name="connsiteX117" fmla="*/ 3561557 w 12192000"/>
              <a:gd name="connsiteY117" fmla="*/ 228095 h 4939827"/>
              <a:gd name="connsiteX118" fmla="*/ 3611920 w 12192000"/>
              <a:gd name="connsiteY118" fmla="*/ 218094 h 4939827"/>
              <a:gd name="connsiteX119" fmla="*/ 3620528 w 12192000"/>
              <a:gd name="connsiteY119" fmla="*/ 218788 h 4939827"/>
              <a:gd name="connsiteX120" fmla="*/ 3620766 w 12192000"/>
              <a:gd name="connsiteY120" fmla="*/ 218511 h 4939827"/>
              <a:gd name="connsiteX121" fmla="*/ 3629977 w 12192000"/>
              <a:gd name="connsiteY121" fmla="*/ 218664 h 4939827"/>
              <a:gd name="connsiteX122" fmla="*/ 3636217 w 12192000"/>
              <a:gd name="connsiteY122" fmla="*/ 220048 h 4939827"/>
              <a:gd name="connsiteX123" fmla="*/ 3709484 w 12192000"/>
              <a:gd name="connsiteY123" fmla="*/ 186927 h 4939827"/>
              <a:gd name="connsiteX124" fmla="*/ 3761342 w 12192000"/>
              <a:gd name="connsiteY124" fmla="*/ 177474 h 4939827"/>
              <a:gd name="connsiteX125" fmla="*/ 3799748 w 12192000"/>
              <a:gd name="connsiteY125" fmla="*/ 167154 h 4939827"/>
              <a:gd name="connsiteX126" fmla="*/ 3922756 w 12192000"/>
              <a:gd name="connsiteY126" fmla="*/ 194044 h 4939827"/>
              <a:gd name="connsiteX127" fmla="*/ 4028476 w 12192000"/>
              <a:gd name="connsiteY127" fmla="*/ 223679 h 4939827"/>
              <a:gd name="connsiteX128" fmla="*/ 4191582 w 12192000"/>
              <a:gd name="connsiteY128" fmla="*/ 238952 h 4939827"/>
              <a:gd name="connsiteX129" fmla="*/ 4251024 w 12192000"/>
              <a:gd name="connsiteY129" fmla="*/ 240874 h 4939827"/>
              <a:gd name="connsiteX130" fmla="*/ 4355275 w 12192000"/>
              <a:gd name="connsiteY130" fmla="*/ 260205 h 4939827"/>
              <a:gd name="connsiteX131" fmla="*/ 4423807 w 12192000"/>
              <a:gd name="connsiteY131" fmla="*/ 270366 h 4939827"/>
              <a:gd name="connsiteX132" fmla="*/ 4558432 w 12192000"/>
              <a:gd name="connsiteY132" fmla="*/ 269194 h 4939827"/>
              <a:gd name="connsiteX133" fmla="*/ 4635061 w 12192000"/>
              <a:gd name="connsiteY133" fmla="*/ 280682 h 4939827"/>
              <a:gd name="connsiteX134" fmla="*/ 4807427 w 12192000"/>
              <a:gd name="connsiteY134" fmla="*/ 276835 h 4939827"/>
              <a:gd name="connsiteX135" fmla="*/ 5028933 w 12192000"/>
              <a:gd name="connsiteY135" fmla="*/ 183887 h 4939827"/>
              <a:gd name="connsiteX136" fmla="*/ 5093642 w 12192000"/>
              <a:gd name="connsiteY136" fmla="*/ 177214 h 4939827"/>
              <a:gd name="connsiteX137" fmla="*/ 5102642 w 12192000"/>
              <a:gd name="connsiteY137" fmla="*/ 186816 h 4939827"/>
              <a:gd name="connsiteX138" fmla="*/ 5193590 w 12192000"/>
              <a:gd name="connsiteY138" fmla="*/ 156458 h 4939827"/>
              <a:gd name="connsiteX139" fmla="*/ 5323922 w 12192000"/>
              <a:gd name="connsiteY139" fmla="*/ 146332 h 4939827"/>
              <a:gd name="connsiteX140" fmla="*/ 5421860 w 12192000"/>
              <a:gd name="connsiteY140" fmla="*/ 167298 h 4939827"/>
              <a:gd name="connsiteX141" fmla="*/ 5476948 w 12192000"/>
              <a:gd name="connsiteY141" fmla="*/ 173249 h 4939827"/>
              <a:gd name="connsiteX142" fmla="*/ 5516842 w 12192000"/>
              <a:gd name="connsiteY142" fmla="*/ 184018 h 4939827"/>
              <a:gd name="connsiteX143" fmla="*/ 5619415 w 12192000"/>
              <a:gd name="connsiteY143" fmla="*/ 176781 h 4939827"/>
              <a:gd name="connsiteX144" fmla="*/ 5789867 w 12192000"/>
              <a:gd name="connsiteY144" fmla="*/ 150304 h 4939827"/>
              <a:gd name="connsiteX145" fmla="*/ 5825953 w 12192000"/>
              <a:gd name="connsiteY145" fmla="*/ 147907 h 4939827"/>
              <a:gd name="connsiteX146" fmla="*/ 5856168 w 12192000"/>
              <a:gd name="connsiteY146" fmla="*/ 158719 h 4939827"/>
              <a:gd name="connsiteX147" fmla="*/ 5862476 w 12192000"/>
              <a:gd name="connsiteY147" fmla="*/ 172447 h 4939827"/>
              <a:gd name="connsiteX148" fmla="*/ 5882195 w 12192000"/>
              <a:gd name="connsiteY148" fmla="*/ 173195 h 4939827"/>
              <a:gd name="connsiteX149" fmla="*/ 5952585 w 12192000"/>
              <a:gd name="connsiteY149" fmla="*/ 161012 h 4939827"/>
              <a:gd name="connsiteX150" fmla="*/ 6001964 w 12192000"/>
              <a:gd name="connsiteY150" fmla="*/ 154786 h 4939827"/>
              <a:gd name="connsiteX151" fmla="*/ 6184207 w 12192000"/>
              <a:gd name="connsiteY151" fmla="*/ 132658 h 4939827"/>
              <a:gd name="connsiteX152" fmla="*/ 6415830 w 12192000"/>
              <a:gd name="connsiteY152" fmla="*/ 136006 h 4939827"/>
              <a:gd name="connsiteX153" fmla="*/ 6756965 w 12192000"/>
              <a:gd name="connsiteY153" fmla="*/ 57636 h 4939827"/>
              <a:gd name="connsiteX154" fmla="*/ 6819400 w 12192000"/>
              <a:gd name="connsiteY154" fmla="*/ 30742 h 4939827"/>
              <a:gd name="connsiteX155" fmla="*/ 6986370 w 12192000"/>
              <a:gd name="connsiteY155" fmla="*/ 12659 h 4939827"/>
              <a:gd name="connsiteX156" fmla="*/ 6989536 w 12192000"/>
              <a:gd name="connsiteY156" fmla="*/ 14528 h 4939827"/>
              <a:gd name="connsiteX157" fmla="*/ 7015933 w 12192000"/>
              <a:gd name="connsiteY157" fmla="*/ 9653 h 4939827"/>
              <a:gd name="connsiteX158" fmla="*/ 7020592 w 12192000"/>
              <a:gd name="connsiteY158" fmla="*/ 1651 h 4939827"/>
              <a:gd name="connsiteX159" fmla="*/ 7025905 w 12192000"/>
              <a:gd name="connsiteY15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586687 w 12192000"/>
              <a:gd name="connsiteY30" fmla="*/ 264089 h 4939827"/>
              <a:gd name="connsiteX31" fmla="*/ 8672650 w 12192000"/>
              <a:gd name="connsiteY31" fmla="*/ 254821 h 4939827"/>
              <a:gd name="connsiteX32" fmla="*/ 8785543 w 12192000"/>
              <a:gd name="connsiteY32" fmla="*/ 263406 h 4939827"/>
              <a:gd name="connsiteX33" fmla="*/ 8830588 w 12192000"/>
              <a:gd name="connsiteY33" fmla="*/ 265483 h 4939827"/>
              <a:gd name="connsiteX34" fmla="*/ 8905142 w 12192000"/>
              <a:gd name="connsiteY34" fmla="*/ 264958 h 4939827"/>
              <a:gd name="connsiteX35" fmla="*/ 8968582 w 12192000"/>
              <a:gd name="connsiteY35" fmla="*/ 262728 h 4939827"/>
              <a:gd name="connsiteX36" fmla="*/ 8972994 w 12192000"/>
              <a:gd name="connsiteY36" fmla="*/ 263284 h 4939827"/>
              <a:gd name="connsiteX37" fmla="*/ 9004605 w 12192000"/>
              <a:gd name="connsiteY37" fmla="*/ 258041 h 4939827"/>
              <a:gd name="connsiteX38" fmla="*/ 9016165 w 12192000"/>
              <a:gd name="connsiteY38" fmla="*/ 261258 h 4939827"/>
              <a:gd name="connsiteX39" fmla="*/ 9043297 w 12192000"/>
              <a:gd name="connsiteY39" fmla="*/ 281547 h 4939827"/>
              <a:gd name="connsiteX40" fmla="*/ 9048315 w 12192000"/>
              <a:gd name="connsiteY40" fmla="*/ 279264 h 4939827"/>
              <a:gd name="connsiteX41" fmla="*/ 9054706 w 12192000"/>
              <a:gd name="connsiteY41" fmla="*/ 278538 h 4939827"/>
              <a:gd name="connsiteX42" fmla="*/ 9070919 w 12192000"/>
              <a:gd name="connsiteY42" fmla="*/ 281810 h 4939827"/>
              <a:gd name="connsiteX43" fmla="*/ 9076813 w 12192000"/>
              <a:gd name="connsiteY43" fmla="*/ 283909 h 4939827"/>
              <a:gd name="connsiteX44" fmla="*/ 9085871 w 12192000"/>
              <a:gd name="connsiteY44" fmla="*/ 285133 h 4939827"/>
              <a:gd name="connsiteX45" fmla="*/ 9086159 w 12192000"/>
              <a:gd name="connsiteY45" fmla="*/ 284887 h 4939827"/>
              <a:gd name="connsiteX46" fmla="*/ 9134606 w 12192000"/>
              <a:gd name="connsiteY46" fmla="*/ 288168 h 4939827"/>
              <a:gd name="connsiteX47" fmla="*/ 9195590 w 12192000"/>
              <a:gd name="connsiteY47" fmla="*/ 279568 h 4939827"/>
              <a:gd name="connsiteX48" fmla="*/ 9219336 w 12192000"/>
              <a:gd name="connsiteY48" fmla="*/ 278133 h 4939827"/>
              <a:gd name="connsiteX49" fmla="*/ 9232362 w 12192000"/>
              <a:gd name="connsiteY49" fmla="*/ 275894 h 4939827"/>
              <a:gd name="connsiteX50" fmla="*/ 9283638 w 12192000"/>
              <a:gd name="connsiteY50" fmla="*/ 299924 h 4939827"/>
              <a:gd name="connsiteX51" fmla="*/ 9371484 w 12192000"/>
              <a:gd name="connsiteY51" fmla="*/ 329634 h 4939827"/>
              <a:gd name="connsiteX52" fmla="*/ 9404829 w 12192000"/>
              <a:gd name="connsiteY52" fmla="*/ 339038 h 4939827"/>
              <a:gd name="connsiteX53" fmla="*/ 9427021 w 12192000"/>
              <a:gd name="connsiteY53" fmla="*/ 358784 h 4939827"/>
              <a:gd name="connsiteX54" fmla="*/ 9670844 w 12192000"/>
              <a:gd name="connsiteY54" fmla="*/ 405128 h 4939827"/>
              <a:gd name="connsiteX55" fmla="*/ 9816083 w 12192000"/>
              <a:gd name="connsiteY55" fmla="*/ 416573 h 4939827"/>
              <a:gd name="connsiteX56" fmla="*/ 9936741 w 12192000"/>
              <a:gd name="connsiteY56" fmla="*/ 437044 h 4939827"/>
              <a:gd name="connsiteX57" fmla="*/ 10050093 w 12192000"/>
              <a:gd name="connsiteY57" fmla="*/ 443783 h 4939827"/>
              <a:gd name="connsiteX58" fmla="*/ 10130090 w 12192000"/>
              <a:gd name="connsiteY58" fmla="*/ 459520 h 4939827"/>
              <a:gd name="connsiteX59" fmla="*/ 10173456 w 12192000"/>
              <a:gd name="connsiteY59" fmla="*/ 457749 h 4939827"/>
              <a:gd name="connsiteX60" fmla="*/ 10218232 w 12192000"/>
              <a:gd name="connsiteY60" fmla="*/ 459820 h 4939827"/>
              <a:gd name="connsiteX61" fmla="*/ 10354176 w 12192000"/>
              <a:gd name="connsiteY61" fmla="*/ 471377 h 4939827"/>
              <a:gd name="connsiteX62" fmla="*/ 10430681 w 12192000"/>
              <a:gd name="connsiteY62" fmla="*/ 481226 h 4939827"/>
              <a:gd name="connsiteX63" fmla="*/ 10478169 w 12192000"/>
              <a:gd name="connsiteY63" fmla="*/ 481774 h 4939827"/>
              <a:gd name="connsiteX64" fmla="*/ 10540907 w 12192000"/>
              <a:gd name="connsiteY64" fmla="*/ 485607 h 4939827"/>
              <a:gd name="connsiteX65" fmla="*/ 10614941 w 12192000"/>
              <a:gd name="connsiteY65" fmla="*/ 487592 h 4939827"/>
              <a:gd name="connsiteX66" fmla="*/ 10674098 w 12192000"/>
              <a:gd name="connsiteY66" fmla="*/ 521656 h 4939827"/>
              <a:gd name="connsiteX67" fmla="*/ 10874834 w 12192000"/>
              <a:gd name="connsiteY67" fmla="*/ 574867 h 4939827"/>
              <a:gd name="connsiteX68" fmla="*/ 10944981 w 12192000"/>
              <a:gd name="connsiteY68" fmla="*/ 615042 h 4939827"/>
              <a:gd name="connsiteX69" fmla="*/ 11006376 w 12192000"/>
              <a:gd name="connsiteY69" fmla="*/ 645957 h 4939827"/>
              <a:gd name="connsiteX70" fmla="*/ 11076308 w 12192000"/>
              <a:gd name="connsiteY70" fmla="*/ 675698 h 4939827"/>
              <a:gd name="connsiteX71" fmla="*/ 11148789 w 12192000"/>
              <a:gd name="connsiteY71" fmla="*/ 685041 h 4939827"/>
              <a:gd name="connsiteX72" fmla="*/ 11249129 w 12192000"/>
              <a:gd name="connsiteY72" fmla="*/ 684218 h 4939827"/>
              <a:gd name="connsiteX73" fmla="*/ 11299915 w 12192000"/>
              <a:gd name="connsiteY73" fmla="*/ 692177 h 4939827"/>
              <a:gd name="connsiteX74" fmla="*/ 11386973 w 12192000"/>
              <a:gd name="connsiteY74" fmla="*/ 708209 h 4939827"/>
              <a:gd name="connsiteX75" fmla="*/ 11500105 w 12192000"/>
              <a:gd name="connsiteY75" fmla="*/ 735014 h 4939827"/>
              <a:gd name="connsiteX76" fmla="*/ 11621735 w 12192000"/>
              <a:gd name="connsiteY76" fmla="*/ 789584 h 4939827"/>
              <a:gd name="connsiteX77" fmla="*/ 11691200 w 12192000"/>
              <a:gd name="connsiteY77" fmla="*/ 867902 h 4939827"/>
              <a:gd name="connsiteX78" fmla="*/ 11819427 w 12192000"/>
              <a:gd name="connsiteY78" fmla="*/ 911634 h 4939827"/>
              <a:gd name="connsiteX79" fmla="*/ 11969720 w 12192000"/>
              <a:gd name="connsiteY79" fmla="*/ 964737 h 4939827"/>
              <a:gd name="connsiteX80" fmla="*/ 12055766 w 12192000"/>
              <a:gd name="connsiteY80" fmla="*/ 991268 h 4939827"/>
              <a:gd name="connsiteX81" fmla="*/ 12171539 w 12192000"/>
              <a:gd name="connsiteY81" fmla="*/ 995427 h 4939827"/>
              <a:gd name="connsiteX82" fmla="*/ 12187831 w 12192000"/>
              <a:gd name="connsiteY82" fmla="*/ 996580 h 4939827"/>
              <a:gd name="connsiteX83" fmla="*/ 12192000 w 12192000"/>
              <a:gd name="connsiteY83" fmla="*/ 996726 h 4939827"/>
              <a:gd name="connsiteX84" fmla="*/ 12192000 w 12192000"/>
              <a:gd name="connsiteY84" fmla="*/ 4939827 h 4939827"/>
              <a:gd name="connsiteX85" fmla="*/ 0 w 12192000"/>
              <a:gd name="connsiteY85" fmla="*/ 4939827 h 4939827"/>
              <a:gd name="connsiteX86" fmla="*/ 0 w 12192000"/>
              <a:gd name="connsiteY86" fmla="*/ 512043 h 4939827"/>
              <a:gd name="connsiteX87" fmla="*/ 7381 w 12192000"/>
              <a:gd name="connsiteY87" fmla="*/ 512580 h 4939827"/>
              <a:gd name="connsiteX88" fmla="*/ 100029 w 12192000"/>
              <a:gd name="connsiteY88" fmla="*/ 504758 h 4939827"/>
              <a:gd name="connsiteX89" fmla="*/ 155244 w 12192000"/>
              <a:gd name="connsiteY89" fmla="*/ 525130 h 4939827"/>
              <a:gd name="connsiteX90" fmla="*/ 254366 w 12192000"/>
              <a:gd name="connsiteY90" fmla="*/ 534449 h 4939827"/>
              <a:gd name="connsiteX91" fmla="*/ 447292 w 12192000"/>
              <a:gd name="connsiteY91" fmla="*/ 542725 h 4939827"/>
              <a:gd name="connsiteX92" fmla="*/ 628105 w 12192000"/>
              <a:gd name="connsiteY92" fmla="*/ 547853 h 4939827"/>
              <a:gd name="connsiteX93" fmla="*/ 783146 w 12192000"/>
              <a:gd name="connsiteY93" fmla="*/ 591799 h 4939827"/>
              <a:gd name="connsiteX94" fmla="*/ 1043676 w 12192000"/>
              <a:gd name="connsiteY94" fmla="*/ 591887 h 4939827"/>
              <a:gd name="connsiteX95" fmla="*/ 1281816 w 12192000"/>
              <a:gd name="connsiteY95" fmla="*/ 520946 h 4939827"/>
              <a:gd name="connsiteX96" fmla="*/ 1486347 w 12192000"/>
              <a:gd name="connsiteY96" fmla="*/ 487310 h 4939827"/>
              <a:gd name="connsiteX97" fmla="*/ 1568079 w 12192000"/>
              <a:gd name="connsiteY97" fmla="*/ 462531 h 4939827"/>
              <a:gd name="connsiteX98" fmla="*/ 1622516 w 12192000"/>
              <a:gd name="connsiteY98" fmla="*/ 466058 h 4939827"/>
              <a:gd name="connsiteX99" fmla="*/ 1655457 w 12192000"/>
              <a:gd name="connsiteY99" fmla="*/ 465359 h 4939827"/>
              <a:gd name="connsiteX100" fmla="*/ 1717454 w 12192000"/>
              <a:gd name="connsiteY100" fmla="*/ 417203 h 4939827"/>
              <a:gd name="connsiteX101" fmla="*/ 1913794 w 12192000"/>
              <a:gd name="connsiteY101" fmla="*/ 365255 h 4939827"/>
              <a:gd name="connsiteX102" fmla="*/ 2129762 w 12192000"/>
              <a:gd name="connsiteY102" fmla="*/ 367832 h 4939827"/>
              <a:gd name="connsiteX103" fmla="*/ 2376970 w 12192000"/>
              <a:gd name="connsiteY103" fmla="*/ 350129 h 4939827"/>
              <a:gd name="connsiteX104" fmla="*/ 2480155 w 12192000"/>
              <a:gd name="connsiteY104" fmla="*/ 359227 h 4939827"/>
              <a:gd name="connsiteX105" fmla="*/ 2586782 w 12192000"/>
              <a:gd name="connsiteY105" fmla="*/ 339352 h 4939827"/>
              <a:gd name="connsiteX106" fmla="*/ 2679617 w 12192000"/>
              <a:gd name="connsiteY106" fmla="*/ 305383 h 4939827"/>
              <a:gd name="connsiteX107" fmla="*/ 2788947 w 12192000"/>
              <a:gd name="connsiteY107" fmla="*/ 250375 h 4939827"/>
              <a:gd name="connsiteX108" fmla="*/ 2965530 w 12192000"/>
              <a:gd name="connsiteY108" fmla="*/ 245958 h 4939827"/>
              <a:gd name="connsiteX109" fmla="*/ 3103677 w 12192000"/>
              <a:gd name="connsiteY109" fmla="*/ 209527 h 4939827"/>
              <a:gd name="connsiteX110" fmla="*/ 3126759 w 12192000"/>
              <a:gd name="connsiteY110" fmla="*/ 211226 h 4939827"/>
              <a:gd name="connsiteX111" fmla="*/ 3164020 w 12192000"/>
              <a:gd name="connsiteY111" fmla="*/ 212779 h 4939827"/>
              <a:gd name="connsiteX112" fmla="*/ 3285019 w 12192000"/>
              <a:gd name="connsiteY112" fmla="*/ 220535 h 4939827"/>
              <a:gd name="connsiteX113" fmla="*/ 3365154 w 12192000"/>
              <a:gd name="connsiteY113" fmla="*/ 226416 h 4939827"/>
              <a:gd name="connsiteX114" fmla="*/ 3367507 w 12192000"/>
              <a:gd name="connsiteY114" fmla="*/ 225416 h 4939827"/>
              <a:gd name="connsiteX115" fmla="*/ 3387567 w 12192000"/>
              <a:gd name="connsiteY115" fmla="*/ 227103 h 4939827"/>
              <a:gd name="connsiteX116" fmla="*/ 3498001 w 12192000"/>
              <a:gd name="connsiteY116" fmla="*/ 231941 h 4939827"/>
              <a:gd name="connsiteX117" fmla="*/ 3561557 w 12192000"/>
              <a:gd name="connsiteY117" fmla="*/ 228095 h 4939827"/>
              <a:gd name="connsiteX118" fmla="*/ 3611920 w 12192000"/>
              <a:gd name="connsiteY118" fmla="*/ 218094 h 4939827"/>
              <a:gd name="connsiteX119" fmla="*/ 3620528 w 12192000"/>
              <a:gd name="connsiteY119" fmla="*/ 218788 h 4939827"/>
              <a:gd name="connsiteX120" fmla="*/ 3620766 w 12192000"/>
              <a:gd name="connsiteY120" fmla="*/ 218511 h 4939827"/>
              <a:gd name="connsiteX121" fmla="*/ 3629977 w 12192000"/>
              <a:gd name="connsiteY121" fmla="*/ 218664 h 4939827"/>
              <a:gd name="connsiteX122" fmla="*/ 3636217 w 12192000"/>
              <a:gd name="connsiteY122" fmla="*/ 220048 h 4939827"/>
              <a:gd name="connsiteX123" fmla="*/ 3709484 w 12192000"/>
              <a:gd name="connsiteY123" fmla="*/ 186927 h 4939827"/>
              <a:gd name="connsiteX124" fmla="*/ 3761342 w 12192000"/>
              <a:gd name="connsiteY124" fmla="*/ 177474 h 4939827"/>
              <a:gd name="connsiteX125" fmla="*/ 3799748 w 12192000"/>
              <a:gd name="connsiteY125" fmla="*/ 167154 h 4939827"/>
              <a:gd name="connsiteX126" fmla="*/ 3922756 w 12192000"/>
              <a:gd name="connsiteY126" fmla="*/ 194044 h 4939827"/>
              <a:gd name="connsiteX127" fmla="*/ 4028476 w 12192000"/>
              <a:gd name="connsiteY127" fmla="*/ 223679 h 4939827"/>
              <a:gd name="connsiteX128" fmla="*/ 4191582 w 12192000"/>
              <a:gd name="connsiteY128" fmla="*/ 238952 h 4939827"/>
              <a:gd name="connsiteX129" fmla="*/ 4251024 w 12192000"/>
              <a:gd name="connsiteY129" fmla="*/ 240874 h 4939827"/>
              <a:gd name="connsiteX130" fmla="*/ 4355275 w 12192000"/>
              <a:gd name="connsiteY130" fmla="*/ 260205 h 4939827"/>
              <a:gd name="connsiteX131" fmla="*/ 4423807 w 12192000"/>
              <a:gd name="connsiteY131" fmla="*/ 270366 h 4939827"/>
              <a:gd name="connsiteX132" fmla="*/ 4558432 w 12192000"/>
              <a:gd name="connsiteY132" fmla="*/ 269194 h 4939827"/>
              <a:gd name="connsiteX133" fmla="*/ 4635061 w 12192000"/>
              <a:gd name="connsiteY133" fmla="*/ 280682 h 4939827"/>
              <a:gd name="connsiteX134" fmla="*/ 4807427 w 12192000"/>
              <a:gd name="connsiteY134" fmla="*/ 276835 h 4939827"/>
              <a:gd name="connsiteX135" fmla="*/ 5028933 w 12192000"/>
              <a:gd name="connsiteY135" fmla="*/ 183887 h 4939827"/>
              <a:gd name="connsiteX136" fmla="*/ 5093642 w 12192000"/>
              <a:gd name="connsiteY136" fmla="*/ 177214 h 4939827"/>
              <a:gd name="connsiteX137" fmla="*/ 5102642 w 12192000"/>
              <a:gd name="connsiteY137" fmla="*/ 186816 h 4939827"/>
              <a:gd name="connsiteX138" fmla="*/ 5193590 w 12192000"/>
              <a:gd name="connsiteY138" fmla="*/ 156458 h 4939827"/>
              <a:gd name="connsiteX139" fmla="*/ 5323922 w 12192000"/>
              <a:gd name="connsiteY139" fmla="*/ 146332 h 4939827"/>
              <a:gd name="connsiteX140" fmla="*/ 5421860 w 12192000"/>
              <a:gd name="connsiteY140" fmla="*/ 167298 h 4939827"/>
              <a:gd name="connsiteX141" fmla="*/ 5476948 w 12192000"/>
              <a:gd name="connsiteY141" fmla="*/ 173249 h 4939827"/>
              <a:gd name="connsiteX142" fmla="*/ 5516842 w 12192000"/>
              <a:gd name="connsiteY142" fmla="*/ 184018 h 4939827"/>
              <a:gd name="connsiteX143" fmla="*/ 5619415 w 12192000"/>
              <a:gd name="connsiteY143" fmla="*/ 176781 h 4939827"/>
              <a:gd name="connsiteX144" fmla="*/ 5789867 w 12192000"/>
              <a:gd name="connsiteY144" fmla="*/ 150304 h 4939827"/>
              <a:gd name="connsiteX145" fmla="*/ 5825953 w 12192000"/>
              <a:gd name="connsiteY145" fmla="*/ 147907 h 4939827"/>
              <a:gd name="connsiteX146" fmla="*/ 5856168 w 12192000"/>
              <a:gd name="connsiteY146" fmla="*/ 158719 h 4939827"/>
              <a:gd name="connsiteX147" fmla="*/ 5862476 w 12192000"/>
              <a:gd name="connsiteY147" fmla="*/ 172447 h 4939827"/>
              <a:gd name="connsiteX148" fmla="*/ 5882195 w 12192000"/>
              <a:gd name="connsiteY148" fmla="*/ 173195 h 4939827"/>
              <a:gd name="connsiteX149" fmla="*/ 5952585 w 12192000"/>
              <a:gd name="connsiteY149" fmla="*/ 161012 h 4939827"/>
              <a:gd name="connsiteX150" fmla="*/ 6001964 w 12192000"/>
              <a:gd name="connsiteY150" fmla="*/ 154786 h 4939827"/>
              <a:gd name="connsiteX151" fmla="*/ 6184207 w 12192000"/>
              <a:gd name="connsiteY151" fmla="*/ 132658 h 4939827"/>
              <a:gd name="connsiteX152" fmla="*/ 6415830 w 12192000"/>
              <a:gd name="connsiteY152" fmla="*/ 136006 h 4939827"/>
              <a:gd name="connsiteX153" fmla="*/ 6756965 w 12192000"/>
              <a:gd name="connsiteY153" fmla="*/ 57636 h 4939827"/>
              <a:gd name="connsiteX154" fmla="*/ 6819400 w 12192000"/>
              <a:gd name="connsiteY154" fmla="*/ 30742 h 4939827"/>
              <a:gd name="connsiteX155" fmla="*/ 6986370 w 12192000"/>
              <a:gd name="connsiteY155" fmla="*/ 12659 h 4939827"/>
              <a:gd name="connsiteX156" fmla="*/ 6989536 w 12192000"/>
              <a:gd name="connsiteY156" fmla="*/ 14528 h 4939827"/>
              <a:gd name="connsiteX157" fmla="*/ 7015933 w 12192000"/>
              <a:gd name="connsiteY157" fmla="*/ 9653 h 4939827"/>
              <a:gd name="connsiteX158" fmla="*/ 7020592 w 12192000"/>
              <a:gd name="connsiteY158" fmla="*/ 1651 h 4939827"/>
              <a:gd name="connsiteX159" fmla="*/ 7025905 w 12192000"/>
              <a:gd name="connsiteY159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581827 w 12192000"/>
              <a:gd name="connsiteY29" fmla="*/ 261028 h 4939827"/>
              <a:gd name="connsiteX30" fmla="*/ 8672650 w 12192000"/>
              <a:gd name="connsiteY30" fmla="*/ 254821 h 4939827"/>
              <a:gd name="connsiteX31" fmla="*/ 8785543 w 12192000"/>
              <a:gd name="connsiteY31" fmla="*/ 263406 h 4939827"/>
              <a:gd name="connsiteX32" fmla="*/ 8830588 w 12192000"/>
              <a:gd name="connsiteY32" fmla="*/ 265483 h 4939827"/>
              <a:gd name="connsiteX33" fmla="*/ 8905142 w 12192000"/>
              <a:gd name="connsiteY33" fmla="*/ 264958 h 4939827"/>
              <a:gd name="connsiteX34" fmla="*/ 8968582 w 12192000"/>
              <a:gd name="connsiteY34" fmla="*/ 262728 h 4939827"/>
              <a:gd name="connsiteX35" fmla="*/ 8972994 w 12192000"/>
              <a:gd name="connsiteY35" fmla="*/ 263284 h 4939827"/>
              <a:gd name="connsiteX36" fmla="*/ 9004605 w 12192000"/>
              <a:gd name="connsiteY36" fmla="*/ 258041 h 4939827"/>
              <a:gd name="connsiteX37" fmla="*/ 9016165 w 12192000"/>
              <a:gd name="connsiteY37" fmla="*/ 261258 h 4939827"/>
              <a:gd name="connsiteX38" fmla="*/ 9043297 w 12192000"/>
              <a:gd name="connsiteY38" fmla="*/ 281547 h 4939827"/>
              <a:gd name="connsiteX39" fmla="*/ 9048315 w 12192000"/>
              <a:gd name="connsiteY39" fmla="*/ 279264 h 4939827"/>
              <a:gd name="connsiteX40" fmla="*/ 9054706 w 12192000"/>
              <a:gd name="connsiteY40" fmla="*/ 278538 h 4939827"/>
              <a:gd name="connsiteX41" fmla="*/ 9070919 w 12192000"/>
              <a:gd name="connsiteY41" fmla="*/ 281810 h 4939827"/>
              <a:gd name="connsiteX42" fmla="*/ 9076813 w 12192000"/>
              <a:gd name="connsiteY42" fmla="*/ 283909 h 4939827"/>
              <a:gd name="connsiteX43" fmla="*/ 9085871 w 12192000"/>
              <a:gd name="connsiteY43" fmla="*/ 285133 h 4939827"/>
              <a:gd name="connsiteX44" fmla="*/ 9086159 w 12192000"/>
              <a:gd name="connsiteY44" fmla="*/ 284887 h 4939827"/>
              <a:gd name="connsiteX45" fmla="*/ 9134606 w 12192000"/>
              <a:gd name="connsiteY45" fmla="*/ 288168 h 4939827"/>
              <a:gd name="connsiteX46" fmla="*/ 9195590 w 12192000"/>
              <a:gd name="connsiteY46" fmla="*/ 279568 h 4939827"/>
              <a:gd name="connsiteX47" fmla="*/ 9219336 w 12192000"/>
              <a:gd name="connsiteY47" fmla="*/ 278133 h 4939827"/>
              <a:gd name="connsiteX48" fmla="*/ 9232362 w 12192000"/>
              <a:gd name="connsiteY48" fmla="*/ 275894 h 4939827"/>
              <a:gd name="connsiteX49" fmla="*/ 9283638 w 12192000"/>
              <a:gd name="connsiteY49" fmla="*/ 299924 h 4939827"/>
              <a:gd name="connsiteX50" fmla="*/ 9371484 w 12192000"/>
              <a:gd name="connsiteY50" fmla="*/ 329634 h 4939827"/>
              <a:gd name="connsiteX51" fmla="*/ 9404829 w 12192000"/>
              <a:gd name="connsiteY51" fmla="*/ 339038 h 4939827"/>
              <a:gd name="connsiteX52" fmla="*/ 9427021 w 12192000"/>
              <a:gd name="connsiteY52" fmla="*/ 358784 h 4939827"/>
              <a:gd name="connsiteX53" fmla="*/ 9670844 w 12192000"/>
              <a:gd name="connsiteY53" fmla="*/ 405128 h 4939827"/>
              <a:gd name="connsiteX54" fmla="*/ 9816083 w 12192000"/>
              <a:gd name="connsiteY54" fmla="*/ 416573 h 4939827"/>
              <a:gd name="connsiteX55" fmla="*/ 9936741 w 12192000"/>
              <a:gd name="connsiteY55" fmla="*/ 437044 h 4939827"/>
              <a:gd name="connsiteX56" fmla="*/ 10050093 w 12192000"/>
              <a:gd name="connsiteY56" fmla="*/ 443783 h 4939827"/>
              <a:gd name="connsiteX57" fmla="*/ 10130090 w 12192000"/>
              <a:gd name="connsiteY57" fmla="*/ 459520 h 4939827"/>
              <a:gd name="connsiteX58" fmla="*/ 10173456 w 12192000"/>
              <a:gd name="connsiteY58" fmla="*/ 457749 h 4939827"/>
              <a:gd name="connsiteX59" fmla="*/ 10218232 w 12192000"/>
              <a:gd name="connsiteY59" fmla="*/ 459820 h 4939827"/>
              <a:gd name="connsiteX60" fmla="*/ 10354176 w 12192000"/>
              <a:gd name="connsiteY60" fmla="*/ 471377 h 4939827"/>
              <a:gd name="connsiteX61" fmla="*/ 10430681 w 12192000"/>
              <a:gd name="connsiteY61" fmla="*/ 481226 h 4939827"/>
              <a:gd name="connsiteX62" fmla="*/ 10478169 w 12192000"/>
              <a:gd name="connsiteY62" fmla="*/ 481774 h 4939827"/>
              <a:gd name="connsiteX63" fmla="*/ 10540907 w 12192000"/>
              <a:gd name="connsiteY63" fmla="*/ 485607 h 4939827"/>
              <a:gd name="connsiteX64" fmla="*/ 10614941 w 12192000"/>
              <a:gd name="connsiteY64" fmla="*/ 487592 h 4939827"/>
              <a:gd name="connsiteX65" fmla="*/ 10674098 w 12192000"/>
              <a:gd name="connsiteY65" fmla="*/ 521656 h 4939827"/>
              <a:gd name="connsiteX66" fmla="*/ 10874834 w 12192000"/>
              <a:gd name="connsiteY66" fmla="*/ 574867 h 4939827"/>
              <a:gd name="connsiteX67" fmla="*/ 10944981 w 12192000"/>
              <a:gd name="connsiteY67" fmla="*/ 615042 h 4939827"/>
              <a:gd name="connsiteX68" fmla="*/ 11006376 w 12192000"/>
              <a:gd name="connsiteY68" fmla="*/ 645957 h 4939827"/>
              <a:gd name="connsiteX69" fmla="*/ 11076308 w 12192000"/>
              <a:gd name="connsiteY69" fmla="*/ 675698 h 4939827"/>
              <a:gd name="connsiteX70" fmla="*/ 11148789 w 12192000"/>
              <a:gd name="connsiteY70" fmla="*/ 685041 h 4939827"/>
              <a:gd name="connsiteX71" fmla="*/ 11249129 w 12192000"/>
              <a:gd name="connsiteY71" fmla="*/ 684218 h 4939827"/>
              <a:gd name="connsiteX72" fmla="*/ 11299915 w 12192000"/>
              <a:gd name="connsiteY72" fmla="*/ 692177 h 4939827"/>
              <a:gd name="connsiteX73" fmla="*/ 11386973 w 12192000"/>
              <a:gd name="connsiteY73" fmla="*/ 708209 h 4939827"/>
              <a:gd name="connsiteX74" fmla="*/ 11500105 w 12192000"/>
              <a:gd name="connsiteY74" fmla="*/ 735014 h 4939827"/>
              <a:gd name="connsiteX75" fmla="*/ 11621735 w 12192000"/>
              <a:gd name="connsiteY75" fmla="*/ 789584 h 4939827"/>
              <a:gd name="connsiteX76" fmla="*/ 11691200 w 12192000"/>
              <a:gd name="connsiteY76" fmla="*/ 867902 h 4939827"/>
              <a:gd name="connsiteX77" fmla="*/ 11819427 w 12192000"/>
              <a:gd name="connsiteY77" fmla="*/ 911634 h 4939827"/>
              <a:gd name="connsiteX78" fmla="*/ 11969720 w 12192000"/>
              <a:gd name="connsiteY78" fmla="*/ 964737 h 4939827"/>
              <a:gd name="connsiteX79" fmla="*/ 12055766 w 12192000"/>
              <a:gd name="connsiteY79" fmla="*/ 991268 h 4939827"/>
              <a:gd name="connsiteX80" fmla="*/ 12171539 w 12192000"/>
              <a:gd name="connsiteY80" fmla="*/ 995427 h 4939827"/>
              <a:gd name="connsiteX81" fmla="*/ 12187831 w 12192000"/>
              <a:gd name="connsiteY81" fmla="*/ 996580 h 4939827"/>
              <a:gd name="connsiteX82" fmla="*/ 12192000 w 12192000"/>
              <a:gd name="connsiteY82" fmla="*/ 996726 h 4939827"/>
              <a:gd name="connsiteX83" fmla="*/ 12192000 w 12192000"/>
              <a:gd name="connsiteY83" fmla="*/ 4939827 h 4939827"/>
              <a:gd name="connsiteX84" fmla="*/ 0 w 12192000"/>
              <a:gd name="connsiteY84" fmla="*/ 4939827 h 4939827"/>
              <a:gd name="connsiteX85" fmla="*/ 0 w 12192000"/>
              <a:gd name="connsiteY85" fmla="*/ 512043 h 4939827"/>
              <a:gd name="connsiteX86" fmla="*/ 7381 w 12192000"/>
              <a:gd name="connsiteY86" fmla="*/ 512580 h 4939827"/>
              <a:gd name="connsiteX87" fmla="*/ 100029 w 12192000"/>
              <a:gd name="connsiteY87" fmla="*/ 504758 h 4939827"/>
              <a:gd name="connsiteX88" fmla="*/ 155244 w 12192000"/>
              <a:gd name="connsiteY88" fmla="*/ 525130 h 4939827"/>
              <a:gd name="connsiteX89" fmla="*/ 254366 w 12192000"/>
              <a:gd name="connsiteY89" fmla="*/ 534449 h 4939827"/>
              <a:gd name="connsiteX90" fmla="*/ 447292 w 12192000"/>
              <a:gd name="connsiteY90" fmla="*/ 542725 h 4939827"/>
              <a:gd name="connsiteX91" fmla="*/ 628105 w 12192000"/>
              <a:gd name="connsiteY91" fmla="*/ 547853 h 4939827"/>
              <a:gd name="connsiteX92" fmla="*/ 783146 w 12192000"/>
              <a:gd name="connsiteY92" fmla="*/ 591799 h 4939827"/>
              <a:gd name="connsiteX93" fmla="*/ 1043676 w 12192000"/>
              <a:gd name="connsiteY93" fmla="*/ 591887 h 4939827"/>
              <a:gd name="connsiteX94" fmla="*/ 1281816 w 12192000"/>
              <a:gd name="connsiteY94" fmla="*/ 520946 h 4939827"/>
              <a:gd name="connsiteX95" fmla="*/ 1486347 w 12192000"/>
              <a:gd name="connsiteY95" fmla="*/ 487310 h 4939827"/>
              <a:gd name="connsiteX96" fmla="*/ 1568079 w 12192000"/>
              <a:gd name="connsiteY96" fmla="*/ 462531 h 4939827"/>
              <a:gd name="connsiteX97" fmla="*/ 1622516 w 12192000"/>
              <a:gd name="connsiteY97" fmla="*/ 466058 h 4939827"/>
              <a:gd name="connsiteX98" fmla="*/ 1655457 w 12192000"/>
              <a:gd name="connsiteY98" fmla="*/ 465359 h 4939827"/>
              <a:gd name="connsiteX99" fmla="*/ 1717454 w 12192000"/>
              <a:gd name="connsiteY99" fmla="*/ 417203 h 4939827"/>
              <a:gd name="connsiteX100" fmla="*/ 1913794 w 12192000"/>
              <a:gd name="connsiteY100" fmla="*/ 365255 h 4939827"/>
              <a:gd name="connsiteX101" fmla="*/ 2129762 w 12192000"/>
              <a:gd name="connsiteY101" fmla="*/ 367832 h 4939827"/>
              <a:gd name="connsiteX102" fmla="*/ 2376970 w 12192000"/>
              <a:gd name="connsiteY102" fmla="*/ 350129 h 4939827"/>
              <a:gd name="connsiteX103" fmla="*/ 2480155 w 12192000"/>
              <a:gd name="connsiteY103" fmla="*/ 359227 h 4939827"/>
              <a:gd name="connsiteX104" fmla="*/ 2586782 w 12192000"/>
              <a:gd name="connsiteY104" fmla="*/ 339352 h 4939827"/>
              <a:gd name="connsiteX105" fmla="*/ 2679617 w 12192000"/>
              <a:gd name="connsiteY105" fmla="*/ 305383 h 4939827"/>
              <a:gd name="connsiteX106" fmla="*/ 2788947 w 12192000"/>
              <a:gd name="connsiteY106" fmla="*/ 250375 h 4939827"/>
              <a:gd name="connsiteX107" fmla="*/ 2965530 w 12192000"/>
              <a:gd name="connsiteY107" fmla="*/ 245958 h 4939827"/>
              <a:gd name="connsiteX108" fmla="*/ 3103677 w 12192000"/>
              <a:gd name="connsiteY108" fmla="*/ 209527 h 4939827"/>
              <a:gd name="connsiteX109" fmla="*/ 3126759 w 12192000"/>
              <a:gd name="connsiteY109" fmla="*/ 211226 h 4939827"/>
              <a:gd name="connsiteX110" fmla="*/ 3164020 w 12192000"/>
              <a:gd name="connsiteY110" fmla="*/ 212779 h 4939827"/>
              <a:gd name="connsiteX111" fmla="*/ 3285019 w 12192000"/>
              <a:gd name="connsiteY111" fmla="*/ 220535 h 4939827"/>
              <a:gd name="connsiteX112" fmla="*/ 3365154 w 12192000"/>
              <a:gd name="connsiteY112" fmla="*/ 226416 h 4939827"/>
              <a:gd name="connsiteX113" fmla="*/ 3367507 w 12192000"/>
              <a:gd name="connsiteY113" fmla="*/ 225416 h 4939827"/>
              <a:gd name="connsiteX114" fmla="*/ 3387567 w 12192000"/>
              <a:gd name="connsiteY114" fmla="*/ 227103 h 4939827"/>
              <a:gd name="connsiteX115" fmla="*/ 3498001 w 12192000"/>
              <a:gd name="connsiteY115" fmla="*/ 231941 h 4939827"/>
              <a:gd name="connsiteX116" fmla="*/ 3561557 w 12192000"/>
              <a:gd name="connsiteY116" fmla="*/ 228095 h 4939827"/>
              <a:gd name="connsiteX117" fmla="*/ 3611920 w 12192000"/>
              <a:gd name="connsiteY117" fmla="*/ 218094 h 4939827"/>
              <a:gd name="connsiteX118" fmla="*/ 3620528 w 12192000"/>
              <a:gd name="connsiteY118" fmla="*/ 218788 h 4939827"/>
              <a:gd name="connsiteX119" fmla="*/ 3620766 w 12192000"/>
              <a:gd name="connsiteY119" fmla="*/ 218511 h 4939827"/>
              <a:gd name="connsiteX120" fmla="*/ 3629977 w 12192000"/>
              <a:gd name="connsiteY120" fmla="*/ 218664 h 4939827"/>
              <a:gd name="connsiteX121" fmla="*/ 3636217 w 12192000"/>
              <a:gd name="connsiteY121" fmla="*/ 220048 h 4939827"/>
              <a:gd name="connsiteX122" fmla="*/ 3709484 w 12192000"/>
              <a:gd name="connsiteY122" fmla="*/ 186927 h 4939827"/>
              <a:gd name="connsiteX123" fmla="*/ 3761342 w 12192000"/>
              <a:gd name="connsiteY123" fmla="*/ 177474 h 4939827"/>
              <a:gd name="connsiteX124" fmla="*/ 3799748 w 12192000"/>
              <a:gd name="connsiteY124" fmla="*/ 167154 h 4939827"/>
              <a:gd name="connsiteX125" fmla="*/ 3922756 w 12192000"/>
              <a:gd name="connsiteY125" fmla="*/ 194044 h 4939827"/>
              <a:gd name="connsiteX126" fmla="*/ 4028476 w 12192000"/>
              <a:gd name="connsiteY126" fmla="*/ 223679 h 4939827"/>
              <a:gd name="connsiteX127" fmla="*/ 4191582 w 12192000"/>
              <a:gd name="connsiteY127" fmla="*/ 238952 h 4939827"/>
              <a:gd name="connsiteX128" fmla="*/ 4251024 w 12192000"/>
              <a:gd name="connsiteY128" fmla="*/ 240874 h 4939827"/>
              <a:gd name="connsiteX129" fmla="*/ 4355275 w 12192000"/>
              <a:gd name="connsiteY129" fmla="*/ 260205 h 4939827"/>
              <a:gd name="connsiteX130" fmla="*/ 4423807 w 12192000"/>
              <a:gd name="connsiteY130" fmla="*/ 270366 h 4939827"/>
              <a:gd name="connsiteX131" fmla="*/ 4558432 w 12192000"/>
              <a:gd name="connsiteY131" fmla="*/ 269194 h 4939827"/>
              <a:gd name="connsiteX132" fmla="*/ 4635061 w 12192000"/>
              <a:gd name="connsiteY132" fmla="*/ 280682 h 4939827"/>
              <a:gd name="connsiteX133" fmla="*/ 4807427 w 12192000"/>
              <a:gd name="connsiteY133" fmla="*/ 276835 h 4939827"/>
              <a:gd name="connsiteX134" fmla="*/ 5028933 w 12192000"/>
              <a:gd name="connsiteY134" fmla="*/ 183887 h 4939827"/>
              <a:gd name="connsiteX135" fmla="*/ 5093642 w 12192000"/>
              <a:gd name="connsiteY135" fmla="*/ 177214 h 4939827"/>
              <a:gd name="connsiteX136" fmla="*/ 5102642 w 12192000"/>
              <a:gd name="connsiteY136" fmla="*/ 186816 h 4939827"/>
              <a:gd name="connsiteX137" fmla="*/ 5193590 w 12192000"/>
              <a:gd name="connsiteY137" fmla="*/ 156458 h 4939827"/>
              <a:gd name="connsiteX138" fmla="*/ 5323922 w 12192000"/>
              <a:gd name="connsiteY138" fmla="*/ 146332 h 4939827"/>
              <a:gd name="connsiteX139" fmla="*/ 5421860 w 12192000"/>
              <a:gd name="connsiteY139" fmla="*/ 167298 h 4939827"/>
              <a:gd name="connsiteX140" fmla="*/ 5476948 w 12192000"/>
              <a:gd name="connsiteY140" fmla="*/ 173249 h 4939827"/>
              <a:gd name="connsiteX141" fmla="*/ 5516842 w 12192000"/>
              <a:gd name="connsiteY141" fmla="*/ 184018 h 4939827"/>
              <a:gd name="connsiteX142" fmla="*/ 5619415 w 12192000"/>
              <a:gd name="connsiteY142" fmla="*/ 176781 h 4939827"/>
              <a:gd name="connsiteX143" fmla="*/ 5789867 w 12192000"/>
              <a:gd name="connsiteY143" fmla="*/ 150304 h 4939827"/>
              <a:gd name="connsiteX144" fmla="*/ 5825953 w 12192000"/>
              <a:gd name="connsiteY144" fmla="*/ 147907 h 4939827"/>
              <a:gd name="connsiteX145" fmla="*/ 5856168 w 12192000"/>
              <a:gd name="connsiteY145" fmla="*/ 158719 h 4939827"/>
              <a:gd name="connsiteX146" fmla="*/ 5862476 w 12192000"/>
              <a:gd name="connsiteY146" fmla="*/ 172447 h 4939827"/>
              <a:gd name="connsiteX147" fmla="*/ 5882195 w 12192000"/>
              <a:gd name="connsiteY147" fmla="*/ 173195 h 4939827"/>
              <a:gd name="connsiteX148" fmla="*/ 5952585 w 12192000"/>
              <a:gd name="connsiteY148" fmla="*/ 161012 h 4939827"/>
              <a:gd name="connsiteX149" fmla="*/ 6001964 w 12192000"/>
              <a:gd name="connsiteY149" fmla="*/ 154786 h 4939827"/>
              <a:gd name="connsiteX150" fmla="*/ 6184207 w 12192000"/>
              <a:gd name="connsiteY150" fmla="*/ 132658 h 4939827"/>
              <a:gd name="connsiteX151" fmla="*/ 6415830 w 12192000"/>
              <a:gd name="connsiteY151" fmla="*/ 136006 h 4939827"/>
              <a:gd name="connsiteX152" fmla="*/ 6756965 w 12192000"/>
              <a:gd name="connsiteY152" fmla="*/ 57636 h 4939827"/>
              <a:gd name="connsiteX153" fmla="*/ 6819400 w 12192000"/>
              <a:gd name="connsiteY153" fmla="*/ 30742 h 4939827"/>
              <a:gd name="connsiteX154" fmla="*/ 6986370 w 12192000"/>
              <a:gd name="connsiteY154" fmla="*/ 12659 h 4939827"/>
              <a:gd name="connsiteX155" fmla="*/ 6989536 w 12192000"/>
              <a:gd name="connsiteY155" fmla="*/ 14528 h 4939827"/>
              <a:gd name="connsiteX156" fmla="*/ 7015933 w 12192000"/>
              <a:gd name="connsiteY156" fmla="*/ 9653 h 4939827"/>
              <a:gd name="connsiteX157" fmla="*/ 7020592 w 12192000"/>
              <a:gd name="connsiteY157" fmla="*/ 1651 h 4939827"/>
              <a:gd name="connsiteX158" fmla="*/ 7025905 w 12192000"/>
              <a:gd name="connsiteY158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166439 w 12192000"/>
              <a:gd name="connsiteY19" fmla="*/ 252699 h 4939827"/>
              <a:gd name="connsiteX20" fmla="*/ 8281371 w 12192000"/>
              <a:gd name="connsiteY20" fmla="*/ 256875 h 4939827"/>
              <a:gd name="connsiteX21" fmla="*/ 8381609 w 12192000"/>
              <a:gd name="connsiteY21" fmla="*/ 240618 h 4939827"/>
              <a:gd name="connsiteX22" fmla="*/ 8406759 w 12192000"/>
              <a:gd name="connsiteY22" fmla="*/ 232517 h 4939827"/>
              <a:gd name="connsiteX23" fmla="*/ 8426506 w 12192000"/>
              <a:gd name="connsiteY23" fmla="*/ 241842 h 4939827"/>
              <a:gd name="connsiteX24" fmla="*/ 8427949 w 12192000"/>
              <a:gd name="connsiteY24" fmla="*/ 240981 h 4939827"/>
              <a:gd name="connsiteX25" fmla="*/ 8441468 w 12192000"/>
              <a:gd name="connsiteY25" fmla="*/ 241157 h 4939827"/>
              <a:gd name="connsiteX26" fmla="*/ 8565757 w 12192000"/>
              <a:gd name="connsiteY26" fmla="*/ 255317 h 4939827"/>
              <a:gd name="connsiteX27" fmla="*/ 8573171 w 12192000"/>
              <a:gd name="connsiteY27" fmla="*/ 258426 h 4939827"/>
              <a:gd name="connsiteX28" fmla="*/ 8573548 w 12192000"/>
              <a:gd name="connsiteY28" fmla="*/ 258241 h 4939827"/>
              <a:gd name="connsiteX29" fmla="*/ 8622021 w 12192000"/>
              <a:gd name="connsiteY29" fmla="*/ 261028 h 4939827"/>
              <a:gd name="connsiteX30" fmla="*/ 8672650 w 12192000"/>
              <a:gd name="connsiteY30" fmla="*/ 254821 h 4939827"/>
              <a:gd name="connsiteX31" fmla="*/ 8785543 w 12192000"/>
              <a:gd name="connsiteY31" fmla="*/ 263406 h 4939827"/>
              <a:gd name="connsiteX32" fmla="*/ 8830588 w 12192000"/>
              <a:gd name="connsiteY32" fmla="*/ 265483 h 4939827"/>
              <a:gd name="connsiteX33" fmla="*/ 8905142 w 12192000"/>
              <a:gd name="connsiteY33" fmla="*/ 264958 h 4939827"/>
              <a:gd name="connsiteX34" fmla="*/ 8968582 w 12192000"/>
              <a:gd name="connsiteY34" fmla="*/ 262728 h 4939827"/>
              <a:gd name="connsiteX35" fmla="*/ 8972994 w 12192000"/>
              <a:gd name="connsiteY35" fmla="*/ 263284 h 4939827"/>
              <a:gd name="connsiteX36" fmla="*/ 9004605 w 12192000"/>
              <a:gd name="connsiteY36" fmla="*/ 258041 h 4939827"/>
              <a:gd name="connsiteX37" fmla="*/ 9016165 w 12192000"/>
              <a:gd name="connsiteY37" fmla="*/ 261258 h 4939827"/>
              <a:gd name="connsiteX38" fmla="*/ 9043297 w 12192000"/>
              <a:gd name="connsiteY38" fmla="*/ 281547 h 4939827"/>
              <a:gd name="connsiteX39" fmla="*/ 9048315 w 12192000"/>
              <a:gd name="connsiteY39" fmla="*/ 279264 h 4939827"/>
              <a:gd name="connsiteX40" fmla="*/ 9054706 w 12192000"/>
              <a:gd name="connsiteY40" fmla="*/ 278538 h 4939827"/>
              <a:gd name="connsiteX41" fmla="*/ 9070919 w 12192000"/>
              <a:gd name="connsiteY41" fmla="*/ 281810 h 4939827"/>
              <a:gd name="connsiteX42" fmla="*/ 9076813 w 12192000"/>
              <a:gd name="connsiteY42" fmla="*/ 283909 h 4939827"/>
              <a:gd name="connsiteX43" fmla="*/ 9085871 w 12192000"/>
              <a:gd name="connsiteY43" fmla="*/ 285133 h 4939827"/>
              <a:gd name="connsiteX44" fmla="*/ 9086159 w 12192000"/>
              <a:gd name="connsiteY44" fmla="*/ 284887 h 4939827"/>
              <a:gd name="connsiteX45" fmla="*/ 9134606 w 12192000"/>
              <a:gd name="connsiteY45" fmla="*/ 288168 h 4939827"/>
              <a:gd name="connsiteX46" fmla="*/ 9195590 w 12192000"/>
              <a:gd name="connsiteY46" fmla="*/ 279568 h 4939827"/>
              <a:gd name="connsiteX47" fmla="*/ 9219336 w 12192000"/>
              <a:gd name="connsiteY47" fmla="*/ 278133 h 4939827"/>
              <a:gd name="connsiteX48" fmla="*/ 9232362 w 12192000"/>
              <a:gd name="connsiteY48" fmla="*/ 275894 h 4939827"/>
              <a:gd name="connsiteX49" fmla="*/ 9283638 w 12192000"/>
              <a:gd name="connsiteY49" fmla="*/ 299924 h 4939827"/>
              <a:gd name="connsiteX50" fmla="*/ 9371484 w 12192000"/>
              <a:gd name="connsiteY50" fmla="*/ 329634 h 4939827"/>
              <a:gd name="connsiteX51" fmla="*/ 9404829 w 12192000"/>
              <a:gd name="connsiteY51" fmla="*/ 339038 h 4939827"/>
              <a:gd name="connsiteX52" fmla="*/ 9427021 w 12192000"/>
              <a:gd name="connsiteY52" fmla="*/ 358784 h 4939827"/>
              <a:gd name="connsiteX53" fmla="*/ 9670844 w 12192000"/>
              <a:gd name="connsiteY53" fmla="*/ 405128 h 4939827"/>
              <a:gd name="connsiteX54" fmla="*/ 9816083 w 12192000"/>
              <a:gd name="connsiteY54" fmla="*/ 416573 h 4939827"/>
              <a:gd name="connsiteX55" fmla="*/ 9936741 w 12192000"/>
              <a:gd name="connsiteY55" fmla="*/ 437044 h 4939827"/>
              <a:gd name="connsiteX56" fmla="*/ 10050093 w 12192000"/>
              <a:gd name="connsiteY56" fmla="*/ 443783 h 4939827"/>
              <a:gd name="connsiteX57" fmla="*/ 10130090 w 12192000"/>
              <a:gd name="connsiteY57" fmla="*/ 459520 h 4939827"/>
              <a:gd name="connsiteX58" fmla="*/ 10173456 w 12192000"/>
              <a:gd name="connsiteY58" fmla="*/ 457749 h 4939827"/>
              <a:gd name="connsiteX59" fmla="*/ 10218232 w 12192000"/>
              <a:gd name="connsiteY59" fmla="*/ 459820 h 4939827"/>
              <a:gd name="connsiteX60" fmla="*/ 10354176 w 12192000"/>
              <a:gd name="connsiteY60" fmla="*/ 471377 h 4939827"/>
              <a:gd name="connsiteX61" fmla="*/ 10430681 w 12192000"/>
              <a:gd name="connsiteY61" fmla="*/ 481226 h 4939827"/>
              <a:gd name="connsiteX62" fmla="*/ 10478169 w 12192000"/>
              <a:gd name="connsiteY62" fmla="*/ 481774 h 4939827"/>
              <a:gd name="connsiteX63" fmla="*/ 10540907 w 12192000"/>
              <a:gd name="connsiteY63" fmla="*/ 485607 h 4939827"/>
              <a:gd name="connsiteX64" fmla="*/ 10614941 w 12192000"/>
              <a:gd name="connsiteY64" fmla="*/ 487592 h 4939827"/>
              <a:gd name="connsiteX65" fmla="*/ 10674098 w 12192000"/>
              <a:gd name="connsiteY65" fmla="*/ 521656 h 4939827"/>
              <a:gd name="connsiteX66" fmla="*/ 10874834 w 12192000"/>
              <a:gd name="connsiteY66" fmla="*/ 574867 h 4939827"/>
              <a:gd name="connsiteX67" fmla="*/ 10944981 w 12192000"/>
              <a:gd name="connsiteY67" fmla="*/ 615042 h 4939827"/>
              <a:gd name="connsiteX68" fmla="*/ 11006376 w 12192000"/>
              <a:gd name="connsiteY68" fmla="*/ 645957 h 4939827"/>
              <a:gd name="connsiteX69" fmla="*/ 11076308 w 12192000"/>
              <a:gd name="connsiteY69" fmla="*/ 675698 h 4939827"/>
              <a:gd name="connsiteX70" fmla="*/ 11148789 w 12192000"/>
              <a:gd name="connsiteY70" fmla="*/ 685041 h 4939827"/>
              <a:gd name="connsiteX71" fmla="*/ 11249129 w 12192000"/>
              <a:gd name="connsiteY71" fmla="*/ 684218 h 4939827"/>
              <a:gd name="connsiteX72" fmla="*/ 11299915 w 12192000"/>
              <a:gd name="connsiteY72" fmla="*/ 692177 h 4939827"/>
              <a:gd name="connsiteX73" fmla="*/ 11386973 w 12192000"/>
              <a:gd name="connsiteY73" fmla="*/ 708209 h 4939827"/>
              <a:gd name="connsiteX74" fmla="*/ 11500105 w 12192000"/>
              <a:gd name="connsiteY74" fmla="*/ 735014 h 4939827"/>
              <a:gd name="connsiteX75" fmla="*/ 11621735 w 12192000"/>
              <a:gd name="connsiteY75" fmla="*/ 789584 h 4939827"/>
              <a:gd name="connsiteX76" fmla="*/ 11691200 w 12192000"/>
              <a:gd name="connsiteY76" fmla="*/ 867902 h 4939827"/>
              <a:gd name="connsiteX77" fmla="*/ 11819427 w 12192000"/>
              <a:gd name="connsiteY77" fmla="*/ 911634 h 4939827"/>
              <a:gd name="connsiteX78" fmla="*/ 11969720 w 12192000"/>
              <a:gd name="connsiteY78" fmla="*/ 964737 h 4939827"/>
              <a:gd name="connsiteX79" fmla="*/ 12055766 w 12192000"/>
              <a:gd name="connsiteY79" fmla="*/ 991268 h 4939827"/>
              <a:gd name="connsiteX80" fmla="*/ 12171539 w 12192000"/>
              <a:gd name="connsiteY80" fmla="*/ 995427 h 4939827"/>
              <a:gd name="connsiteX81" fmla="*/ 12187831 w 12192000"/>
              <a:gd name="connsiteY81" fmla="*/ 996580 h 4939827"/>
              <a:gd name="connsiteX82" fmla="*/ 12192000 w 12192000"/>
              <a:gd name="connsiteY82" fmla="*/ 996726 h 4939827"/>
              <a:gd name="connsiteX83" fmla="*/ 12192000 w 12192000"/>
              <a:gd name="connsiteY83" fmla="*/ 4939827 h 4939827"/>
              <a:gd name="connsiteX84" fmla="*/ 0 w 12192000"/>
              <a:gd name="connsiteY84" fmla="*/ 4939827 h 4939827"/>
              <a:gd name="connsiteX85" fmla="*/ 0 w 12192000"/>
              <a:gd name="connsiteY85" fmla="*/ 512043 h 4939827"/>
              <a:gd name="connsiteX86" fmla="*/ 7381 w 12192000"/>
              <a:gd name="connsiteY86" fmla="*/ 512580 h 4939827"/>
              <a:gd name="connsiteX87" fmla="*/ 100029 w 12192000"/>
              <a:gd name="connsiteY87" fmla="*/ 504758 h 4939827"/>
              <a:gd name="connsiteX88" fmla="*/ 155244 w 12192000"/>
              <a:gd name="connsiteY88" fmla="*/ 525130 h 4939827"/>
              <a:gd name="connsiteX89" fmla="*/ 254366 w 12192000"/>
              <a:gd name="connsiteY89" fmla="*/ 534449 h 4939827"/>
              <a:gd name="connsiteX90" fmla="*/ 447292 w 12192000"/>
              <a:gd name="connsiteY90" fmla="*/ 542725 h 4939827"/>
              <a:gd name="connsiteX91" fmla="*/ 628105 w 12192000"/>
              <a:gd name="connsiteY91" fmla="*/ 547853 h 4939827"/>
              <a:gd name="connsiteX92" fmla="*/ 783146 w 12192000"/>
              <a:gd name="connsiteY92" fmla="*/ 591799 h 4939827"/>
              <a:gd name="connsiteX93" fmla="*/ 1043676 w 12192000"/>
              <a:gd name="connsiteY93" fmla="*/ 591887 h 4939827"/>
              <a:gd name="connsiteX94" fmla="*/ 1281816 w 12192000"/>
              <a:gd name="connsiteY94" fmla="*/ 520946 h 4939827"/>
              <a:gd name="connsiteX95" fmla="*/ 1486347 w 12192000"/>
              <a:gd name="connsiteY95" fmla="*/ 487310 h 4939827"/>
              <a:gd name="connsiteX96" fmla="*/ 1568079 w 12192000"/>
              <a:gd name="connsiteY96" fmla="*/ 462531 h 4939827"/>
              <a:gd name="connsiteX97" fmla="*/ 1622516 w 12192000"/>
              <a:gd name="connsiteY97" fmla="*/ 466058 h 4939827"/>
              <a:gd name="connsiteX98" fmla="*/ 1655457 w 12192000"/>
              <a:gd name="connsiteY98" fmla="*/ 465359 h 4939827"/>
              <a:gd name="connsiteX99" fmla="*/ 1717454 w 12192000"/>
              <a:gd name="connsiteY99" fmla="*/ 417203 h 4939827"/>
              <a:gd name="connsiteX100" fmla="*/ 1913794 w 12192000"/>
              <a:gd name="connsiteY100" fmla="*/ 365255 h 4939827"/>
              <a:gd name="connsiteX101" fmla="*/ 2129762 w 12192000"/>
              <a:gd name="connsiteY101" fmla="*/ 367832 h 4939827"/>
              <a:gd name="connsiteX102" fmla="*/ 2376970 w 12192000"/>
              <a:gd name="connsiteY102" fmla="*/ 350129 h 4939827"/>
              <a:gd name="connsiteX103" fmla="*/ 2480155 w 12192000"/>
              <a:gd name="connsiteY103" fmla="*/ 359227 h 4939827"/>
              <a:gd name="connsiteX104" fmla="*/ 2586782 w 12192000"/>
              <a:gd name="connsiteY104" fmla="*/ 339352 h 4939827"/>
              <a:gd name="connsiteX105" fmla="*/ 2679617 w 12192000"/>
              <a:gd name="connsiteY105" fmla="*/ 305383 h 4939827"/>
              <a:gd name="connsiteX106" fmla="*/ 2788947 w 12192000"/>
              <a:gd name="connsiteY106" fmla="*/ 250375 h 4939827"/>
              <a:gd name="connsiteX107" fmla="*/ 2965530 w 12192000"/>
              <a:gd name="connsiteY107" fmla="*/ 245958 h 4939827"/>
              <a:gd name="connsiteX108" fmla="*/ 3103677 w 12192000"/>
              <a:gd name="connsiteY108" fmla="*/ 209527 h 4939827"/>
              <a:gd name="connsiteX109" fmla="*/ 3126759 w 12192000"/>
              <a:gd name="connsiteY109" fmla="*/ 211226 h 4939827"/>
              <a:gd name="connsiteX110" fmla="*/ 3164020 w 12192000"/>
              <a:gd name="connsiteY110" fmla="*/ 212779 h 4939827"/>
              <a:gd name="connsiteX111" fmla="*/ 3285019 w 12192000"/>
              <a:gd name="connsiteY111" fmla="*/ 220535 h 4939827"/>
              <a:gd name="connsiteX112" fmla="*/ 3365154 w 12192000"/>
              <a:gd name="connsiteY112" fmla="*/ 226416 h 4939827"/>
              <a:gd name="connsiteX113" fmla="*/ 3367507 w 12192000"/>
              <a:gd name="connsiteY113" fmla="*/ 225416 h 4939827"/>
              <a:gd name="connsiteX114" fmla="*/ 3387567 w 12192000"/>
              <a:gd name="connsiteY114" fmla="*/ 227103 h 4939827"/>
              <a:gd name="connsiteX115" fmla="*/ 3498001 w 12192000"/>
              <a:gd name="connsiteY115" fmla="*/ 231941 h 4939827"/>
              <a:gd name="connsiteX116" fmla="*/ 3561557 w 12192000"/>
              <a:gd name="connsiteY116" fmla="*/ 228095 h 4939827"/>
              <a:gd name="connsiteX117" fmla="*/ 3611920 w 12192000"/>
              <a:gd name="connsiteY117" fmla="*/ 218094 h 4939827"/>
              <a:gd name="connsiteX118" fmla="*/ 3620528 w 12192000"/>
              <a:gd name="connsiteY118" fmla="*/ 218788 h 4939827"/>
              <a:gd name="connsiteX119" fmla="*/ 3620766 w 12192000"/>
              <a:gd name="connsiteY119" fmla="*/ 218511 h 4939827"/>
              <a:gd name="connsiteX120" fmla="*/ 3629977 w 12192000"/>
              <a:gd name="connsiteY120" fmla="*/ 218664 h 4939827"/>
              <a:gd name="connsiteX121" fmla="*/ 3636217 w 12192000"/>
              <a:gd name="connsiteY121" fmla="*/ 220048 h 4939827"/>
              <a:gd name="connsiteX122" fmla="*/ 3709484 w 12192000"/>
              <a:gd name="connsiteY122" fmla="*/ 186927 h 4939827"/>
              <a:gd name="connsiteX123" fmla="*/ 3761342 w 12192000"/>
              <a:gd name="connsiteY123" fmla="*/ 177474 h 4939827"/>
              <a:gd name="connsiteX124" fmla="*/ 3799748 w 12192000"/>
              <a:gd name="connsiteY124" fmla="*/ 167154 h 4939827"/>
              <a:gd name="connsiteX125" fmla="*/ 3922756 w 12192000"/>
              <a:gd name="connsiteY125" fmla="*/ 194044 h 4939827"/>
              <a:gd name="connsiteX126" fmla="*/ 4028476 w 12192000"/>
              <a:gd name="connsiteY126" fmla="*/ 223679 h 4939827"/>
              <a:gd name="connsiteX127" fmla="*/ 4191582 w 12192000"/>
              <a:gd name="connsiteY127" fmla="*/ 238952 h 4939827"/>
              <a:gd name="connsiteX128" fmla="*/ 4251024 w 12192000"/>
              <a:gd name="connsiteY128" fmla="*/ 240874 h 4939827"/>
              <a:gd name="connsiteX129" fmla="*/ 4355275 w 12192000"/>
              <a:gd name="connsiteY129" fmla="*/ 260205 h 4939827"/>
              <a:gd name="connsiteX130" fmla="*/ 4423807 w 12192000"/>
              <a:gd name="connsiteY130" fmla="*/ 270366 h 4939827"/>
              <a:gd name="connsiteX131" fmla="*/ 4558432 w 12192000"/>
              <a:gd name="connsiteY131" fmla="*/ 269194 h 4939827"/>
              <a:gd name="connsiteX132" fmla="*/ 4635061 w 12192000"/>
              <a:gd name="connsiteY132" fmla="*/ 280682 h 4939827"/>
              <a:gd name="connsiteX133" fmla="*/ 4807427 w 12192000"/>
              <a:gd name="connsiteY133" fmla="*/ 276835 h 4939827"/>
              <a:gd name="connsiteX134" fmla="*/ 5028933 w 12192000"/>
              <a:gd name="connsiteY134" fmla="*/ 183887 h 4939827"/>
              <a:gd name="connsiteX135" fmla="*/ 5093642 w 12192000"/>
              <a:gd name="connsiteY135" fmla="*/ 177214 h 4939827"/>
              <a:gd name="connsiteX136" fmla="*/ 5102642 w 12192000"/>
              <a:gd name="connsiteY136" fmla="*/ 186816 h 4939827"/>
              <a:gd name="connsiteX137" fmla="*/ 5193590 w 12192000"/>
              <a:gd name="connsiteY137" fmla="*/ 156458 h 4939827"/>
              <a:gd name="connsiteX138" fmla="*/ 5323922 w 12192000"/>
              <a:gd name="connsiteY138" fmla="*/ 146332 h 4939827"/>
              <a:gd name="connsiteX139" fmla="*/ 5421860 w 12192000"/>
              <a:gd name="connsiteY139" fmla="*/ 167298 h 4939827"/>
              <a:gd name="connsiteX140" fmla="*/ 5476948 w 12192000"/>
              <a:gd name="connsiteY140" fmla="*/ 173249 h 4939827"/>
              <a:gd name="connsiteX141" fmla="*/ 5516842 w 12192000"/>
              <a:gd name="connsiteY141" fmla="*/ 184018 h 4939827"/>
              <a:gd name="connsiteX142" fmla="*/ 5619415 w 12192000"/>
              <a:gd name="connsiteY142" fmla="*/ 176781 h 4939827"/>
              <a:gd name="connsiteX143" fmla="*/ 5789867 w 12192000"/>
              <a:gd name="connsiteY143" fmla="*/ 150304 h 4939827"/>
              <a:gd name="connsiteX144" fmla="*/ 5825953 w 12192000"/>
              <a:gd name="connsiteY144" fmla="*/ 147907 h 4939827"/>
              <a:gd name="connsiteX145" fmla="*/ 5856168 w 12192000"/>
              <a:gd name="connsiteY145" fmla="*/ 158719 h 4939827"/>
              <a:gd name="connsiteX146" fmla="*/ 5862476 w 12192000"/>
              <a:gd name="connsiteY146" fmla="*/ 172447 h 4939827"/>
              <a:gd name="connsiteX147" fmla="*/ 5882195 w 12192000"/>
              <a:gd name="connsiteY147" fmla="*/ 173195 h 4939827"/>
              <a:gd name="connsiteX148" fmla="*/ 5952585 w 12192000"/>
              <a:gd name="connsiteY148" fmla="*/ 161012 h 4939827"/>
              <a:gd name="connsiteX149" fmla="*/ 6001964 w 12192000"/>
              <a:gd name="connsiteY149" fmla="*/ 154786 h 4939827"/>
              <a:gd name="connsiteX150" fmla="*/ 6184207 w 12192000"/>
              <a:gd name="connsiteY150" fmla="*/ 132658 h 4939827"/>
              <a:gd name="connsiteX151" fmla="*/ 6415830 w 12192000"/>
              <a:gd name="connsiteY151" fmla="*/ 136006 h 4939827"/>
              <a:gd name="connsiteX152" fmla="*/ 6756965 w 12192000"/>
              <a:gd name="connsiteY152" fmla="*/ 57636 h 4939827"/>
              <a:gd name="connsiteX153" fmla="*/ 6819400 w 12192000"/>
              <a:gd name="connsiteY153" fmla="*/ 30742 h 4939827"/>
              <a:gd name="connsiteX154" fmla="*/ 6986370 w 12192000"/>
              <a:gd name="connsiteY154" fmla="*/ 12659 h 4939827"/>
              <a:gd name="connsiteX155" fmla="*/ 6989536 w 12192000"/>
              <a:gd name="connsiteY155" fmla="*/ 14528 h 4939827"/>
              <a:gd name="connsiteX156" fmla="*/ 7015933 w 12192000"/>
              <a:gd name="connsiteY156" fmla="*/ 9653 h 4939827"/>
              <a:gd name="connsiteX157" fmla="*/ 7020592 w 12192000"/>
              <a:gd name="connsiteY157" fmla="*/ 1651 h 4939827"/>
              <a:gd name="connsiteX158" fmla="*/ 7025905 w 12192000"/>
              <a:gd name="connsiteY158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09534 w 12192000"/>
              <a:gd name="connsiteY16" fmla="*/ 176441 h 4939827"/>
              <a:gd name="connsiteX17" fmla="*/ 8058681 w 12192000"/>
              <a:gd name="connsiteY17" fmla="*/ 219431 h 4939827"/>
              <a:gd name="connsiteX18" fmla="*/ 8126175 w 12192000"/>
              <a:gd name="connsiteY18" fmla="*/ 240005 h 4939827"/>
              <a:gd name="connsiteX19" fmla="*/ 8281371 w 12192000"/>
              <a:gd name="connsiteY19" fmla="*/ 256875 h 4939827"/>
              <a:gd name="connsiteX20" fmla="*/ 8381609 w 12192000"/>
              <a:gd name="connsiteY20" fmla="*/ 240618 h 4939827"/>
              <a:gd name="connsiteX21" fmla="*/ 8406759 w 12192000"/>
              <a:gd name="connsiteY21" fmla="*/ 232517 h 4939827"/>
              <a:gd name="connsiteX22" fmla="*/ 8426506 w 12192000"/>
              <a:gd name="connsiteY22" fmla="*/ 241842 h 4939827"/>
              <a:gd name="connsiteX23" fmla="*/ 8427949 w 12192000"/>
              <a:gd name="connsiteY23" fmla="*/ 240981 h 4939827"/>
              <a:gd name="connsiteX24" fmla="*/ 8441468 w 12192000"/>
              <a:gd name="connsiteY24" fmla="*/ 241157 h 4939827"/>
              <a:gd name="connsiteX25" fmla="*/ 8565757 w 12192000"/>
              <a:gd name="connsiteY25" fmla="*/ 255317 h 4939827"/>
              <a:gd name="connsiteX26" fmla="*/ 8573171 w 12192000"/>
              <a:gd name="connsiteY26" fmla="*/ 258426 h 4939827"/>
              <a:gd name="connsiteX27" fmla="*/ 8573548 w 12192000"/>
              <a:gd name="connsiteY27" fmla="*/ 258241 h 4939827"/>
              <a:gd name="connsiteX28" fmla="*/ 8622021 w 12192000"/>
              <a:gd name="connsiteY28" fmla="*/ 261028 h 4939827"/>
              <a:gd name="connsiteX29" fmla="*/ 8672650 w 12192000"/>
              <a:gd name="connsiteY29" fmla="*/ 254821 h 4939827"/>
              <a:gd name="connsiteX30" fmla="*/ 8785543 w 12192000"/>
              <a:gd name="connsiteY30" fmla="*/ 263406 h 4939827"/>
              <a:gd name="connsiteX31" fmla="*/ 8830588 w 12192000"/>
              <a:gd name="connsiteY31" fmla="*/ 265483 h 4939827"/>
              <a:gd name="connsiteX32" fmla="*/ 8905142 w 12192000"/>
              <a:gd name="connsiteY32" fmla="*/ 264958 h 4939827"/>
              <a:gd name="connsiteX33" fmla="*/ 8968582 w 12192000"/>
              <a:gd name="connsiteY33" fmla="*/ 262728 h 4939827"/>
              <a:gd name="connsiteX34" fmla="*/ 8972994 w 12192000"/>
              <a:gd name="connsiteY34" fmla="*/ 263284 h 4939827"/>
              <a:gd name="connsiteX35" fmla="*/ 9004605 w 12192000"/>
              <a:gd name="connsiteY35" fmla="*/ 258041 h 4939827"/>
              <a:gd name="connsiteX36" fmla="*/ 9016165 w 12192000"/>
              <a:gd name="connsiteY36" fmla="*/ 261258 h 4939827"/>
              <a:gd name="connsiteX37" fmla="*/ 9043297 w 12192000"/>
              <a:gd name="connsiteY37" fmla="*/ 281547 h 4939827"/>
              <a:gd name="connsiteX38" fmla="*/ 9048315 w 12192000"/>
              <a:gd name="connsiteY38" fmla="*/ 279264 h 4939827"/>
              <a:gd name="connsiteX39" fmla="*/ 9054706 w 12192000"/>
              <a:gd name="connsiteY39" fmla="*/ 278538 h 4939827"/>
              <a:gd name="connsiteX40" fmla="*/ 9070919 w 12192000"/>
              <a:gd name="connsiteY40" fmla="*/ 281810 h 4939827"/>
              <a:gd name="connsiteX41" fmla="*/ 9076813 w 12192000"/>
              <a:gd name="connsiteY41" fmla="*/ 283909 h 4939827"/>
              <a:gd name="connsiteX42" fmla="*/ 9085871 w 12192000"/>
              <a:gd name="connsiteY42" fmla="*/ 285133 h 4939827"/>
              <a:gd name="connsiteX43" fmla="*/ 9086159 w 12192000"/>
              <a:gd name="connsiteY43" fmla="*/ 284887 h 4939827"/>
              <a:gd name="connsiteX44" fmla="*/ 9134606 w 12192000"/>
              <a:gd name="connsiteY44" fmla="*/ 288168 h 4939827"/>
              <a:gd name="connsiteX45" fmla="*/ 9195590 w 12192000"/>
              <a:gd name="connsiteY45" fmla="*/ 279568 h 4939827"/>
              <a:gd name="connsiteX46" fmla="*/ 9219336 w 12192000"/>
              <a:gd name="connsiteY46" fmla="*/ 278133 h 4939827"/>
              <a:gd name="connsiteX47" fmla="*/ 9232362 w 12192000"/>
              <a:gd name="connsiteY47" fmla="*/ 275894 h 4939827"/>
              <a:gd name="connsiteX48" fmla="*/ 9283638 w 12192000"/>
              <a:gd name="connsiteY48" fmla="*/ 299924 h 4939827"/>
              <a:gd name="connsiteX49" fmla="*/ 9371484 w 12192000"/>
              <a:gd name="connsiteY49" fmla="*/ 329634 h 4939827"/>
              <a:gd name="connsiteX50" fmla="*/ 9404829 w 12192000"/>
              <a:gd name="connsiteY50" fmla="*/ 339038 h 4939827"/>
              <a:gd name="connsiteX51" fmla="*/ 9427021 w 12192000"/>
              <a:gd name="connsiteY51" fmla="*/ 358784 h 4939827"/>
              <a:gd name="connsiteX52" fmla="*/ 9670844 w 12192000"/>
              <a:gd name="connsiteY52" fmla="*/ 405128 h 4939827"/>
              <a:gd name="connsiteX53" fmla="*/ 9816083 w 12192000"/>
              <a:gd name="connsiteY53" fmla="*/ 416573 h 4939827"/>
              <a:gd name="connsiteX54" fmla="*/ 9936741 w 12192000"/>
              <a:gd name="connsiteY54" fmla="*/ 437044 h 4939827"/>
              <a:gd name="connsiteX55" fmla="*/ 10050093 w 12192000"/>
              <a:gd name="connsiteY55" fmla="*/ 443783 h 4939827"/>
              <a:gd name="connsiteX56" fmla="*/ 10130090 w 12192000"/>
              <a:gd name="connsiteY56" fmla="*/ 459520 h 4939827"/>
              <a:gd name="connsiteX57" fmla="*/ 10173456 w 12192000"/>
              <a:gd name="connsiteY57" fmla="*/ 457749 h 4939827"/>
              <a:gd name="connsiteX58" fmla="*/ 10218232 w 12192000"/>
              <a:gd name="connsiteY58" fmla="*/ 459820 h 4939827"/>
              <a:gd name="connsiteX59" fmla="*/ 10354176 w 12192000"/>
              <a:gd name="connsiteY59" fmla="*/ 471377 h 4939827"/>
              <a:gd name="connsiteX60" fmla="*/ 10430681 w 12192000"/>
              <a:gd name="connsiteY60" fmla="*/ 481226 h 4939827"/>
              <a:gd name="connsiteX61" fmla="*/ 10478169 w 12192000"/>
              <a:gd name="connsiteY61" fmla="*/ 481774 h 4939827"/>
              <a:gd name="connsiteX62" fmla="*/ 10540907 w 12192000"/>
              <a:gd name="connsiteY62" fmla="*/ 485607 h 4939827"/>
              <a:gd name="connsiteX63" fmla="*/ 10614941 w 12192000"/>
              <a:gd name="connsiteY63" fmla="*/ 487592 h 4939827"/>
              <a:gd name="connsiteX64" fmla="*/ 10674098 w 12192000"/>
              <a:gd name="connsiteY64" fmla="*/ 521656 h 4939827"/>
              <a:gd name="connsiteX65" fmla="*/ 10874834 w 12192000"/>
              <a:gd name="connsiteY65" fmla="*/ 574867 h 4939827"/>
              <a:gd name="connsiteX66" fmla="*/ 10944981 w 12192000"/>
              <a:gd name="connsiteY66" fmla="*/ 615042 h 4939827"/>
              <a:gd name="connsiteX67" fmla="*/ 11006376 w 12192000"/>
              <a:gd name="connsiteY67" fmla="*/ 645957 h 4939827"/>
              <a:gd name="connsiteX68" fmla="*/ 11076308 w 12192000"/>
              <a:gd name="connsiteY68" fmla="*/ 675698 h 4939827"/>
              <a:gd name="connsiteX69" fmla="*/ 11148789 w 12192000"/>
              <a:gd name="connsiteY69" fmla="*/ 685041 h 4939827"/>
              <a:gd name="connsiteX70" fmla="*/ 11249129 w 12192000"/>
              <a:gd name="connsiteY70" fmla="*/ 684218 h 4939827"/>
              <a:gd name="connsiteX71" fmla="*/ 11299915 w 12192000"/>
              <a:gd name="connsiteY71" fmla="*/ 692177 h 4939827"/>
              <a:gd name="connsiteX72" fmla="*/ 11386973 w 12192000"/>
              <a:gd name="connsiteY72" fmla="*/ 708209 h 4939827"/>
              <a:gd name="connsiteX73" fmla="*/ 11500105 w 12192000"/>
              <a:gd name="connsiteY73" fmla="*/ 735014 h 4939827"/>
              <a:gd name="connsiteX74" fmla="*/ 11621735 w 12192000"/>
              <a:gd name="connsiteY74" fmla="*/ 789584 h 4939827"/>
              <a:gd name="connsiteX75" fmla="*/ 11691200 w 12192000"/>
              <a:gd name="connsiteY75" fmla="*/ 867902 h 4939827"/>
              <a:gd name="connsiteX76" fmla="*/ 11819427 w 12192000"/>
              <a:gd name="connsiteY76" fmla="*/ 911634 h 4939827"/>
              <a:gd name="connsiteX77" fmla="*/ 11969720 w 12192000"/>
              <a:gd name="connsiteY77" fmla="*/ 964737 h 4939827"/>
              <a:gd name="connsiteX78" fmla="*/ 12055766 w 12192000"/>
              <a:gd name="connsiteY78" fmla="*/ 991268 h 4939827"/>
              <a:gd name="connsiteX79" fmla="*/ 12171539 w 12192000"/>
              <a:gd name="connsiteY79" fmla="*/ 995427 h 4939827"/>
              <a:gd name="connsiteX80" fmla="*/ 12187831 w 12192000"/>
              <a:gd name="connsiteY80" fmla="*/ 996580 h 4939827"/>
              <a:gd name="connsiteX81" fmla="*/ 12192000 w 12192000"/>
              <a:gd name="connsiteY81" fmla="*/ 996726 h 4939827"/>
              <a:gd name="connsiteX82" fmla="*/ 12192000 w 12192000"/>
              <a:gd name="connsiteY82" fmla="*/ 4939827 h 4939827"/>
              <a:gd name="connsiteX83" fmla="*/ 0 w 12192000"/>
              <a:gd name="connsiteY83" fmla="*/ 4939827 h 4939827"/>
              <a:gd name="connsiteX84" fmla="*/ 0 w 12192000"/>
              <a:gd name="connsiteY84" fmla="*/ 512043 h 4939827"/>
              <a:gd name="connsiteX85" fmla="*/ 7381 w 12192000"/>
              <a:gd name="connsiteY85" fmla="*/ 512580 h 4939827"/>
              <a:gd name="connsiteX86" fmla="*/ 100029 w 12192000"/>
              <a:gd name="connsiteY86" fmla="*/ 504758 h 4939827"/>
              <a:gd name="connsiteX87" fmla="*/ 155244 w 12192000"/>
              <a:gd name="connsiteY87" fmla="*/ 525130 h 4939827"/>
              <a:gd name="connsiteX88" fmla="*/ 254366 w 12192000"/>
              <a:gd name="connsiteY88" fmla="*/ 534449 h 4939827"/>
              <a:gd name="connsiteX89" fmla="*/ 447292 w 12192000"/>
              <a:gd name="connsiteY89" fmla="*/ 542725 h 4939827"/>
              <a:gd name="connsiteX90" fmla="*/ 628105 w 12192000"/>
              <a:gd name="connsiteY90" fmla="*/ 547853 h 4939827"/>
              <a:gd name="connsiteX91" fmla="*/ 783146 w 12192000"/>
              <a:gd name="connsiteY91" fmla="*/ 591799 h 4939827"/>
              <a:gd name="connsiteX92" fmla="*/ 1043676 w 12192000"/>
              <a:gd name="connsiteY92" fmla="*/ 591887 h 4939827"/>
              <a:gd name="connsiteX93" fmla="*/ 1281816 w 12192000"/>
              <a:gd name="connsiteY93" fmla="*/ 520946 h 4939827"/>
              <a:gd name="connsiteX94" fmla="*/ 1486347 w 12192000"/>
              <a:gd name="connsiteY94" fmla="*/ 487310 h 4939827"/>
              <a:gd name="connsiteX95" fmla="*/ 1568079 w 12192000"/>
              <a:gd name="connsiteY95" fmla="*/ 462531 h 4939827"/>
              <a:gd name="connsiteX96" fmla="*/ 1622516 w 12192000"/>
              <a:gd name="connsiteY96" fmla="*/ 466058 h 4939827"/>
              <a:gd name="connsiteX97" fmla="*/ 1655457 w 12192000"/>
              <a:gd name="connsiteY97" fmla="*/ 465359 h 4939827"/>
              <a:gd name="connsiteX98" fmla="*/ 1717454 w 12192000"/>
              <a:gd name="connsiteY98" fmla="*/ 417203 h 4939827"/>
              <a:gd name="connsiteX99" fmla="*/ 1913794 w 12192000"/>
              <a:gd name="connsiteY99" fmla="*/ 365255 h 4939827"/>
              <a:gd name="connsiteX100" fmla="*/ 2129762 w 12192000"/>
              <a:gd name="connsiteY100" fmla="*/ 367832 h 4939827"/>
              <a:gd name="connsiteX101" fmla="*/ 2376970 w 12192000"/>
              <a:gd name="connsiteY101" fmla="*/ 350129 h 4939827"/>
              <a:gd name="connsiteX102" fmla="*/ 2480155 w 12192000"/>
              <a:gd name="connsiteY102" fmla="*/ 359227 h 4939827"/>
              <a:gd name="connsiteX103" fmla="*/ 2586782 w 12192000"/>
              <a:gd name="connsiteY103" fmla="*/ 339352 h 4939827"/>
              <a:gd name="connsiteX104" fmla="*/ 2679617 w 12192000"/>
              <a:gd name="connsiteY104" fmla="*/ 305383 h 4939827"/>
              <a:gd name="connsiteX105" fmla="*/ 2788947 w 12192000"/>
              <a:gd name="connsiteY105" fmla="*/ 250375 h 4939827"/>
              <a:gd name="connsiteX106" fmla="*/ 2965530 w 12192000"/>
              <a:gd name="connsiteY106" fmla="*/ 245958 h 4939827"/>
              <a:gd name="connsiteX107" fmla="*/ 3103677 w 12192000"/>
              <a:gd name="connsiteY107" fmla="*/ 209527 h 4939827"/>
              <a:gd name="connsiteX108" fmla="*/ 3126759 w 12192000"/>
              <a:gd name="connsiteY108" fmla="*/ 211226 h 4939827"/>
              <a:gd name="connsiteX109" fmla="*/ 3164020 w 12192000"/>
              <a:gd name="connsiteY109" fmla="*/ 212779 h 4939827"/>
              <a:gd name="connsiteX110" fmla="*/ 3285019 w 12192000"/>
              <a:gd name="connsiteY110" fmla="*/ 220535 h 4939827"/>
              <a:gd name="connsiteX111" fmla="*/ 3365154 w 12192000"/>
              <a:gd name="connsiteY111" fmla="*/ 226416 h 4939827"/>
              <a:gd name="connsiteX112" fmla="*/ 3367507 w 12192000"/>
              <a:gd name="connsiteY112" fmla="*/ 225416 h 4939827"/>
              <a:gd name="connsiteX113" fmla="*/ 3387567 w 12192000"/>
              <a:gd name="connsiteY113" fmla="*/ 227103 h 4939827"/>
              <a:gd name="connsiteX114" fmla="*/ 3498001 w 12192000"/>
              <a:gd name="connsiteY114" fmla="*/ 231941 h 4939827"/>
              <a:gd name="connsiteX115" fmla="*/ 3561557 w 12192000"/>
              <a:gd name="connsiteY115" fmla="*/ 228095 h 4939827"/>
              <a:gd name="connsiteX116" fmla="*/ 3611920 w 12192000"/>
              <a:gd name="connsiteY116" fmla="*/ 218094 h 4939827"/>
              <a:gd name="connsiteX117" fmla="*/ 3620528 w 12192000"/>
              <a:gd name="connsiteY117" fmla="*/ 218788 h 4939827"/>
              <a:gd name="connsiteX118" fmla="*/ 3620766 w 12192000"/>
              <a:gd name="connsiteY118" fmla="*/ 218511 h 4939827"/>
              <a:gd name="connsiteX119" fmla="*/ 3629977 w 12192000"/>
              <a:gd name="connsiteY119" fmla="*/ 218664 h 4939827"/>
              <a:gd name="connsiteX120" fmla="*/ 3636217 w 12192000"/>
              <a:gd name="connsiteY120" fmla="*/ 220048 h 4939827"/>
              <a:gd name="connsiteX121" fmla="*/ 3709484 w 12192000"/>
              <a:gd name="connsiteY121" fmla="*/ 186927 h 4939827"/>
              <a:gd name="connsiteX122" fmla="*/ 3761342 w 12192000"/>
              <a:gd name="connsiteY122" fmla="*/ 177474 h 4939827"/>
              <a:gd name="connsiteX123" fmla="*/ 3799748 w 12192000"/>
              <a:gd name="connsiteY123" fmla="*/ 167154 h 4939827"/>
              <a:gd name="connsiteX124" fmla="*/ 3922756 w 12192000"/>
              <a:gd name="connsiteY124" fmla="*/ 194044 h 4939827"/>
              <a:gd name="connsiteX125" fmla="*/ 4028476 w 12192000"/>
              <a:gd name="connsiteY125" fmla="*/ 223679 h 4939827"/>
              <a:gd name="connsiteX126" fmla="*/ 4191582 w 12192000"/>
              <a:gd name="connsiteY126" fmla="*/ 238952 h 4939827"/>
              <a:gd name="connsiteX127" fmla="*/ 4251024 w 12192000"/>
              <a:gd name="connsiteY127" fmla="*/ 240874 h 4939827"/>
              <a:gd name="connsiteX128" fmla="*/ 4355275 w 12192000"/>
              <a:gd name="connsiteY128" fmla="*/ 260205 h 4939827"/>
              <a:gd name="connsiteX129" fmla="*/ 4423807 w 12192000"/>
              <a:gd name="connsiteY129" fmla="*/ 270366 h 4939827"/>
              <a:gd name="connsiteX130" fmla="*/ 4558432 w 12192000"/>
              <a:gd name="connsiteY130" fmla="*/ 269194 h 4939827"/>
              <a:gd name="connsiteX131" fmla="*/ 4635061 w 12192000"/>
              <a:gd name="connsiteY131" fmla="*/ 280682 h 4939827"/>
              <a:gd name="connsiteX132" fmla="*/ 4807427 w 12192000"/>
              <a:gd name="connsiteY132" fmla="*/ 276835 h 4939827"/>
              <a:gd name="connsiteX133" fmla="*/ 5028933 w 12192000"/>
              <a:gd name="connsiteY133" fmla="*/ 183887 h 4939827"/>
              <a:gd name="connsiteX134" fmla="*/ 5093642 w 12192000"/>
              <a:gd name="connsiteY134" fmla="*/ 177214 h 4939827"/>
              <a:gd name="connsiteX135" fmla="*/ 5102642 w 12192000"/>
              <a:gd name="connsiteY135" fmla="*/ 186816 h 4939827"/>
              <a:gd name="connsiteX136" fmla="*/ 5193590 w 12192000"/>
              <a:gd name="connsiteY136" fmla="*/ 156458 h 4939827"/>
              <a:gd name="connsiteX137" fmla="*/ 5323922 w 12192000"/>
              <a:gd name="connsiteY137" fmla="*/ 146332 h 4939827"/>
              <a:gd name="connsiteX138" fmla="*/ 5421860 w 12192000"/>
              <a:gd name="connsiteY138" fmla="*/ 167298 h 4939827"/>
              <a:gd name="connsiteX139" fmla="*/ 5476948 w 12192000"/>
              <a:gd name="connsiteY139" fmla="*/ 173249 h 4939827"/>
              <a:gd name="connsiteX140" fmla="*/ 5516842 w 12192000"/>
              <a:gd name="connsiteY140" fmla="*/ 184018 h 4939827"/>
              <a:gd name="connsiteX141" fmla="*/ 5619415 w 12192000"/>
              <a:gd name="connsiteY141" fmla="*/ 176781 h 4939827"/>
              <a:gd name="connsiteX142" fmla="*/ 5789867 w 12192000"/>
              <a:gd name="connsiteY142" fmla="*/ 150304 h 4939827"/>
              <a:gd name="connsiteX143" fmla="*/ 5825953 w 12192000"/>
              <a:gd name="connsiteY143" fmla="*/ 147907 h 4939827"/>
              <a:gd name="connsiteX144" fmla="*/ 5856168 w 12192000"/>
              <a:gd name="connsiteY144" fmla="*/ 158719 h 4939827"/>
              <a:gd name="connsiteX145" fmla="*/ 5862476 w 12192000"/>
              <a:gd name="connsiteY145" fmla="*/ 172447 h 4939827"/>
              <a:gd name="connsiteX146" fmla="*/ 5882195 w 12192000"/>
              <a:gd name="connsiteY146" fmla="*/ 173195 h 4939827"/>
              <a:gd name="connsiteX147" fmla="*/ 5952585 w 12192000"/>
              <a:gd name="connsiteY147" fmla="*/ 161012 h 4939827"/>
              <a:gd name="connsiteX148" fmla="*/ 6001964 w 12192000"/>
              <a:gd name="connsiteY148" fmla="*/ 154786 h 4939827"/>
              <a:gd name="connsiteX149" fmla="*/ 6184207 w 12192000"/>
              <a:gd name="connsiteY149" fmla="*/ 132658 h 4939827"/>
              <a:gd name="connsiteX150" fmla="*/ 6415830 w 12192000"/>
              <a:gd name="connsiteY150" fmla="*/ 136006 h 4939827"/>
              <a:gd name="connsiteX151" fmla="*/ 6756965 w 12192000"/>
              <a:gd name="connsiteY151" fmla="*/ 57636 h 4939827"/>
              <a:gd name="connsiteX152" fmla="*/ 6819400 w 12192000"/>
              <a:gd name="connsiteY152" fmla="*/ 30742 h 4939827"/>
              <a:gd name="connsiteX153" fmla="*/ 6986370 w 12192000"/>
              <a:gd name="connsiteY153" fmla="*/ 12659 h 4939827"/>
              <a:gd name="connsiteX154" fmla="*/ 6989536 w 12192000"/>
              <a:gd name="connsiteY154" fmla="*/ 14528 h 4939827"/>
              <a:gd name="connsiteX155" fmla="*/ 7015933 w 12192000"/>
              <a:gd name="connsiteY155" fmla="*/ 9653 h 4939827"/>
              <a:gd name="connsiteX156" fmla="*/ 7020592 w 12192000"/>
              <a:gd name="connsiteY156" fmla="*/ 1651 h 4939827"/>
              <a:gd name="connsiteX157" fmla="*/ 7025905 w 12192000"/>
              <a:gd name="connsiteY157" fmla="*/ 0 h 4939827"/>
              <a:gd name="connsiteX0" fmla="*/ 7025905 w 12192000"/>
              <a:gd name="connsiteY0" fmla="*/ 0 h 4939827"/>
              <a:gd name="connsiteX1" fmla="*/ 7032579 w 12192000"/>
              <a:gd name="connsiteY1" fmla="*/ 2808 h 4939827"/>
              <a:gd name="connsiteX2" fmla="*/ 7079505 w 12192000"/>
              <a:gd name="connsiteY2" fmla="*/ 12971 h 4939827"/>
              <a:gd name="connsiteX3" fmla="*/ 7158791 w 12192000"/>
              <a:gd name="connsiteY3" fmla="*/ 12462 h 4939827"/>
              <a:gd name="connsiteX4" fmla="*/ 7233338 w 12192000"/>
              <a:gd name="connsiteY4" fmla="*/ 24846 h 4939827"/>
              <a:gd name="connsiteX5" fmla="*/ 7259791 w 12192000"/>
              <a:gd name="connsiteY5" fmla="*/ 29557 h 4939827"/>
              <a:gd name="connsiteX6" fmla="*/ 7263923 w 12192000"/>
              <a:gd name="connsiteY6" fmla="*/ 35029 h 4939827"/>
              <a:gd name="connsiteX7" fmla="*/ 7281549 w 12192000"/>
              <a:gd name="connsiteY7" fmla="*/ 39654 h 4939827"/>
              <a:gd name="connsiteX8" fmla="*/ 7374735 w 12192000"/>
              <a:gd name="connsiteY8" fmla="*/ 65326 h 4939827"/>
              <a:gd name="connsiteX9" fmla="*/ 7376078 w 12192000"/>
              <a:gd name="connsiteY9" fmla="*/ 63849 h 4939827"/>
              <a:gd name="connsiteX10" fmla="*/ 7402026 w 12192000"/>
              <a:gd name="connsiteY10" fmla="*/ 60308 h 4939827"/>
              <a:gd name="connsiteX11" fmla="*/ 7415091 w 12192000"/>
              <a:gd name="connsiteY11" fmla="*/ 77403 h 4939827"/>
              <a:gd name="connsiteX12" fmla="*/ 7488682 w 12192000"/>
              <a:gd name="connsiteY12" fmla="*/ 83440 h 4939827"/>
              <a:gd name="connsiteX13" fmla="*/ 7732750 w 12192000"/>
              <a:gd name="connsiteY13" fmla="*/ 145456 h 4939827"/>
              <a:gd name="connsiteX14" fmla="*/ 7785900 w 12192000"/>
              <a:gd name="connsiteY14" fmla="*/ 154493 h 4939827"/>
              <a:gd name="connsiteX15" fmla="*/ 7952584 w 12192000"/>
              <a:gd name="connsiteY15" fmla="*/ 170181 h 4939827"/>
              <a:gd name="connsiteX16" fmla="*/ 8058681 w 12192000"/>
              <a:gd name="connsiteY16" fmla="*/ 219431 h 4939827"/>
              <a:gd name="connsiteX17" fmla="*/ 8126175 w 12192000"/>
              <a:gd name="connsiteY17" fmla="*/ 240005 h 4939827"/>
              <a:gd name="connsiteX18" fmla="*/ 8281371 w 12192000"/>
              <a:gd name="connsiteY18" fmla="*/ 256875 h 4939827"/>
              <a:gd name="connsiteX19" fmla="*/ 8381609 w 12192000"/>
              <a:gd name="connsiteY19" fmla="*/ 240618 h 4939827"/>
              <a:gd name="connsiteX20" fmla="*/ 8406759 w 12192000"/>
              <a:gd name="connsiteY20" fmla="*/ 232517 h 4939827"/>
              <a:gd name="connsiteX21" fmla="*/ 8426506 w 12192000"/>
              <a:gd name="connsiteY21" fmla="*/ 241842 h 4939827"/>
              <a:gd name="connsiteX22" fmla="*/ 8427949 w 12192000"/>
              <a:gd name="connsiteY22" fmla="*/ 240981 h 4939827"/>
              <a:gd name="connsiteX23" fmla="*/ 8441468 w 12192000"/>
              <a:gd name="connsiteY23" fmla="*/ 241157 h 4939827"/>
              <a:gd name="connsiteX24" fmla="*/ 8565757 w 12192000"/>
              <a:gd name="connsiteY24" fmla="*/ 255317 h 4939827"/>
              <a:gd name="connsiteX25" fmla="*/ 8573171 w 12192000"/>
              <a:gd name="connsiteY25" fmla="*/ 258426 h 4939827"/>
              <a:gd name="connsiteX26" fmla="*/ 8573548 w 12192000"/>
              <a:gd name="connsiteY26" fmla="*/ 258241 h 4939827"/>
              <a:gd name="connsiteX27" fmla="*/ 8622021 w 12192000"/>
              <a:gd name="connsiteY27" fmla="*/ 261028 h 4939827"/>
              <a:gd name="connsiteX28" fmla="*/ 8672650 w 12192000"/>
              <a:gd name="connsiteY28" fmla="*/ 254821 h 4939827"/>
              <a:gd name="connsiteX29" fmla="*/ 8785543 w 12192000"/>
              <a:gd name="connsiteY29" fmla="*/ 263406 h 4939827"/>
              <a:gd name="connsiteX30" fmla="*/ 8830588 w 12192000"/>
              <a:gd name="connsiteY30" fmla="*/ 265483 h 4939827"/>
              <a:gd name="connsiteX31" fmla="*/ 8905142 w 12192000"/>
              <a:gd name="connsiteY31" fmla="*/ 264958 h 4939827"/>
              <a:gd name="connsiteX32" fmla="*/ 8968582 w 12192000"/>
              <a:gd name="connsiteY32" fmla="*/ 262728 h 4939827"/>
              <a:gd name="connsiteX33" fmla="*/ 8972994 w 12192000"/>
              <a:gd name="connsiteY33" fmla="*/ 263284 h 4939827"/>
              <a:gd name="connsiteX34" fmla="*/ 9004605 w 12192000"/>
              <a:gd name="connsiteY34" fmla="*/ 258041 h 4939827"/>
              <a:gd name="connsiteX35" fmla="*/ 9016165 w 12192000"/>
              <a:gd name="connsiteY35" fmla="*/ 261258 h 4939827"/>
              <a:gd name="connsiteX36" fmla="*/ 9043297 w 12192000"/>
              <a:gd name="connsiteY36" fmla="*/ 281547 h 4939827"/>
              <a:gd name="connsiteX37" fmla="*/ 9048315 w 12192000"/>
              <a:gd name="connsiteY37" fmla="*/ 279264 h 4939827"/>
              <a:gd name="connsiteX38" fmla="*/ 9054706 w 12192000"/>
              <a:gd name="connsiteY38" fmla="*/ 278538 h 4939827"/>
              <a:gd name="connsiteX39" fmla="*/ 9070919 w 12192000"/>
              <a:gd name="connsiteY39" fmla="*/ 281810 h 4939827"/>
              <a:gd name="connsiteX40" fmla="*/ 9076813 w 12192000"/>
              <a:gd name="connsiteY40" fmla="*/ 283909 h 4939827"/>
              <a:gd name="connsiteX41" fmla="*/ 9085871 w 12192000"/>
              <a:gd name="connsiteY41" fmla="*/ 285133 h 4939827"/>
              <a:gd name="connsiteX42" fmla="*/ 9086159 w 12192000"/>
              <a:gd name="connsiteY42" fmla="*/ 284887 h 4939827"/>
              <a:gd name="connsiteX43" fmla="*/ 9134606 w 12192000"/>
              <a:gd name="connsiteY43" fmla="*/ 288168 h 4939827"/>
              <a:gd name="connsiteX44" fmla="*/ 9195590 w 12192000"/>
              <a:gd name="connsiteY44" fmla="*/ 279568 h 4939827"/>
              <a:gd name="connsiteX45" fmla="*/ 9219336 w 12192000"/>
              <a:gd name="connsiteY45" fmla="*/ 278133 h 4939827"/>
              <a:gd name="connsiteX46" fmla="*/ 9232362 w 12192000"/>
              <a:gd name="connsiteY46" fmla="*/ 275894 h 4939827"/>
              <a:gd name="connsiteX47" fmla="*/ 9283638 w 12192000"/>
              <a:gd name="connsiteY47" fmla="*/ 299924 h 4939827"/>
              <a:gd name="connsiteX48" fmla="*/ 9371484 w 12192000"/>
              <a:gd name="connsiteY48" fmla="*/ 329634 h 4939827"/>
              <a:gd name="connsiteX49" fmla="*/ 9404829 w 12192000"/>
              <a:gd name="connsiteY49" fmla="*/ 339038 h 4939827"/>
              <a:gd name="connsiteX50" fmla="*/ 9427021 w 12192000"/>
              <a:gd name="connsiteY50" fmla="*/ 358784 h 4939827"/>
              <a:gd name="connsiteX51" fmla="*/ 9670844 w 12192000"/>
              <a:gd name="connsiteY51" fmla="*/ 405128 h 4939827"/>
              <a:gd name="connsiteX52" fmla="*/ 9816083 w 12192000"/>
              <a:gd name="connsiteY52" fmla="*/ 416573 h 4939827"/>
              <a:gd name="connsiteX53" fmla="*/ 9936741 w 12192000"/>
              <a:gd name="connsiteY53" fmla="*/ 437044 h 4939827"/>
              <a:gd name="connsiteX54" fmla="*/ 10050093 w 12192000"/>
              <a:gd name="connsiteY54" fmla="*/ 443783 h 4939827"/>
              <a:gd name="connsiteX55" fmla="*/ 10130090 w 12192000"/>
              <a:gd name="connsiteY55" fmla="*/ 459520 h 4939827"/>
              <a:gd name="connsiteX56" fmla="*/ 10173456 w 12192000"/>
              <a:gd name="connsiteY56" fmla="*/ 457749 h 4939827"/>
              <a:gd name="connsiteX57" fmla="*/ 10218232 w 12192000"/>
              <a:gd name="connsiteY57" fmla="*/ 459820 h 4939827"/>
              <a:gd name="connsiteX58" fmla="*/ 10354176 w 12192000"/>
              <a:gd name="connsiteY58" fmla="*/ 471377 h 4939827"/>
              <a:gd name="connsiteX59" fmla="*/ 10430681 w 12192000"/>
              <a:gd name="connsiteY59" fmla="*/ 481226 h 4939827"/>
              <a:gd name="connsiteX60" fmla="*/ 10478169 w 12192000"/>
              <a:gd name="connsiteY60" fmla="*/ 481774 h 4939827"/>
              <a:gd name="connsiteX61" fmla="*/ 10540907 w 12192000"/>
              <a:gd name="connsiteY61" fmla="*/ 485607 h 4939827"/>
              <a:gd name="connsiteX62" fmla="*/ 10614941 w 12192000"/>
              <a:gd name="connsiteY62" fmla="*/ 487592 h 4939827"/>
              <a:gd name="connsiteX63" fmla="*/ 10674098 w 12192000"/>
              <a:gd name="connsiteY63" fmla="*/ 521656 h 4939827"/>
              <a:gd name="connsiteX64" fmla="*/ 10874834 w 12192000"/>
              <a:gd name="connsiteY64" fmla="*/ 574867 h 4939827"/>
              <a:gd name="connsiteX65" fmla="*/ 10944981 w 12192000"/>
              <a:gd name="connsiteY65" fmla="*/ 615042 h 4939827"/>
              <a:gd name="connsiteX66" fmla="*/ 11006376 w 12192000"/>
              <a:gd name="connsiteY66" fmla="*/ 645957 h 4939827"/>
              <a:gd name="connsiteX67" fmla="*/ 11076308 w 12192000"/>
              <a:gd name="connsiteY67" fmla="*/ 675698 h 4939827"/>
              <a:gd name="connsiteX68" fmla="*/ 11148789 w 12192000"/>
              <a:gd name="connsiteY68" fmla="*/ 685041 h 4939827"/>
              <a:gd name="connsiteX69" fmla="*/ 11249129 w 12192000"/>
              <a:gd name="connsiteY69" fmla="*/ 684218 h 4939827"/>
              <a:gd name="connsiteX70" fmla="*/ 11299915 w 12192000"/>
              <a:gd name="connsiteY70" fmla="*/ 692177 h 4939827"/>
              <a:gd name="connsiteX71" fmla="*/ 11386973 w 12192000"/>
              <a:gd name="connsiteY71" fmla="*/ 708209 h 4939827"/>
              <a:gd name="connsiteX72" fmla="*/ 11500105 w 12192000"/>
              <a:gd name="connsiteY72" fmla="*/ 735014 h 4939827"/>
              <a:gd name="connsiteX73" fmla="*/ 11621735 w 12192000"/>
              <a:gd name="connsiteY73" fmla="*/ 789584 h 4939827"/>
              <a:gd name="connsiteX74" fmla="*/ 11691200 w 12192000"/>
              <a:gd name="connsiteY74" fmla="*/ 867902 h 4939827"/>
              <a:gd name="connsiteX75" fmla="*/ 11819427 w 12192000"/>
              <a:gd name="connsiteY75" fmla="*/ 911634 h 4939827"/>
              <a:gd name="connsiteX76" fmla="*/ 11969720 w 12192000"/>
              <a:gd name="connsiteY76" fmla="*/ 964737 h 4939827"/>
              <a:gd name="connsiteX77" fmla="*/ 12055766 w 12192000"/>
              <a:gd name="connsiteY77" fmla="*/ 991268 h 4939827"/>
              <a:gd name="connsiteX78" fmla="*/ 12171539 w 12192000"/>
              <a:gd name="connsiteY78" fmla="*/ 995427 h 4939827"/>
              <a:gd name="connsiteX79" fmla="*/ 12187831 w 12192000"/>
              <a:gd name="connsiteY79" fmla="*/ 996580 h 4939827"/>
              <a:gd name="connsiteX80" fmla="*/ 12192000 w 12192000"/>
              <a:gd name="connsiteY80" fmla="*/ 996726 h 4939827"/>
              <a:gd name="connsiteX81" fmla="*/ 12192000 w 12192000"/>
              <a:gd name="connsiteY81" fmla="*/ 4939827 h 4939827"/>
              <a:gd name="connsiteX82" fmla="*/ 0 w 12192000"/>
              <a:gd name="connsiteY82" fmla="*/ 4939827 h 4939827"/>
              <a:gd name="connsiteX83" fmla="*/ 0 w 12192000"/>
              <a:gd name="connsiteY83" fmla="*/ 512043 h 4939827"/>
              <a:gd name="connsiteX84" fmla="*/ 7381 w 12192000"/>
              <a:gd name="connsiteY84" fmla="*/ 512580 h 4939827"/>
              <a:gd name="connsiteX85" fmla="*/ 100029 w 12192000"/>
              <a:gd name="connsiteY85" fmla="*/ 504758 h 4939827"/>
              <a:gd name="connsiteX86" fmla="*/ 155244 w 12192000"/>
              <a:gd name="connsiteY86" fmla="*/ 525130 h 4939827"/>
              <a:gd name="connsiteX87" fmla="*/ 254366 w 12192000"/>
              <a:gd name="connsiteY87" fmla="*/ 534449 h 4939827"/>
              <a:gd name="connsiteX88" fmla="*/ 447292 w 12192000"/>
              <a:gd name="connsiteY88" fmla="*/ 542725 h 4939827"/>
              <a:gd name="connsiteX89" fmla="*/ 628105 w 12192000"/>
              <a:gd name="connsiteY89" fmla="*/ 547853 h 4939827"/>
              <a:gd name="connsiteX90" fmla="*/ 783146 w 12192000"/>
              <a:gd name="connsiteY90" fmla="*/ 591799 h 4939827"/>
              <a:gd name="connsiteX91" fmla="*/ 1043676 w 12192000"/>
              <a:gd name="connsiteY91" fmla="*/ 591887 h 4939827"/>
              <a:gd name="connsiteX92" fmla="*/ 1281816 w 12192000"/>
              <a:gd name="connsiteY92" fmla="*/ 520946 h 4939827"/>
              <a:gd name="connsiteX93" fmla="*/ 1486347 w 12192000"/>
              <a:gd name="connsiteY93" fmla="*/ 487310 h 4939827"/>
              <a:gd name="connsiteX94" fmla="*/ 1568079 w 12192000"/>
              <a:gd name="connsiteY94" fmla="*/ 462531 h 4939827"/>
              <a:gd name="connsiteX95" fmla="*/ 1622516 w 12192000"/>
              <a:gd name="connsiteY95" fmla="*/ 466058 h 4939827"/>
              <a:gd name="connsiteX96" fmla="*/ 1655457 w 12192000"/>
              <a:gd name="connsiteY96" fmla="*/ 465359 h 4939827"/>
              <a:gd name="connsiteX97" fmla="*/ 1717454 w 12192000"/>
              <a:gd name="connsiteY97" fmla="*/ 417203 h 4939827"/>
              <a:gd name="connsiteX98" fmla="*/ 1913794 w 12192000"/>
              <a:gd name="connsiteY98" fmla="*/ 365255 h 4939827"/>
              <a:gd name="connsiteX99" fmla="*/ 2129762 w 12192000"/>
              <a:gd name="connsiteY99" fmla="*/ 367832 h 4939827"/>
              <a:gd name="connsiteX100" fmla="*/ 2376970 w 12192000"/>
              <a:gd name="connsiteY100" fmla="*/ 350129 h 4939827"/>
              <a:gd name="connsiteX101" fmla="*/ 2480155 w 12192000"/>
              <a:gd name="connsiteY101" fmla="*/ 359227 h 4939827"/>
              <a:gd name="connsiteX102" fmla="*/ 2586782 w 12192000"/>
              <a:gd name="connsiteY102" fmla="*/ 339352 h 4939827"/>
              <a:gd name="connsiteX103" fmla="*/ 2679617 w 12192000"/>
              <a:gd name="connsiteY103" fmla="*/ 305383 h 4939827"/>
              <a:gd name="connsiteX104" fmla="*/ 2788947 w 12192000"/>
              <a:gd name="connsiteY104" fmla="*/ 250375 h 4939827"/>
              <a:gd name="connsiteX105" fmla="*/ 2965530 w 12192000"/>
              <a:gd name="connsiteY105" fmla="*/ 245958 h 4939827"/>
              <a:gd name="connsiteX106" fmla="*/ 3103677 w 12192000"/>
              <a:gd name="connsiteY106" fmla="*/ 209527 h 4939827"/>
              <a:gd name="connsiteX107" fmla="*/ 3126759 w 12192000"/>
              <a:gd name="connsiteY107" fmla="*/ 211226 h 4939827"/>
              <a:gd name="connsiteX108" fmla="*/ 3164020 w 12192000"/>
              <a:gd name="connsiteY108" fmla="*/ 212779 h 4939827"/>
              <a:gd name="connsiteX109" fmla="*/ 3285019 w 12192000"/>
              <a:gd name="connsiteY109" fmla="*/ 220535 h 4939827"/>
              <a:gd name="connsiteX110" fmla="*/ 3365154 w 12192000"/>
              <a:gd name="connsiteY110" fmla="*/ 226416 h 4939827"/>
              <a:gd name="connsiteX111" fmla="*/ 3367507 w 12192000"/>
              <a:gd name="connsiteY111" fmla="*/ 225416 h 4939827"/>
              <a:gd name="connsiteX112" fmla="*/ 3387567 w 12192000"/>
              <a:gd name="connsiteY112" fmla="*/ 227103 h 4939827"/>
              <a:gd name="connsiteX113" fmla="*/ 3498001 w 12192000"/>
              <a:gd name="connsiteY113" fmla="*/ 231941 h 4939827"/>
              <a:gd name="connsiteX114" fmla="*/ 3561557 w 12192000"/>
              <a:gd name="connsiteY114" fmla="*/ 228095 h 4939827"/>
              <a:gd name="connsiteX115" fmla="*/ 3611920 w 12192000"/>
              <a:gd name="connsiteY115" fmla="*/ 218094 h 4939827"/>
              <a:gd name="connsiteX116" fmla="*/ 3620528 w 12192000"/>
              <a:gd name="connsiteY116" fmla="*/ 218788 h 4939827"/>
              <a:gd name="connsiteX117" fmla="*/ 3620766 w 12192000"/>
              <a:gd name="connsiteY117" fmla="*/ 218511 h 4939827"/>
              <a:gd name="connsiteX118" fmla="*/ 3629977 w 12192000"/>
              <a:gd name="connsiteY118" fmla="*/ 218664 h 4939827"/>
              <a:gd name="connsiteX119" fmla="*/ 3636217 w 12192000"/>
              <a:gd name="connsiteY119" fmla="*/ 220048 h 4939827"/>
              <a:gd name="connsiteX120" fmla="*/ 3709484 w 12192000"/>
              <a:gd name="connsiteY120" fmla="*/ 186927 h 4939827"/>
              <a:gd name="connsiteX121" fmla="*/ 3761342 w 12192000"/>
              <a:gd name="connsiteY121" fmla="*/ 177474 h 4939827"/>
              <a:gd name="connsiteX122" fmla="*/ 3799748 w 12192000"/>
              <a:gd name="connsiteY122" fmla="*/ 167154 h 4939827"/>
              <a:gd name="connsiteX123" fmla="*/ 3922756 w 12192000"/>
              <a:gd name="connsiteY123" fmla="*/ 194044 h 4939827"/>
              <a:gd name="connsiteX124" fmla="*/ 4028476 w 12192000"/>
              <a:gd name="connsiteY124" fmla="*/ 223679 h 4939827"/>
              <a:gd name="connsiteX125" fmla="*/ 4191582 w 12192000"/>
              <a:gd name="connsiteY125" fmla="*/ 238952 h 4939827"/>
              <a:gd name="connsiteX126" fmla="*/ 4251024 w 12192000"/>
              <a:gd name="connsiteY126" fmla="*/ 240874 h 4939827"/>
              <a:gd name="connsiteX127" fmla="*/ 4355275 w 12192000"/>
              <a:gd name="connsiteY127" fmla="*/ 260205 h 4939827"/>
              <a:gd name="connsiteX128" fmla="*/ 4423807 w 12192000"/>
              <a:gd name="connsiteY128" fmla="*/ 270366 h 4939827"/>
              <a:gd name="connsiteX129" fmla="*/ 4558432 w 12192000"/>
              <a:gd name="connsiteY129" fmla="*/ 269194 h 4939827"/>
              <a:gd name="connsiteX130" fmla="*/ 4635061 w 12192000"/>
              <a:gd name="connsiteY130" fmla="*/ 280682 h 4939827"/>
              <a:gd name="connsiteX131" fmla="*/ 4807427 w 12192000"/>
              <a:gd name="connsiteY131" fmla="*/ 276835 h 4939827"/>
              <a:gd name="connsiteX132" fmla="*/ 5028933 w 12192000"/>
              <a:gd name="connsiteY132" fmla="*/ 183887 h 4939827"/>
              <a:gd name="connsiteX133" fmla="*/ 5093642 w 12192000"/>
              <a:gd name="connsiteY133" fmla="*/ 177214 h 4939827"/>
              <a:gd name="connsiteX134" fmla="*/ 5102642 w 12192000"/>
              <a:gd name="connsiteY134" fmla="*/ 186816 h 4939827"/>
              <a:gd name="connsiteX135" fmla="*/ 5193590 w 12192000"/>
              <a:gd name="connsiteY135" fmla="*/ 156458 h 4939827"/>
              <a:gd name="connsiteX136" fmla="*/ 5323922 w 12192000"/>
              <a:gd name="connsiteY136" fmla="*/ 146332 h 4939827"/>
              <a:gd name="connsiteX137" fmla="*/ 5421860 w 12192000"/>
              <a:gd name="connsiteY137" fmla="*/ 167298 h 4939827"/>
              <a:gd name="connsiteX138" fmla="*/ 5476948 w 12192000"/>
              <a:gd name="connsiteY138" fmla="*/ 173249 h 4939827"/>
              <a:gd name="connsiteX139" fmla="*/ 5516842 w 12192000"/>
              <a:gd name="connsiteY139" fmla="*/ 184018 h 4939827"/>
              <a:gd name="connsiteX140" fmla="*/ 5619415 w 12192000"/>
              <a:gd name="connsiteY140" fmla="*/ 176781 h 4939827"/>
              <a:gd name="connsiteX141" fmla="*/ 5789867 w 12192000"/>
              <a:gd name="connsiteY141" fmla="*/ 150304 h 4939827"/>
              <a:gd name="connsiteX142" fmla="*/ 5825953 w 12192000"/>
              <a:gd name="connsiteY142" fmla="*/ 147907 h 4939827"/>
              <a:gd name="connsiteX143" fmla="*/ 5856168 w 12192000"/>
              <a:gd name="connsiteY143" fmla="*/ 158719 h 4939827"/>
              <a:gd name="connsiteX144" fmla="*/ 5862476 w 12192000"/>
              <a:gd name="connsiteY144" fmla="*/ 172447 h 4939827"/>
              <a:gd name="connsiteX145" fmla="*/ 5882195 w 12192000"/>
              <a:gd name="connsiteY145" fmla="*/ 173195 h 4939827"/>
              <a:gd name="connsiteX146" fmla="*/ 5952585 w 12192000"/>
              <a:gd name="connsiteY146" fmla="*/ 161012 h 4939827"/>
              <a:gd name="connsiteX147" fmla="*/ 6001964 w 12192000"/>
              <a:gd name="connsiteY147" fmla="*/ 154786 h 4939827"/>
              <a:gd name="connsiteX148" fmla="*/ 6184207 w 12192000"/>
              <a:gd name="connsiteY148" fmla="*/ 132658 h 4939827"/>
              <a:gd name="connsiteX149" fmla="*/ 6415830 w 12192000"/>
              <a:gd name="connsiteY149" fmla="*/ 136006 h 4939827"/>
              <a:gd name="connsiteX150" fmla="*/ 6756965 w 12192000"/>
              <a:gd name="connsiteY150" fmla="*/ 57636 h 4939827"/>
              <a:gd name="connsiteX151" fmla="*/ 6819400 w 12192000"/>
              <a:gd name="connsiteY151" fmla="*/ 30742 h 4939827"/>
              <a:gd name="connsiteX152" fmla="*/ 6986370 w 12192000"/>
              <a:gd name="connsiteY152" fmla="*/ 12659 h 4939827"/>
              <a:gd name="connsiteX153" fmla="*/ 6989536 w 12192000"/>
              <a:gd name="connsiteY153" fmla="*/ 14528 h 4939827"/>
              <a:gd name="connsiteX154" fmla="*/ 7015933 w 12192000"/>
              <a:gd name="connsiteY154" fmla="*/ 9653 h 4939827"/>
              <a:gd name="connsiteX155" fmla="*/ 7020592 w 12192000"/>
              <a:gd name="connsiteY155" fmla="*/ 1651 h 4939827"/>
              <a:gd name="connsiteX156" fmla="*/ 7025905 w 12192000"/>
              <a:gd name="connsiteY156" fmla="*/ 0 h 4939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</a:cxnLst>
            <a:rect l="l" t="t" r="r" b="b"/>
            <a:pathLst>
              <a:path w="12192000" h="4939827">
                <a:moveTo>
                  <a:pt x="7025905" y="0"/>
                </a:moveTo>
                <a:lnTo>
                  <a:pt x="7032579" y="2808"/>
                </a:lnTo>
                <a:cubicBezTo>
                  <a:pt x="7044119" y="6590"/>
                  <a:pt x="7059062" y="10207"/>
                  <a:pt x="7079505" y="12971"/>
                </a:cubicBezTo>
                <a:cubicBezTo>
                  <a:pt x="7111522" y="10537"/>
                  <a:pt x="7122591" y="11519"/>
                  <a:pt x="7158791" y="12462"/>
                </a:cubicBezTo>
                <a:lnTo>
                  <a:pt x="7233338" y="24846"/>
                </a:lnTo>
                <a:cubicBezTo>
                  <a:pt x="7247177" y="23787"/>
                  <a:pt x="7254856" y="25962"/>
                  <a:pt x="7259791" y="29557"/>
                </a:cubicBezTo>
                <a:lnTo>
                  <a:pt x="7263923" y="35029"/>
                </a:lnTo>
                <a:lnTo>
                  <a:pt x="7281549" y="39654"/>
                </a:lnTo>
                <a:lnTo>
                  <a:pt x="7374735" y="65326"/>
                </a:lnTo>
                <a:lnTo>
                  <a:pt x="7376078" y="63849"/>
                </a:lnTo>
                <a:lnTo>
                  <a:pt x="7402026" y="60308"/>
                </a:lnTo>
                <a:lnTo>
                  <a:pt x="7415091" y="77403"/>
                </a:lnTo>
                <a:cubicBezTo>
                  <a:pt x="7421672" y="79965"/>
                  <a:pt x="7475806" y="92960"/>
                  <a:pt x="7488682" y="83440"/>
                </a:cubicBezTo>
                <a:cubicBezTo>
                  <a:pt x="7541625" y="94782"/>
                  <a:pt x="7683214" y="133614"/>
                  <a:pt x="7732750" y="145456"/>
                </a:cubicBezTo>
                <a:cubicBezTo>
                  <a:pt x="7748318" y="162765"/>
                  <a:pt x="7764581" y="171696"/>
                  <a:pt x="7785900" y="154493"/>
                </a:cubicBezTo>
                <a:cubicBezTo>
                  <a:pt x="7822539" y="158614"/>
                  <a:pt x="7915312" y="166523"/>
                  <a:pt x="7952584" y="170181"/>
                </a:cubicBezTo>
                <a:cubicBezTo>
                  <a:pt x="7998047" y="181004"/>
                  <a:pt x="8029749" y="207794"/>
                  <a:pt x="8058681" y="219431"/>
                </a:cubicBezTo>
                <a:cubicBezTo>
                  <a:pt x="8095466" y="185885"/>
                  <a:pt x="8090835" y="241759"/>
                  <a:pt x="8126175" y="240005"/>
                </a:cubicBezTo>
                <a:cubicBezTo>
                  <a:pt x="8163290" y="246246"/>
                  <a:pt x="8238799" y="256773"/>
                  <a:pt x="8281371" y="256875"/>
                </a:cubicBezTo>
                <a:cubicBezTo>
                  <a:pt x="8313651" y="251026"/>
                  <a:pt x="8346882" y="248570"/>
                  <a:pt x="8381609" y="240618"/>
                </a:cubicBezTo>
                <a:lnTo>
                  <a:pt x="8406759" y="232517"/>
                </a:lnTo>
                <a:lnTo>
                  <a:pt x="8426506" y="241842"/>
                </a:lnTo>
                <a:lnTo>
                  <a:pt x="8427949" y="240981"/>
                </a:lnTo>
                <a:cubicBezTo>
                  <a:pt x="8431925" y="239458"/>
                  <a:pt x="8436260" y="239096"/>
                  <a:pt x="8441468" y="241157"/>
                </a:cubicBezTo>
                <a:lnTo>
                  <a:pt x="8565757" y="255317"/>
                </a:lnTo>
                <a:lnTo>
                  <a:pt x="8573171" y="258426"/>
                </a:lnTo>
                <a:lnTo>
                  <a:pt x="8573548" y="258241"/>
                </a:lnTo>
                <a:cubicBezTo>
                  <a:pt x="8575650" y="258391"/>
                  <a:pt x="8618469" y="259217"/>
                  <a:pt x="8622021" y="261028"/>
                </a:cubicBezTo>
                <a:lnTo>
                  <a:pt x="8672650" y="254821"/>
                </a:lnTo>
                <a:cubicBezTo>
                  <a:pt x="8716151" y="260353"/>
                  <a:pt x="8748971" y="243487"/>
                  <a:pt x="8785543" y="263406"/>
                </a:cubicBezTo>
                <a:cubicBezTo>
                  <a:pt x="8826293" y="268498"/>
                  <a:pt x="8797654" y="254573"/>
                  <a:pt x="8830588" y="265483"/>
                </a:cubicBezTo>
                <a:cubicBezTo>
                  <a:pt x="8849202" y="267272"/>
                  <a:pt x="8877544" y="266277"/>
                  <a:pt x="8905142" y="264958"/>
                </a:cubicBezTo>
                <a:lnTo>
                  <a:pt x="8968582" y="262728"/>
                </a:lnTo>
                <a:lnTo>
                  <a:pt x="8972994" y="263284"/>
                </a:lnTo>
                <a:lnTo>
                  <a:pt x="9004605" y="258041"/>
                </a:lnTo>
                <a:lnTo>
                  <a:pt x="9016165" y="261258"/>
                </a:lnTo>
                <a:cubicBezTo>
                  <a:pt x="9028775" y="267579"/>
                  <a:pt x="9039083" y="277488"/>
                  <a:pt x="9043297" y="281547"/>
                </a:cubicBezTo>
                <a:lnTo>
                  <a:pt x="9048315" y="279264"/>
                </a:lnTo>
                <a:lnTo>
                  <a:pt x="9054706" y="278538"/>
                </a:lnTo>
                <a:lnTo>
                  <a:pt x="9070919" y="281810"/>
                </a:lnTo>
                <a:lnTo>
                  <a:pt x="9076813" y="283909"/>
                </a:lnTo>
                <a:cubicBezTo>
                  <a:pt x="9080948" y="285030"/>
                  <a:pt x="9083794" y="285362"/>
                  <a:pt x="9085871" y="285133"/>
                </a:cubicBezTo>
                <a:lnTo>
                  <a:pt x="9086159" y="284887"/>
                </a:lnTo>
                <a:lnTo>
                  <a:pt x="9134606" y="288168"/>
                </a:lnTo>
                <a:cubicBezTo>
                  <a:pt x="9149441" y="274272"/>
                  <a:pt x="9194106" y="309414"/>
                  <a:pt x="9195590" y="279568"/>
                </a:cubicBezTo>
                <a:cubicBezTo>
                  <a:pt x="9212898" y="284479"/>
                  <a:pt x="9220866" y="298055"/>
                  <a:pt x="9219336" y="278133"/>
                </a:cubicBezTo>
                <a:cubicBezTo>
                  <a:pt x="9225159" y="279201"/>
                  <a:pt x="9229164" y="278078"/>
                  <a:pt x="9232362" y="275894"/>
                </a:cubicBezTo>
                <a:lnTo>
                  <a:pt x="9283638" y="299924"/>
                </a:lnTo>
                <a:lnTo>
                  <a:pt x="9371484" y="329634"/>
                </a:lnTo>
                <a:lnTo>
                  <a:pt x="9404829" y="339038"/>
                </a:lnTo>
                <a:lnTo>
                  <a:pt x="9427021" y="358784"/>
                </a:lnTo>
                <a:cubicBezTo>
                  <a:pt x="9500124" y="364086"/>
                  <a:pt x="9604652" y="390635"/>
                  <a:pt x="9670844" y="405128"/>
                </a:cubicBezTo>
                <a:cubicBezTo>
                  <a:pt x="9688531" y="417998"/>
                  <a:pt x="9762277" y="426463"/>
                  <a:pt x="9816083" y="416573"/>
                </a:cubicBezTo>
                <a:lnTo>
                  <a:pt x="9936741" y="437044"/>
                </a:lnTo>
                <a:cubicBezTo>
                  <a:pt x="9978091" y="447025"/>
                  <a:pt x="10008641" y="443705"/>
                  <a:pt x="10050093" y="443783"/>
                </a:cubicBezTo>
                <a:cubicBezTo>
                  <a:pt x="10074709" y="448779"/>
                  <a:pt x="10088915" y="449258"/>
                  <a:pt x="10130090" y="459520"/>
                </a:cubicBezTo>
                <a:cubicBezTo>
                  <a:pt x="10137791" y="458564"/>
                  <a:pt x="10165777" y="459877"/>
                  <a:pt x="10173456" y="457749"/>
                </a:cubicBezTo>
                <a:lnTo>
                  <a:pt x="10218232" y="459820"/>
                </a:lnTo>
                <a:lnTo>
                  <a:pt x="10354176" y="471377"/>
                </a:lnTo>
                <a:cubicBezTo>
                  <a:pt x="10367946" y="478917"/>
                  <a:pt x="10417270" y="488110"/>
                  <a:pt x="10430681" y="481226"/>
                </a:cubicBezTo>
                <a:cubicBezTo>
                  <a:pt x="10441804" y="481366"/>
                  <a:pt x="10469025" y="490181"/>
                  <a:pt x="10478169" y="481774"/>
                </a:cubicBezTo>
                <a:cubicBezTo>
                  <a:pt x="10503830" y="488972"/>
                  <a:pt x="10531359" y="489751"/>
                  <a:pt x="10540907" y="485607"/>
                </a:cubicBezTo>
                <a:cubicBezTo>
                  <a:pt x="10569054" y="475472"/>
                  <a:pt x="10590882" y="489185"/>
                  <a:pt x="10614941" y="487592"/>
                </a:cubicBezTo>
                <a:cubicBezTo>
                  <a:pt x="10654657" y="492458"/>
                  <a:pt x="10645652" y="516778"/>
                  <a:pt x="10674098" y="521656"/>
                </a:cubicBezTo>
                <a:cubicBezTo>
                  <a:pt x="10737163" y="537583"/>
                  <a:pt x="10829686" y="559302"/>
                  <a:pt x="10874834" y="574867"/>
                </a:cubicBezTo>
                <a:cubicBezTo>
                  <a:pt x="10919981" y="590432"/>
                  <a:pt x="10878682" y="577481"/>
                  <a:pt x="10944981" y="615042"/>
                </a:cubicBezTo>
                <a:cubicBezTo>
                  <a:pt x="10976235" y="616974"/>
                  <a:pt x="10982969" y="648568"/>
                  <a:pt x="11006376" y="645957"/>
                </a:cubicBezTo>
                <a:cubicBezTo>
                  <a:pt x="11005343" y="630631"/>
                  <a:pt x="11047577" y="676048"/>
                  <a:pt x="11076308" y="675698"/>
                </a:cubicBezTo>
                <a:cubicBezTo>
                  <a:pt x="11093142" y="677175"/>
                  <a:pt x="11131116" y="681348"/>
                  <a:pt x="11148789" y="685041"/>
                </a:cubicBezTo>
                <a:cubicBezTo>
                  <a:pt x="11177310" y="688243"/>
                  <a:pt x="11217768" y="714725"/>
                  <a:pt x="11249129" y="684218"/>
                </a:cubicBezTo>
                <a:cubicBezTo>
                  <a:pt x="11276269" y="697037"/>
                  <a:pt x="11257432" y="693670"/>
                  <a:pt x="11299915" y="692177"/>
                </a:cubicBezTo>
                <a:cubicBezTo>
                  <a:pt x="11314401" y="703224"/>
                  <a:pt x="11371412" y="714421"/>
                  <a:pt x="11386973" y="708209"/>
                </a:cubicBezTo>
                <a:cubicBezTo>
                  <a:pt x="11425657" y="716286"/>
                  <a:pt x="11454555" y="715485"/>
                  <a:pt x="11500105" y="735014"/>
                </a:cubicBezTo>
                <a:cubicBezTo>
                  <a:pt x="11545172" y="751781"/>
                  <a:pt x="11573053" y="787789"/>
                  <a:pt x="11621735" y="789584"/>
                </a:cubicBezTo>
                <a:lnTo>
                  <a:pt x="11691200" y="867902"/>
                </a:lnTo>
                <a:cubicBezTo>
                  <a:pt x="11734106" y="911360"/>
                  <a:pt x="11773008" y="895495"/>
                  <a:pt x="11819427" y="911634"/>
                </a:cubicBezTo>
                <a:lnTo>
                  <a:pt x="11969720" y="964737"/>
                </a:lnTo>
                <a:cubicBezTo>
                  <a:pt x="12009110" y="978008"/>
                  <a:pt x="12010206" y="989588"/>
                  <a:pt x="12055766" y="991268"/>
                </a:cubicBezTo>
                <a:cubicBezTo>
                  <a:pt x="12105723" y="1003445"/>
                  <a:pt x="12068493" y="1020292"/>
                  <a:pt x="12171539" y="995427"/>
                </a:cubicBezTo>
                <a:cubicBezTo>
                  <a:pt x="12174929" y="995822"/>
                  <a:pt x="12180763" y="996228"/>
                  <a:pt x="12187831" y="996580"/>
                </a:cubicBezTo>
                <a:lnTo>
                  <a:pt x="12192000" y="996726"/>
                </a:lnTo>
                <a:lnTo>
                  <a:pt x="12192000" y="4939827"/>
                </a:lnTo>
                <a:lnTo>
                  <a:pt x="0" y="4939827"/>
                </a:lnTo>
                <a:lnTo>
                  <a:pt x="0" y="512043"/>
                </a:lnTo>
                <a:lnTo>
                  <a:pt x="7381" y="512580"/>
                </a:lnTo>
                <a:cubicBezTo>
                  <a:pt x="39359" y="514524"/>
                  <a:pt x="72732" y="514144"/>
                  <a:pt x="100029" y="504758"/>
                </a:cubicBezTo>
                <a:cubicBezTo>
                  <a:pt x="115935" y="525779"/>
                  <a:pt x="143126" y="489229"/>
                  <a:pt x="155244" y="525130"/>
                </a:cubicBezTo>
                <a:cubicBezTo>
                  <a:pt x="173881" y="522487"/>
                  <a:pt x="242791" y="514086"/>
                  <a:pt x="254366" y="534449"/>
                </a:cubicBezTo>
                <a:cubicBezTo>
                  <a:pt x="303041" y="537382"/>
                  <a:pt x="380161" y="541650"/>
                  <a:pt x="447292" y="542725"/>
                </a:cubicBezTo>
                <a:cubicBezTo>
                  <a:pt x="530282" y="553078"/>
                  <a:pt x="572130" y="539673"/>
                  <a:pt x="628105" y="547853"/>
                </a:cubicBezTo>
                <a:cubicBezTo>
                  <a:pt x="661608" y="509671"/>
                  <a:pt x="746152" y="605137"/>
                  <a:pt x="783146" y="591799"/>
                </a:cubicBezTo>
                <a:cubicBezTo>
                  <a:pt x="862499" y="590113"/>
                  <a:pt x="949481" y="579142"/>
                  <a:pt x="1043676" y="591887"/>
                </a:cubicBezTo>
                <a:cubicBezTo>
                  <a:pt x="1120353" y="576991"/>
                  <a:pt x="1172004" y="553592"/>
                  <a:pt x="1281816" y="520946"/>
                </a:cubicBezTo>
                <a:cubicBezTo>
                  <a:pt x="1339915" y="511282"/>
                  <a:pt x="1459480" y="554579"/>
                  <a:pt x="1486347" y="487310"/>
                </a:cubicBezTo>
                <a:cubicBezTo>
                  <a:pt x="1507765" y="532008"/>
                  <a:pt x="1539168" y="465954"/>
                  <a:pt x="1568079" y="462531"/>
                </a:cubicBezTo>
                <a:cubicBezTo>
                  <a:pt x="1587821" y="491525"/>
                  <a:pt x="1601468" y="469316"/>
                  <a:pt x="1622516" y="466058"/>
                </a:cubicBezTo>
                <a:cubicBezTo>
                  <a:pt x="1630056" y="483510"/>
                  <a:pt x="1647504" y="484261"/>
                  <a:pt x="1655457" y="465359"/>
                </a:cubicBezTo>
                <a:cubicBezTo>
                  <a:pt x="1651800" y="419723"/>
                  <a:pt x="1709718" y="447719"/>
                  <a:pt x="1717454" y="417203"/>
                </a:cubicBezTo>
                <a:cubicBezTo>
                  <a:pt x="1753115" y="414011"/>
                  <a:pt x="1882851" y="412376"/>
                  <a:pt x="1913794" y="365255"/>
                </a:cubicBezTo>
                <a:cubicBezTo>
                  <a:pt x="2001060" y="361067"/>
                  <a:pt x="2099559" y="366414"/>
                  <a:pt x="2129762" y="367832"/>
                </a:cubicBezTo>
                <a:cubicBezTo>
                  <a:pt x="2215380" y="355065"/>
                  <a:pt x="2248807" y="343296"/>
                  <a:pt x="2376970" y="350129"/>
                </a:cubicBezTo>
                <a:cubicBezTo>
                  <a:pt x="2393251" y="360463"/>
                  <a:pt x="2473371" y="379419"/>
                  <a:pt x="2480155" y="359227"/>
                </a:cubicBezTo>
                <a:cubicBezTo>
                  <a:pt x="2520060" y="359505"/>
                  <a:pt x="2561270" y="311415"/>
                  <a:pt x="2586782" y="339352"/>
                </a:cubicBezTo>
                <a:cubicBezTo>
                  <a:pt x="2585230" y="294982"/>
                  <a:pt x="2653633" y="316689"/>
                  <a:pt x="2679617" y="305383"/>
                </a:cubicBezTo>
                <a:cubicBezTo>
                  <a:pt x="2721434" y="266011"/>
                  <a:pt x="2746765" y="276002"/>
                  <a:pt x="2788947" y="250375"/>
                </a:cubicBezTo>
                <a:cubicBezTo>
                  <a:pt x="2851672" y="235447"/>
                  <a:pt x="2913075" y="252766"/>
                  <a:pt x="2965530" y="245958"/>
                </a:cubicBezTo>
                <a:cubicBezTo>
                  <a:pt x="3001911" y="238336"/>
                  <a:pt x="3090203" y="217828"/>
                  <a:pt x="3103677" y="209527"/>
                </a:cubicBezTo>
                <a:lnTo>
                  <a:pt x="3126759" y="211226"/>
                </a:lnTo>
                <a:cubicBezTo>
                  <a:pt x="3136908" y="211889"/>
                  <a:pt x="3148903" y="212490"/>
                  <a:pt x="3164020" y="212779"/>
                </a:cubicBezTo>
                <a:cubicBezTo>
                  <a:pt x="3225474" y="210084"/>
                  <a:pt x="3231859" y="218227"/>
                  <a:pt x="3285019" y="220535"/>
                </a:cubicBezTo>
                <a:cubicBezTo>
                  <a:pt x="3318541" y="222809"/>
                  <a:pt x="3359787" y="223898"/>
                  <a:pt x="3365154" y="226416"/>
                </a:cubicBezTo>
                <a:lnTo>
                  <a:pt x="3367507" y="225416"/>
                </a:lnTo>
                <a:cubicBezTo>
                  <a:pt x="3377583" y="223667"/>
                  <a:pt x="3383502" y="224760"/>
                  <a:pt x="3387567" y="227103"/>
                </a:cubicBezTo>
                <a:lnTo>
                  <a:pt x="3498001" y="231941"/>
                </a:lnTo>
                <a:cubicBezTo>
                  <a:pt x="3513569" y="226158"/>
                  <a:pt x="3539132" y="232525"/>
                  <a:pt x="3561557" y="228095"/>
                </a:cubicBezTo>
                <a:cubicBezTo>
                  <a:pt x="3574944" y="230843"/>
                  <a:pt x="3597426" y="216287"/>
                  <a:pt x="3611920" y="218094"/>
                </a:cubicBezTo>
                <a:lnTo>
                  <a:pt x="3620528" y="218788"/>
                </a:lnTo>
                <a:lnTo>
                  <a:pt x="3620766" y="218511"/>
                </a:lnTo>
                <a:cubicBezTo>
                  <a:pt x="3622780" y="218042"/>
                  <a:pt x="3625663" y="218038"/>
                  <a:pt x="3629977" y="218664"/>
                </a:cubicBezTo>
                <a:lnTo>
                  <a:pt x="3636217" y="220048"/>
                </a:lnTo>
                <a:lnTo>
                  <a:pt x="3709484" y="186927"/>
                </a:lnTo>
                <a:cubicBezTo>
                  <a:pt x="3731015" y="183190"/>
                  <a:pt x="3745790" y="180810"/>
                  <a:pt x="3761342" y="177474"/>
                </a:cubicBezTo>
                <a:lnTo>
                  <a:pt x="3799748" y="167154"/>
                </a:lnTo>
                <a:lnTo>
                  <a:pt x="3922756" y="194044"/>
                </a:lnTo>
                <a:cubicBezTo>
                  <a:pt x="3960877" y="203465"/>
                  <a:pt x="3965250" y="215357"/>
                  <a:pt x="4028476" y="223679"/>
                </a:cubicBezTo>
                <a:cubicBezTo>
                  <a:pt x="4088751" y="228019"/>
                  <a:pt x="4139112" y="248870"/>
                  <a:pt x="4191582" y="238952"/>
                </a:cubicBezTo>
                <a:cubicBezTo>
                  <a:pt x="4210842" y="254091"/>
                  <a:pt x="4229809" y="260810"/>
                  <a:pt x="4251024" y="240874"/>
                </a:cubicBezTo>
                <a:cubicBezTo>
                  <a:pt x="4306627" y="250935"/>
                  <a:pt x="4317066" y="281625"/>
                  <a:pt x="4355275" y="260205"/>
                </a:cubicBezTo>
                <a:cubicBezTo>
                  <a:pt x="4390577" y="327090"/>
                  <a:pt x="4385658" y="272111"/>
                  <a:pt x="4423807" y="270366"/>
                </a:cubicBezTo>
                <a:cubicBezTo>
                  <a:pt x="4457666" y="271864"/>
                  <a:pt x="4523223" y="267475"/>
                  <a:pt x="4558432" y="269194"/>
                </a:cubicBezTo>
                <a:cubicBezTo>
                  <a:pt x="4594553" y="230955"/>
                  <a:pt x="4596517" y="287120"/>
                  <a:pt x="4635061" y="280682"/>
                </a:cubicBezTo>
                <a:cubicBezTo>
                  <a:pt x="4676560" y="281955"/>
                  <a:pt x="4741782" y="292968"/>
                  <a:pt x="4807427" y="276835"/>
                </a:cubicBezTo>
                <a:cubicBezTo>
                  <a:pt x="4876769" y="256626"/>
                  <a:pt x="4951997" y="249407"/>
                  <a:pt x="5028933" y="183887"/>
                </a:cubicBezTo>
                <a:cubicBezTo>
                  <a:pt x="5044713" y="164149"/>
                  <a:pt x="5073685" y="161161"/>
                  <a:pt x="5093642" y="177214"/>
                </a:cubicBezTo>
                <a:cubicBezTo>
                  <a:pt x="5097077" y="179978"/>
                  <a:pt x="5100108" y="183212"/>
                  <a:pt x="5102642" y="186816"/>
                </a:cubicBezTo>
                <a:cubicBezTo>
                  <a:pt x="5150234" y="139156"/>
                  <a:pt x="5169674" y="190314"/>
                  <a:pt x="5193590" y="156458"/>
                </a:cubicBezTo>
                <a:cubicBezTo>
                  <a:pt x="5257854" y="151722"/>
                  <a:pt x="5301917" y="175841"/>
                  <a:pt x="5323922" y="146332"/>
                </a:cubicBezTo>
                <a:cubicBezTo>
                  <a:pt x="5355266" y="153538"/>
                  <a:pt x="5392601" y="198271"/>
                  <a:pt x="5421860" y="167298"/>
                </a:cubicBezTo>
                <a:cubicBezTo>
                  <a:pt x="5420630" y="196364"/>
                  <a:pt x="5461576" y="151467"/>
                  <a:pt x="5476948" y="173249"/>
                </a:cubicBezTo>
                <a:cubicBezTo>
                  <a:pt x="5487334" y="191763"/>
                  <a:pt x="5502178" y="182456"/>
                  <a:pt x="5516842" y="184018"/>
                </a:cubicBezTo>
                <a:cubicBezTo>
                  <a:pt x="5533140" y="200158"/>
                  <a:pt x="5599828" y="189750"/>
                  <a:pt x="5619415" y="176781"/>
                </a:cubicBezTo>
                <a:cubicBezTo>
                  <a:pt x="5690073" y="168499"/>
                  <a:pt x="5748631" y="186964"/>
                  <a:pt x="5789867" y="150304"/>
                </a:cubicBezTo>
                <a:cubicBezTo>
                  <a:pt x="5802836" y="146282"/>
                  <a:pt x="5814753" y="145947"/>
                  <a:pt x="5825953" y="147907"/>
                </a:cubicBezTo>
                <a:lnTo>
                  <a:pt x="5856168" y="158719"/>
                </a:lnTo>
                <a:lnTo>
                  <a:pt x="5862476" y="172447"/>
                </a:lnTo>
                <a:lnTo>
                  <a:pt x="5882195" y="173195"/>
                </a:lnTo>
                <a:lnTo>
                  <a:pt x="5952585" y="161012"/>
                </a:lnTo>
                <a:cubicBezTo>
                  <a:pt x="5962273" y="166588"/>
                  <a:pt x="5992020" y="151579"/>
                  <a:pt x="6001964" y="154786"/>
                </a:cubicBezTo>
                <a:cubicBezTo>
                  <a:pt x="6061748" y="122178"/>
                  <a:pt x="6101539" y="131534"/>
                  <a:pt x="6184207" y="132658"/>
                </a:cubicBezTo>
                <a:cubicBezTo>
                  <a:pt x="6266582" y="127016"/>
                  <a:pt x="6286876" y="151859"/>
                  <a:pt x="6415830" y="136006"/>
                </a:cubicBezTo>
                <a:cubicBezTo>
                  <a:pt x="6563502" y="116945"/>
                  <a:pt x="6684679" y="79367"/>
                  <a:pt x="6756965" y="57636"/>
                </a:cubicBezTo>
                <a:cubicBezTo>
                  <a:pt x="6761544" y="48663"/>
                  <a:pt x="6812642" y="36519"/>
                  <a:pt x="6819400" y="30742"/>
                </a:cubicBezTo>
                <a:lnTo>
                  <a:pt x="6986370" y="12659"/>
                </a:lnTo>
                <a:lnTo>
                  <a:pt x="6989536" y="14528"/>
                </a:lnTo>
                <a:cubicBezTo>
                  <a:pt x="7002946" y="17364"/>
                  <a:pt x="7010700" y="14716"/>
                  <a:pt x="7015933" y="9653"/>
                </a:cubicBezTo>
                <a:lnTo>
                  <a:pt x="7020592" y="1651"/>
                </a:lnTo>
                <a:lnTo>
                  <a:pt x="7025905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FCF589-8CD6-3B78-A69C-694E0F5C5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744" y="5198168"/>
            <a:ext cx="9859618" cy="6427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Result&lt;T, E&gt;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389D0BC-BA1D-4360-88F9-D9ECCBDAB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17950" y="647758"/>
            <a:ext cx="8355105" cy="4392652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08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Content Placeholder 3" descr="A white screen with black text&#10;&#10;Description automatically generated">
            <a:extLst>
              <a:ext uri="{FF2B5EF4-FFF2-40B4-BE49-F238E27FC236}">
                <a16:creationId xmlns:a16="http://schemas.microsoft.com/office/drawing/2014/main" id="{8C75F994-4E9A-8B8C-1B6F-D75DF3D496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9812" y="894679"/>
            <a:ext cx="8032376" cy="38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731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269BDC9-F5DC-4A16-9583-2F8CE4184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A1CDC-86B0-6C7A-A944-5DE3CB044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063296"/>
            <a:ext cx="9144000" cy="11526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Result&lt;T, E&gt;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03CE7F4-D1BB-4A5B-8E96-915177640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"/>
            <a:ext cx="9379192" cy="4251280"/>
          </a:xfrm>
          <a:custGeom>
            <a:avLst/>
            <a:gdLst>
              <a:gd name="connsiteX0" fmla="*/ 9379192 w 9379192"/>
              <a:gd name="connsiteY0" fmla="*/ 3752527 h 3752527"/>
              <a:gd name="connsiteX1" fmla="*/ 3293459 w 9379192"/>
              <a:gd name="connsiteY1" fmla="*/ 3752527 h 3752527"/>
              <a:gd name="connsiteX2" fmla="*/ 3297156 w 9379192"/>
              <a:gd name="connsiteY2" fmla="*/ 3752055 h 3752527"/>
              <a:gd name="connsiteX3" fmla="*/ 3642095 w 9379192"/>
              <a:gd name="connsiteY3" fmla="*/ 3690141 h 3752527"/>
              <a:gd name="connsiteX4" fmla="*/ 2307659 w 9379192"/>
              <a:gd name="connsiteY4" fmla="*/ 3500267 h 3752527"/>
              <a:gd name="connsiteX5" fmla="*/ 2383194 w 9379192"/>
              <a:gd name="connsiteY5" fmla="*/ 3475501 h 3752527"/>
              <a:gd name="connsiteX6" fmla="*/ 2237161 w 9379192"/>
              <a:gd name="connsiteY6" fmla="*/ 3376437 h 3752527"/>
              <a:gd name="connsiteX7" fmla="*/ 1637924 w 9379192"/>
              <a:gd name="connsiteY7" fmla="*/ 3219585 h 3752527"/>
              <a:gd name="connsiteX8" fmla="*/ 2383194 w 9379192"/>
              <a:gd name="connsiteY8" fmla="*/ 2955415 h 3752527"/>
              <a:gd name="connsiteX9" fmla="*/ 1542249 w 9379192"/>
              <a:gd name="connsiteY9" fmla="*/ 2596307 h 3752527"/>
              <a:gd name="connsiteX10" fmla="*/ 1114221 w 9379192"/>
              <a:gd name="connsiteY10" fmla="*/ 2509625 h 3752527"/>
              <a:gd name="connsiteX11" fmla="*/ 2524191 w 9379192"/>
              <a:gd name="connsiteY11" fmla="*/ 2059708 h 3752527"/>
              <a:gd name="connsiteX12" fmla="*/ 238027 w 9379192"/>
              <a:gd name="connsiteY12" fmla="*/ 1836815 h 3752527"/>
              <a:gd name="connsiteX13" fmla="*/ 424343 w 9379192"/>
              <a:gd name="connsiteY13" fmla="*/ 1746006 h 3752527"/>
              <a:gd name="connsiteX14" fmla="*/ 1844384 w 9379192"/>
              <a:gd name="connsiteY14" fmla="*/ 1770772 h 3752527"/>
              <a:gd name="connsiteX15" fmla="*/ 2081058 w 9379192"/>
              <a:gd name="connsiteY15" fmla="*/ 1700602 h 3752527"/>
              <a:gd name="connsiteX16" fmla="*/ 1844384 w 9379192"/>
              <a:gd name="connsiteY16" fmla="*/ 1589154 h 3752527"/>
              <a:gd name="connsiteX17" fmla="*/ 922869 w 9379192"/>
              <a:gd name="connsiteY17" fmla="*/ 1506601 h 3752527"/>
              <a:gd name="connsiteX18" fmla="*/ 681160 w 9379192"/>
              <a:gd name="connsiteY18" fmla="*/ 1320855 h 3752527"/>
              <a:gd name="connsiteX19" fmla="*/ 273276 w 9379192"/>
              <a:gd name="connsiteY19" fmla="*/ 1106216 h 3752527"/>
              <a:gd name="connsiteX20" fmla="*/ 555269 w 9379192"/>
              <a:gd name="connsiteY20" fmla="*/ 928727 h 3752527"/>
              <a:gd name="connsiteX21" fmla="*/ 97029 w 9379192"/>
              <a:gd name="connsiteY21" fmla="*/ 664555 h 3752527"/>
              <a:gd name="connsiteX22" fmla="*/ 227955 w 9379192"/>
              <a:gd name="connsiteY22" fmla="*/ 317831 h 3752527"/>
              <a:gd name="connsiteX23" fmla="*/ 998402 w 9379192"/>
              <a:gd name="connsiteY23" fmla="*/ 235277 h 3752527"/>
              <a:gd name="connsiteX24" fmla="*/ 2030701 w 9379192"/>
              <a:gd name="connsiteY24" fmla="*/ 115575 h 3752527"/>
              <a:gd name="connsiteX25" fmla="*/ 3068036 w 9379192"/>
              <a:gd name="connsiteY25" fmla="*/ 12383 h 3752527"/>
              <a:gd name="connsiteX26" fmla="*/ 4105370 w 9379192"/>
              <a:gd name="connsiteY26" fmla="*/ 12383 h 3752527"/>
              <a:gd name="connsiteX27" fmla="*/ 4402472 w 9379192"/>
              <a:gd name="connsiteY27" fmla="*/ 20638 h 3752527"/>
              <a:gd name="connsiteX28" fmla="*/ 4407507 w 9379192"/>
              <a:gd name="connsiteY28" fmla="*/ 20638 h 3752527"/>
              <a:gd name="connsiteX29" fmla="*/ 5696622 w 9379192"/>
              <a:gd name="connsiteY29" fmla="*/ 57788 h 3752527"/>
              <a:gd name="connsiteX30" fmla="*/ 6175004 w 9379192"/>
              <a:gd name="connsiteY30" fmla="*/ 61915 h 3752527"/>
              <a:gd name="connsiteX31" fmla="*/ 7212339 w 9379192"/>
              <a:gd name="connsiteY31" fmla="*/ 66042 h 3752527"/>
              <a:gd name="connsiteX32" fmla="*/ 8244638 w 9379192"/>
              <a:gd name="connsiteY32" fmla="*/ 49532 h 3752527"/>
              <a:gd name="connsiteX33" fmla="*/ 9292044 w 9379192"/>
              <a:gd name="connsiteY33" fmla="*/ 0 h 3752527"/>
              <a:gd name="connsiteX34" fmla="*/ 9379192 w 9379192"/>
              <a:gd name="connsiteY34" fmla="*/ 2762 h 375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379192" h="3752527">
                <a:moveTo>
                  <a:pt x="9379192" y="3752527"/>
                </a:moveTo>
                <a:lnTo>
                  <a:pt x="3293459" y="3752527"/>
                </a:lnTo>
                <a:lnTo>
                  <a:pt x="3297156" y="3752055"/>
                </a:lnTo>
                <a:cubicBezTo>
                  <a:pt x="3412975" y="3736577"/>
                  <a:pt x="3551454" y="3714906"/>
                  <a:pt x="3642095" y="3690141"/>
                </a:cubicBezTo>
                <a:cubicBezTo>
                  <a:pt x="3380244" y="3686012"/>
                  <a:pt x="2347945" y="3529162"/>
                  <a:pt x="2307659" y="3500267"/>
                </a:cubicBezTo>
                <a:cubicBezTo>
                  <a:pt x="2327803" y="3492012"/>
                  <a:pt x="2358017" y="3483757"/>
                  <a:pt x="2383194" y="3475501"/>
                </a:cubicBezTo>
                <a:cubicBezTo>
                  <a:pt x="2327803" y="3450736"/>
                  <a:pt x="2282482" y="3421842"/>
                  <a:pt x="2237161" y="3376437"/>
                </a:cubicBezTo>
                <a:cubicBezTo>
                  <a:pt x="2091129" y="3223714"/>
                  <a:pt x="1844384" y="3277374"/>
                  <a:pt x="1637924" y="3219585"/>
                </a:cubicBezTo>
                <a:cubicBezTo>
                  <a:pt x="1768850" y="2897627"/>
                  <a:pt x="2116307" y="3017329"/>
                  <a:pt x="2383194" y="2955415"/>
                </a:cubicBezTo>
                <a:cubicBezTo>
                  <a:pt x="1683245" y="2765541"/>
                  <a:pt x="1819207" y="2666477"/>
                  <a:pt x="1542249" y="2596307"/>
                </a:cubicBezTo>
                <a:cubicBezTo>
                  <a:pt x="1194791" y="2509625"/>
                  <a:pt x="1114221" y="2509625"/>
                  <a:pt x="1114221" y="2509625"/>
                </a:cubicBezTo>
                <a:cubicBezTo>
                  <a:pt x="1522105" y="2245455"/>
                  <a:pt x="2010559" y="2530264"/>
                  <a:pt x="2524191" y="2059708"/>
                </a:cubicBezTo>
                <a:cubicBezTo>
                  <a:pt x="2030701" y="1993667"/>
                  <a:pt x="555269" y="1960645"/>
                  <a:pt x="238027" y="1836815"/>
                </a:cubicBezTo>
                <a:cubicBezTo>
                  <a:pt x="358880" y="1882219"/>
                  <a:pt x="368952" y="1746006"/>
                  <a:pt x="424343" y="1746006"/>
                </a:cubicBezTo>
                <a:cubicBezTo>
                  <a:pt x="892655" y="1741879"/>
                  <a:pt x="1371037" y="1820305"/>
                  <a:pt x="1844384" y="1770772"/>
                </a:cubicBezTo>
                <a:cubicBezTo>
                  <a:pt x="1929989" y="1766645"/>
                  <a:pt x="2065951" y="1803793"/>
                  <a:pt x="2081058" y="1700602"/>
                </a:cubicBezTo>
                <a:cubicBezTo>
                  <a:pt x="2096164" y="1572644"/>
                  <a:pt x="1919919" y="1601537"/>
                  <a:pt x="1844384" y="1589154"/>
                </a:cubicBezTo>
                <a:cubicBezTo>
                  <a:pt x="1537212" y="1547877"/>
                  <a:pt x="1235076" y="1531367"/>
                  <a:pt x="922869" y="1506601"/>
                </a:cubicBezTo>
                <a:cubicBezTo>
                  <a:pt x="791943" y="1494218"/>
                  <a:pt x="630804" y="1518984"/>
                  <a:pt x="681160" y="1320855"/>
                </a:cubicBezTo>
                <a:cubicBezTo>
                  <a:pt x="640874" y="1130983"/>
                  <a:pt x="399166" y="1197025"/>
                  <a:pt x="273276" y="1106216"/>
                </a:cubicBezTo>
                <a:cubicBezTo>
                  <a:pt x="333703" y="998897"/>
                  <a:pt x="504913" y="1073196"/>
                  <a:pt x="555269" y="928727"/>
                </a:cubicBezTo>
                <a:cubicBezTo>
                  <a:pt x="313560" y="974131"/>
                  <a:pt x="338738" y="660428"/>
                  <a:pt x="97029" y="664555"/>
                </a:cubicBezTo>
                <a:cubicBezTo>
                  <a:pt x="-104395" y="478810"/>
                  <a:pt x="41638" y="388001"/>
                  <a:pt x="227955" y="317831"/>
                </a:cubicBezTo>
                <a:cubicBezTo>
                  <a:pt x="469664" y="231150"/>
                  <a:pt x="736551" y="251788"/>
                  <a:pt x="998402" y="235277"/>
                </a:cubicBezTo>
                <a:cubicBezTo>
                  <a:pt x="1345860" y="198128"/>
                  <a:pt x="1678209" y="111447"/>
                  <a:pt x="2030701" y="115575"/>
                </a:cubicBezTo>
                <a:cubicBezTo>
                  <a:pt x="2363052" y="28893"/>
                  <a:pt x="2730650" y="123829"/>
                  <a:pt x="3068036" y="12383"/>
                </a:cubicBezTo>
                <a:cubicBezTo>
                  <a:pt x="3410457" y="12383"/>
                  <a:pt x="3757914" y="12383"/>
                  <a:pt x="4105370" y="12383"/>
                </a:cubicBezTo>
                <a:cubicBezTo>
                  <a:pt x="4206084" y="16510"/>
                  <a:pt x="4301759" y="16510"/>
                  <a:pt x="4402472" y="20638"/>
                </a:cubicBezTo>
                <a:cubicBezTo>
                  <a:pt x="4402472" y="20638"/>
                  <a:pt x="4407507" y="20638"/>
                  <a:pt x="4407507" y="20638"/>
                </a:cubicBezTo>
                <a:cubicBezTo>
                  <a:pt x="4840570" y="33022"/>
                  <a:pt x="5268596" y="41276"/>
                  <a:pt x="5696622" y="57788"/>
                </a:cubicBezTo>
                <a:cubicBezTo>
                  <a:pt x="5857761" y="57788"/>
                  <a:pt x="6013864" y="61915"/>
                  <a:pt x="6175004" y="61915"/>
                </a:cubicBezTo>
                <a:cubicBezTo>
                  <a:pt x="6517425" y="82553"/>
                  <a:pt x="6864883" y="94936"/>
                  <a:pt x="7212339" y="66042"/>
                </a:cubicBezTo>
                <a:cubicBezTo>
                  <a:pt x="7559796" y="90809"/>
                  <a:pt x="7897182" y="74298"/>
                  <a:pt x="8244638" y="49532"/>
                </a:cubicBezTo>
                <a:cubicBezTo>
                  <a:pt x="8597130" y="78426"/>
                  <a:pt x="8944587" y="37149"/>
                  <a:pt x="9292044" y="0"/>
                </a:cubicBezTo>
                <a:lnTo>
                  <a:pt x="9379192" y="2762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B5878F-D561-1DAD-A39C-C3CD6188D1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8" y="1568750"/>
            <a:ext cx="10905064" cy="130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837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D1BDFB-C45E-B0AE-BAC0-57811618E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Using expected and unwrap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B460F-5EFE-42E7-C3B6-E5CB68B85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n-US" sz="2400"/>
              <a:t>Using match can be verbose as seen.</a:t>
            </a:r>
          </a:p>
          <a:p>
            <a:r>
              <a:rPr lang="en-US" sz="2400"/>
              <a:t>Using expected and unwrap can more clearly convey to the user what error we might catch.</a:t>
            </a:r>
          </a:p>
          <a:p>
            <a:endParaRPr lang="en-US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5002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F27465-E6DB-648A-1D3C-096CAD7CB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Expected and unwrap demo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Play">
            <a:extLst>
              <a:ext uri="{FF2B5EF4-FFF2-40B4-BE49-F238E27FC236}">
                <a16:creationId xmlns:a16="http://schemas.microsoft.com/office/drawing/2014/main" id="{A506CBF0-46B9-6CC5-F4AD-1871BDD750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7597" y="666728"/>
            <a:ext cx="546579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89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3BC943-DF1D-5B0D-60D9-669098320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000"/>
              <a:t>Using error.kind() with Result types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B6446-B227-14A7-0E29-E99826941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/>
              <a:t>Using the .kind() method to find error types, we can fix errors automatically as the program is being run</a:t>
            </a:r>
          </a:p>
          <a:p>
            <a:r>
              <a:rPr lang="en-US" sz="2400"/>
              <a:t>We do this by:</a:t>
            </a:r>
          </a:p>
          <a:p>
            <a:pPr lvl="1"/>
            <a:r>
              <a:rPr lang="en-US" dirty="0"/>
              <a:t>Finding the kind of error</a:t>
            </a:r>
          </a:p>
          <a:p>
            <a:pPr lvl="1"/>
            <a:r>
              <a:rPr lang="en-US" dirty="0"/>
              <a:t>Creating a solution for the error that was caught</a:t>
            </a:r>
          </a:p>
          <a:p>
            <a:pPr lvl="1"/>
            <a:r>
              <a:rPr lang="en-US" dirty="0"/>
              <a:t>Catching any errors that might occur while trying to fix an issue</a:t>
            </a:r>
          </a:p>
        </p:txBody>
      </p:sp>
    </p:spTree>
    <p:extLst>
      <p:ext uri="{BB962C8B-B14F-4D97-AF65-F5344CB8AC3E}">
        <p14:creationId xmlns:p14="http://schemas.microsoft.com/office/powerpoint/2010/main" val="1079525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F27465-E6DB-648A-1D3C-096CAD7CB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208" y="857251"/>
            <a:ext cx="4747280" cy="309806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e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rror.kind() demo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Play">
            <a:extLst>
              <a:ext uri="{FF2B5EF4-FFF2-40B4-BE49-F238E27FC236}">
                <a16:creationId xmlns:a16="http://schemas.microsoft.com/office/drawing/2014/main" id="{A506CBF0-46B9-6CC5-F4AD-1871BDD750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61874" y="2108877"/>
            <a:ext cx="2654533" cy="265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00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FEB548-CACC-4915-BA3A-ECFAD4BE0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7DD617-02C2-4388-A86E-BAB7BD284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971532D-ED15-4EA1-8D74-8B9D49117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3E0E949-6174-47F4-871C-39B2BE7B4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A81FA79-0462-498C-A7A0-4F97CB9BD0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B13F096-ACB3-4289-ADE9-7BCF5727CE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42D1F89-7331-4DB6-9053-DE817E604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527D98C-AF53-420B-A7B6-DD5AA7D53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F0B76EE-9601-45D1-815F-6B076D42F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F5FB023-5222-4B9E-B6D1-A5040E4CEB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AAEED21-38DA-46C2-93A3-F597C8761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7EFB714-3172-4F11-BA4B-04073494A7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783C632-F1E2-40EE-AFA0-EF8D52D677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0DE84-E4A8-4C12-97F1-AADA86FFB0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7A4FCEB1-CD0B-4966-8A9D-F458E4F79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3866B94-A099-49F6-A378-974CED7F5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103C908-3FF0-4A95-851C-DF3C650FF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AF400D3-D15B-4146-82E6-B2FC1194F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02F76C8-7CAD-4B72-BD0D-072D2AFA0C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CEBAD8-9DE5-4790-9CD4-C384EB371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D3B7B9BA-215A-4923-954F-3DAE9523A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4013081-B23F-45CB-A45B-562B629AD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B8B11FB-E867-4638-B75F-B4B7DBDDB7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BC84FC8-9600-4AE5-9E77-38E2363A3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514F95D-50D5-4B76-B347-91D1D76F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85455D4-020C-4462-8A90-3B6434A50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77B4E3F-D166-4B45-F13A-25033C2D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5"/>
            <a:ext cx="4948230" cy="5509815"/>
          </a:xfrm>
          <a:noFill/>
        </p:spPr>
        <p:txBody>
          <a:bodyPr anchor="t">
            <a:normAutofit/>
          </a:bodyPr>
          <a:lstStyle/>
          <a:p>
            <a:r>
              <a:rPr lang="en-US" sz="4800"/>
              <a:t>Propagation 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A3215B-A1D9-D0D7-282F-EBF86E901F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5939356"/>
              </p:ext>
            </p:extLst>
          </p:nvPr>
        </p:nvGraphicFramePr>
        <p:xfrm>
          <a:off x="5815855" y="546369"/>
          <a:ext cx="5508711" cy="550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6" name="Picture 25" descr="A computer code with text&#10;&#10;Description automatically generated with medium confidence">
            <a:extLst>
              <a:ext uri="{FF2B5EF4-FFF2-40B4-BE49-F238E27FC236}">
                <a16:creationId xmlns:a16="http://schemas.microsoft.com/office/drawing/2014/main" id="{B318DEB2-AA19-BAE1-663C-40C77D8BF8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5982" y="1494540"/>
            <a:ext cx="5207028" cy="165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287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697CDA-BDB7-4883-B48B-1D4EDB2F0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1026190-6B62-46DB-B5FF-9E0FF9BDCD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1">
            <a:extLst>
              <a:ext uri="{FF2B5EF4-FFF2-40B4-BE49-F238E27FC236}">
                <a16:creationId xmlns:a16="http://schemas.microsoft.com/office/drawing/2014/main" id="{66DA0389-D66E-4727-8EFB-E60E6C412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4693" y="870265"/>
            <a:ext cx="9662615" cy="1603018"/>
          </a:xfrm>
          <a:custGeom>
            <a:avLst/>
            <a:gdLst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577675 w 9662615"/>
              <a:gd name="connsiteY20" fmla="*/ 1370461 h 1583140"/>
              <a:gd name="connsiteX21" fmla="*/ 7466069 w 9662615"/>
              <a:gd name="connsiteY21" fmla="*/ 1377654 h 1583140"/>
              <a:gd name="connsiteX22" fmla="*/ 7435155 w 9662615"/>
              <a:gd name="connsiteY22" fmla="*/ 1397159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5995105 w 9662615"/>
              <a:gd name="connsiteY36" fmla="*/ 1435236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155638 w 9662615"/>
              <a:gd name="connsiteY47" fmla="*/ 1521938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652930 w 9662615"/>
              <a:gd name="connsiteY68" fmla="*/ 1539961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4055448 w 9662615"/>
              <a:gd name="connsiteY72" fmla="*/ 1528913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577675 w 9662615"/>
              <a:gd name="connsiteY20" fmla="*/ 1370461 h 1583140"/>
              <a:gd name="connsiteX21" fmla="*/ 7466069 w 9662615"/>
              <a:gd name="connsiteY21" fmla="*/ 1377654 h 1583140"/>
              <a:gd name="connsiteX22" fmla="*/ 7435155 w 9662615"/>
              <a:gd name="connsiteY22" fmla="*/ 1397159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5995105 w 9662615"/>
              <a:gd name="connsiteY36" fmla="*/ 1435236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155638 w 9662615"/>
              <a:gd name="connsiteY47" fmla="*/ 1521938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652930 w 9662615"/>
              <a:gd name="connsiteY68" fmla="*/ 1539961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86537 w 9662615"/>
              <a:gd name="connsiteY72" fmla="*/ 1523612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577675 w 9662615"/>
              <a:gd name="connsiteY20" fmla="*/ 1370461 h 1583140"/>
              <a:gd name="connsiteX21" fmla="*/ 7466069 w 9662615"/>
              <a:gd name="connsiteY21" fmla="*/ 1377654 h 1583140"/>
              <a:gd name="connsiteX22" fmla="*/ 7435155 w 9662615"/>
              <a:gd name="connsiteY22" fmla="*/ 1397159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5995105 w 9662615"/>
              <a:gd name="connsiteY36" fmla="*/ 1435236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155638 w 9662615"/>
              <a:gd name="connsiteY47" fmla="*/ 1521938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652930 w 9662615"/>
              <a:gd name="connsiteY68" fmla="*/ 1539961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577675 w 9662615"/>
              <a:gd name="connsiteY20" fmla="*/ 1370461 h 1583140"/>
              <a:gd name="connsiteX21" fmla="*/ 7466069 w 9662615"/>
              <a:gd name="connsiteY21" fmla="*/ 1377654 h 1583140"/>
              <a:gd name="connsiteX22" fmla="*/ 7435155 w 9662615"/>
              <a:gd name="connsiteY22" fmla="*/ 1397159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5995105 w 9662615"/>
              <a:gd name="connsiteY36" fmla="*/ 1435236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155638 w 9662615"/>
              <a:gd name="connsiteY47" fmla="*/ 1521938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652930 w 9662615"/>
              <a:gd name="connsiteY68" fmla="*/ 1539961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577675 w 9662615"/>
              <a:gd name="connsiteY20" fmla="*/ 1370461 h 1583140"/>
              <a:gd name="connsiteX21" fmla="*/ 7466069 w 9662615"/>
              <a:gd name="connsiteY21" fmla="*/ 1377654 h 1583140"/>
              <a:gd name="connsiteX22" fmla="*/ 7435155 w 9662615"/>
              <a:gd name="connsiteY22" fmla="*/ 1397159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5995105 w 9662615"/>
              <a:gd name="connsiteY36" fmla="*/ 1435236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155638 w 9662615"/>
              <a:gd name="connsiteY47" fmla="*/ 1521938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652930 w 9662615"/>
              <a:gd name="connsiteY68" fmla="*/ 1539961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577675 w 9662615"/>
              <a:gd name="connsiteY20" fmla="*/ 1370461 h 1583140"/>
              <a:gd name="connsiteX21" fmla="*/ 7466069 w 9662615"/>
              <a:gd name="connsiteY21" fmla="*/ 1377654 h 1583140"/>
              <a:gd name="connsiteX22" fmla="*/ 7435155 w 9662615"/>
              <a:gd name="connsiteY22" fmla="*/ 1397159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5995105 w 9662615"/>
              <a:gd name="connsiteY36" fmla="*/ 1435236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155638 w 9662615"/>
              <a:gd name="connsiteY47" fmla="*/ 1521938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577675 w 9662615"/>
              <a:gd name="connsiteY20" fmla="*/ 1370461 h 1583140"/>
              <a:gd name="connsiteX21" fmla="*/ 7466069 w 9662615"/>
              <a:gd name="connsiteY21" fmla="*/ 1377654 h 1583140"/>
              <a:gd name="connsiteX22" fmla="*/ 7435155 w 9662615"/>
              <a:gd name="connsiteY22" fmla="*/ 1397159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5995105 w 9662615"/>
              <a:gd name="connsiteY36" fmla="*/ 1435236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577675 w 9662615"/>
              <a:gd name="connsiteY20" fmla="*/ 1370461 h 1583140"/>
              <a:gd name="connsiteX21" fmla="*/ 7466069 w 9662615"/>
              <a:gd name="connsiteY21" fmla="*/ 1377654 h 1583140"/>
              <a:gd name="connsiteX22" fmla="*/ 7435155 w 9662615"/>
              <a:gd name="connsiteY22" fmla="*/ 1397159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577675 w 9662615"/>
              <a:gd name="connsiteY20" fmla="*/ 1370461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505921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10961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601337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21563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601337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21563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601337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21563 h 1583140"/>
              <a:gd name="connsiteX72" fmla="*/ 3970635 w 9662615"/>
              <a:gd name="connsiteY72" fmla="*/ 1544815 h 1583140"/>
              <a:gd name="connsiteX73" fmla="*/ 3743791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601337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21563 h 1583140"/>
              <a:gd name="connsiteX72" fmla="*/ 3970635 w 9662615"/>
              <a:gd name="connsiteY72" fmla="*/ 1544815 h 1583140"/>
              <a:gd name="connsiteX73" fmla="*/ 3833906 w 9662615"/>
              <a:gd name="connsiteY73" fmla="*/ 1516637 h 1583140"/>
              <a:gd name="connsiteX74" fmla="*/ 3664453 w 9662615"/>
              <a:gd name="connsiteY74" fmla="*/ 1521660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601337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21563 h 1583140"/>
              <a:gd name="connsiteX72" fmla="*/ 3970635 w 9662615"/>
              <a:gd name="connsiteY72" fmla="*/ 1544815 h 1583140"/>
              <a:gd name="connsiteX73" fmla="*/ 3833906 w 9662615"/>
              <a:gd name="connsiteY73" fmla="*/ 1516637 h 1583140"/>
              <a:gd name="connsiteX74" fmla="*/ 3696258 w 9662615"/>
              <a:gd name="connsiteY74" fmla="*/ 1537563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67911 w 9662615"/>
              <a:gd name="connsiteY81" fmla="*/ 1526618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601337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21563 h 1583140"/>
              <a:gd name="connsiteX72" fmla="*/ 3970635 w 9662615"/>
              <a:gd name="connsiteY72" fmla="*/ 1544815 h 1583140"/>
              <a:gd name="connsiteX73" fmla="*/ 3833906 w 9662615"/>
              <a:gd name="connsiteY73" fmla="*/ 1516637 h 1583140"/>
              <a:gd name="connsiteX74" fmla="*/ 3696258 w 9662615"/>
              <a:gd name="connsiteY74" fmla="*/ 1537563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30805 w 9662615"/>
              <a:gd name="connsiteY81" fmla="*/ 1542521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59871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601337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21563 h 1583140"/>
              <a:gd name="connsiteX72" fmla="*/ 3970635 w 9662615"/>
              <a:gd name="connsiteY72" fmla="*/ 1544815 h 1583140"/>
              <a:gd name="connsiteX73" fmla="*/ 3833906 w 9662615"/>
              <a:gd name="connsiteY73" fmla="*/ 1516637 h 1583140"/>
              <a:gd name="connsiteX74" fmla="*/ 3696258 w 9662615"/>
              <a:gd name="connsiteY74" fmla="*/ 1537563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30805 w 9662615"/>
              <a:gd name="connsiteY81" fmla="*/ 1542521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91676 w 9662615"/>
              <a:gd name="connsiteY91" fmla="*/ 1500859 h 1583140"/>
              <a:gd name="connsiteX92" fmla="*/ 2330328 w 9662615"/>
              <a:gd name="connsiteY92" fmla="*/ 1499441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601337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082104 w 9662615"/>
              <a:gd name="connsiteY49" fmla="*/ 1547781 h 1583140"/>
              <a:gd name="connsiteX50" fmla="*/ 5059484 w 9662615"/>
              <a:gd name="connsiteY50" fmla="*/ 1546802 h 1583140"/>
              <a:gd name="connsiteX51" fmla="*/ 5050958 w 9662615"/>
              <a:gd name="connsiteY51" fmla="*/ 1545776 h 1583140"/>
              <a:gd name="connsiteX52" fmla="*/ 5038524 w 9662615"/>
              <a:gd name="connsiteY52" fmla="*/ 1545675 h 1583140"/>
              <a:gd name="connsiteX53" fmla="*/ 5038223 w 9662615"/>
              <a:gd name="connsiteY53" fmla="*/ 1545881 h 1583140"/>
              <a:gd name="connsiteX54" fmla="*/ 5026564 w 9662615"/>
              <a:gd name="connsiteY54" fmla="*/ 1545376 h 1583140"/>
              <a:gd name="connsiteX55" fmla="*/ 4969433 w 9662615"/>
              <a:gd name="connsiteY55" fmla="*/ 1540263 h 1583140"/>
              <a:gd name="connsiteX56" fmla="*/ 4894799 w 9662615"/>
              <a:gd name="connsiteY56" fmla="*/ 1559476 h 1583140"/>
              <a:gd name="connsiteX57" fmla="*/ 4863775 w 9662615"/>
              <a:gd name="connsiteY57" fmla="*/ 1562633 h 1583140"/>
              <a:gd name="connsiteX58" fmla="*/ 4847242 w 9662615"/>
              <a:gd name="connsiteY58" fmla="*/ 1565435 h 1583140"/>
              <a:gd name="connsiteX59" fmla="*/ 4846237 w 9662615"/>
              <a:gd name="connsiteY59" fmla="*/ 1566331 h 1583140"/>
              <a:gd name="connsiteX60" fmla="*/ 4791466 w 9662615"/>
              <a:gd name="connsiteY60" fmla="*/ 1561324 h 1583140"/>
              <a:gd name="connsiteX61" fmla="*/ 4784247 w 9662615"/>
              <a:gd name="connsiteY61" fmla="*/ 1562342 h 1583140"/>
              <a:gd name="connsiteX62" fmla="*/ 4748477 w 9662615"/>
              <a:gd name="connsiteY62" fmla="*/ 1556925 h 1583140"/>
              <a:gd name="connsiteX63" fmla="*/ 4730033 w 9662615"/>
              <a:gd name="connsiteY63" fmla="*/ 1555274 h 1583140"/>
              <a:gd name="connsiteX64" fmla="*/ 4724747 w 9662615"/>
              <a:gd name="connsiteY64" fmla="*/ 1552439 h 1583140"/>
              <a:gd name="connsiteX65" fmla="*/ 4697562 w 9662615"/>
              <a:gd name="connsiteY65" fmla="*/ 1551206 h 1583140"/>
              <a:gd name="connsiteX66" fmla="*/ 4694469 w 9662615"/>
              <a:gd name="connsiteY66" fmla="*/ 1551958 h 1583140"/>
              <a:gd name="connsiteX67" fmla="*/ 4671940 w 9662615"/>
              <a:gd name="connsiteY67" fmla="*/ 1547617 h 1583140"/>
              <a:gd name="connsiteX68" fmla="*/ 4589320 w 9662615"/>
              <a:gd name="connsiteY68" fmla="*/ 1534660 h 1583140"/>
              <a:gd name="connsiteX69" fmla="*/ 4422155 w 9662615"/>
              <a:gd name="connsiteY69" fmla="*/ 1542059 h 1583140"/>
              <a:gd name="connsiteX70" fmla="*/ 4221826 w 9662615"/>
              <a:gd name="connsiteY70" fmla="*/ 1508923 h 1583140"/>
              <a:gd name="connsiteX71" fmla="*/ 4096601 w 9662615"/>
              <a:gd name="connsiteY71" fmla="*/ 1521563 h 1583140"/>
              <a:gd name="connsiteX72" fmla="*/ 3970635 w 9662615"/>
              <a:gd name="connsiteY72" fmla="*/ 1544815 h 1583140"/>
              <a:gd name="connsiteX73" fmla="*/ 3833906 w 9662615"/>
              <a:gd name="connsiteY73" fmla="*/ 1516637 h 1583140"/>
              <a:gd name="connsiteX74" fmla="*/ 3696258 w 9662615"/>
              <a:gd name="connsiteY74" fmla="*/ 1537563 h 1583140"/>
              <a:gd name="connsiteX75" fmla="*/ 3594070 w 9662615"/>
              <a:gd name="connsiteY75" fmla="*/ 1509422 h 1583140"/>
              <a:gd name="connsiteX76" fmla="*/ 3565233 w 9662615"/>
              <a:gd name="connsiteY76" fmla="*/ 1515122 h 1583140"/>
              <a:gd name="connsiteX77" fmla="*/ 3560267 w 9662615"/>
              <a:gd name="connsiteY77" fmla="*/ 1516288 h 1583140"/>
              <a:gd name="connsiteX78" fmla="*/ 3540258 w 9662615"/>
              <a:gd name="connsiteY78" fmla="*/ 1516976 h 1583140"/>
              <a:gd name="connsiteX79" fmla="*/ 3534780 w 9662615"/>
              <a:gd name="connsiteY79" fmla="*/ 1522141 h 1583140"/>
              <a:gd name="connsiteX80" fmla="*/ 3504783 w 9662615"/>
              <a:gd name="connsiteY80" fmla="*/ 1526739 h 1583140"/>
              <a:gd name="connsiteX81" fmla="*/ 3430805 w 9662615"/>
              <a:gd name="connsiteY81" fmla="*/ 1542521 h 1583140"/>
              <a:gd name="connsiteX82" fmla="*/ 3292707 w 9662615"/>
              <a:gd name="connsiteY82" fmla="*/ 1520490 h 1583140"/>
              <a:gd name="connsiteX83" fmla="*/ 3187872 w 9662615"/>
              <a:gd name="connsiteY83" fmla="*/ 1519991 h 1583140"/>
              <a:gd name="connsiteX84" fmla="*/ 3148026 w 9662615"/>
              <a:gd name="connsiteY84" fmla="*/ 1524777 h 1583140"/>
              <a:gd name="connsiteX85" fmla="*/ 3092394 w 9662615"/>
              <a:gd name="connsiteY85" fmla="*/ 1528115 h 1583140"/>
              <a:gd name="connsiteX86" fmla="*/ 2994200 w 9662615"/>
              <a:gd name="connsiteY86" fmla="*/ 1537857 h 1583140"/>
              <a:gd name="connsiteX87" fmla="*/ 2862301 w 9662615"/>
              <a:gd name="connsiteY87" fmla="*/ 1544250 h 1583140"/>
              <a:gd name="connsiteX88" fmla="*/ 2766335 w 9662615"/>
              <a:gd name="connsiteY88" fmla="*/ 1527662 h 1583140"/>
              <a:gd name="connsiteX89" fmla="*/ 2757836 w 9662615"/>
              <a:gd name="connsiteY89" fmla="*/ 1531371 h 1583140"/>
              <a:gd name="connsiteX90" fmla="*/ 2691555 w 9662615"/>
              <a:gd name="connsiteY90" fmla="*/ 1530283 h 1583140"/>
              <a:gd name="connsiteX91" fmla="*/ 2491676 w 9662615"/>
              <a:gd name="connsiteY91" fmla="*/ 1500859 h 1583140"/>
              <a:gd name="connsiteX92" fmla="*/ 2378036 w 9662615"/>
              <a:gd name="connsiteY92" fmla="*/ 1520645 h 1583140"/>
              <a:gd name="connsiteX93" fmla="*/ 2284269 w 9662615"/>
              <a:gd name="connsiteY93" fmla="*/ 1503068 h 1583140"/>
              <a:gd name="connsiteX94" fmla="*/ 2207104 w 9662615"/>
              <a:gd name="connsiteY94" fmla="*/ 1508888 h 1583140"/>
              <a:gd name="connsiteX95" fmla="*/ 2149226 w 9662615"/>
              <a:gd name="connsiteY95" fmla="*/ 1523409 h 1583140"/>
              <a:gd name="connsiteX96" fmla="*/ 2084783 w 9662615"/>
              <a:gd name="connsiteY96" fmla="*/ 1524245 h 1583140"/>
              <a:gd name="connsiteX97" fmla="*/ 2070075 w 9662615"/>
              <a:gd name="connsiteY97" fmla="*/ 1511285 h 1583140"/>
              <a:gd name="connsiteX98" fmla="*/ 2001057 w 9662615"/>
              <a:gd name="connsiteY98" fmla="*/ 1516449 h 1583140"/>
              <a:gd name="connsiteX99" fmla="*/ 1896330 w 9662615"/>
              <a:gd name="connsiteY99" fmla="*/ 1525725 h 1583140"/>
              <a:gd name="connsiteX100" fmla="*/ 1835994 w 9662615"/>
              <a:gd name="connsiteY100" fmla="*/ 1527678 h 1583140"/>
              <a:gd name="connsiteX101" fmla="*/ 1671119 w 9662615"/>
              <a:gd name="connsiteY101" fmla="*/ 1536701 h 1583140"/>
              <a:gd name="connsiteX102" fmla="*/ 1601337 w 9662615"/>
              <a:gd name="connsiteY102" fmla="*/ 1548552 h 1583140"/>
              <a:gd name="connsiteX103" fmla="*/ 1407755 w 9662615"/>
              <a:gd name="connsiteY103" fmla="*/ 1571444 h 1583140"/>
              <a:gd name="connsiteX104" fmla="*/ 1271994 w 9662615"/>
              <a:gd name="connsiteY104" fmla="*/ 1579471 h 1583140"/>
              <a:gd name="connsiteX105" fmla="*/ 1249226 w 9662615"/>
              <a:gd name="connsiteY105" fmla="*/ 1583140 h 1583140"/>
              <a:gd name="connsiteX106" fmla="*/ 1217719 w 9662615"/>
              <a:gd name="connsiteY106" fmla="*/ 1580863 h 1583140"/>
              <a:gd name="connsiteX107" fmla="*/ 1091432 w 9662615"/>
              <a:gd name="connsiteY107" fmla="*/ 1571003 h 1583140"/>
              <a:gd name="connsiteX108" fmla="*/ 992039 w 9662615"/>
              <a:gd name="connsiteY108" fmla="*/ 1556662 h 1583140"/>
              <a:gd name="connsiteX109" fmla="*/ 868264 w 9662615"/>
              <a:gd name="connsiteY109" fmla="*/ 1566392 h 1583140"/>
              <a:gd name="connsiteX110" fmla="*/ 792765 w 9662615"/>
              <a:gd name="connsiteY110" fmla="*/ 1563102 h 1583140"/>
              <a:gd name="connsiteX111" fmla="*/ 669055 w 9662615"/>
              <a:gd name="connsiteY111" fmla="*/ 1543638 h 1583140"/>
              <a:gd name="connsiteX112" fmla="*/ 506152 w 9662615"/>
              <a:gd name="connsiteY112" fmla="*/ 1549124 h 1583140"/>
              <a:gd name="connsiteX113" fmla="*/ 472797 w 9662615"/>
              <a:gd name="connsiteY113" fmla="*/ 1568904 h 1583140"/>
              <a:gd name="connsiteX114" fmla="*/ 427864 w 9662615"/>
              <a:gd name="connsiteY114" fmla="*/ 1580848 h 1583140"/>
              <a:gd name="connsiteX115" fmla="*/ 408381 w 9662615"/>
              <a:gd name="connsiteY115" fmla="*/ 1552940 h 1583140"/>
              <a:gd name="connsiteX116" fmla="*/ 267163 w 9662615"/>
              <a:gd name="connsiteY116" fmla="*/ 1531913 h 1583140"/>
              <a:gd name="connsiteX117" fmla="*/ 196644 w 9662615"/>
              <a:gd name="connsiteY117" fmla="*/ 1524565 h 1583140"/>
              <a:gd name="connsiteX118" fmla="*/ 86819 w 9662615"/>
              <a:gd name="connsiteY118" fmla="*/ 1519517 h 1583140"/>
              <a:gd name="connsiteX119" fmla="*/ 53369 w 9662615"/>
              <a:gd name="connsiteY119" fmla="*/ 1516853 h 1583140"/>
              <a:gd name="connsiteX120" fmla="*/ 2359 w 9662615"/>
              <a:gd name="connsiteY120" fmla="*/ 1515247 h 1583140"/>
              <a:gd name="connsiteX121" fmla="*/ 0 w 9662615"/>
              <a:gd name="connsiteY121" fmla="*/ 1514932 h 1583140"/>
              <a:gd name="connsiteX122" fmla="*/ 0 w 9662615"/>
              <a:gd name="connsiteY122" fmla="*/ 0 h 1583140"/>
              <a:gd name="connsiteX0" fmla="*/ 0 w 9662615"/>
              <a:gd name="connsiteY0" fmla="*/ 0 h 1587534"/>
              <a:gd name="connsiteX1" fmla="*/ 9662615 w 9662615"/>
              <a:gd name="connsiteY1" fmla="*/ 0 h 1587534"/>
              <a:gd name="connsiteX2" fmla="*/ 9662615 w 9662615"/>
              <a:gd name="connsiteY2" fmla="*/ 1280346 h 1587534"/>
              <a:gd name="connsiteX3" fmla="*/ 9658420 w 9662615"/>
              <a:gd name="connsiteY3" fmla="*/ 1280106 h 1587534"/>
              <a:gd name="connsiteX4" fmla="*/ 9469546 w 9662615"/>
              <a:gd name="connsiteY4" fmla="*/ 1289837 h 1587534"/>
              <a:gd name="connsiteX5" fmla="*/ 9385895 w 9662615"/>
              <a:gd name="connsiteY5" fmla="*/ 1269203 h 1587534"/>
              <a:gd name="connsiteX6" fmla="*/ 9144767 w 9662615"/>
              <a:gd name="connsiteY6" fmla="*/ 1264120 h 1587534"/>
              <a:gd name="connsiteX7" fmla="*/ 8837252 w 9662615"/>
              <a:gd name="connsiteY7" fmla="*/ 1350515 h 1587534"/>
              <a:gd name="connsiteX8" fmla="*/ 8705466 w 9662615"/>
              <a:gd name="connsiteY8" fmla="*/ 1342419 h 1587534"/>
              <a:gd name="connsiteX9" fmla="*/ 8652221 w 9662615"/>
              <a:gd name="connsiteY9" fmla="*/ 1326906 h 1587534"/>
              <a:gd name="connsiteX10" fmla="*/ 8632312 w 9662615"/>
              <a:gd name="connsiteY10" fmla="*/ 1326025 h 1587534"/>
              <a:gd name="connsiteX11" fmla="*/ 8591582 w 9662615"/>
              <a:gd name="connsiteY11" fmla="*/ 1341666 h 1587534"/>
              <a:gd name="connsiteX12" fmla="*/ 8537336 w 9662615"/>
              <a:gd name="connsiteY12" fmla="*/ 1341684 h 1587534"/>
              <a:gd name="connsiteX13" fmla="*/ 8472508 w 9662615"/>
              <a:gd name="connsiteY13" fmla="*/ 1363109 h 1587534"/>
              <a:gd name="connsiteX14" fmla="*/ 8258477 w 9662615"/>
              <a:gd name="connsiteY14" fmla="*/ 1370666 h 1587534"/>
              <a:gd name="connsiteX15" fmla="*/ 8197961 w 9662615"/>
              <a:gd name="connsiteY15" fmla="*/ 1392804 h 1587534"/>
              <a:gd name="connsiteX16" fmla="*/ 8171196 w 9662615"/>
              <a:gd name="connsiteY16" fmla="*/ 1397216 h 1587534"/>
              <a:gd name="connsiteX17" fmla="*/ 8127667 w 9662615"/>
              <a:gd name="connsiteY17" fmla="*/ 1418254 h 1587534"/>
              <a:gd name="connsiteX18" fmla="*/ 7974579 w 9662615"/>
              <a:gd name="connsiteY18" fmla="*/ 1383439 h 1587534"/>
              <a:gd name="connsiteX19" fmla="*/ 7768351 w 9662615"/>
              <a:gd name="connsiteY19" fmla="*/ 1395051 h 1587534"/>
              <a:gd name="connsiteX20" fmla="*/ 7635985 w 9662615"/>
              <a:gd name="connsiteY20" fmla="*/ 1386363 h 1587534"/>
              <a:gd name="connsiteX21" fmla="*/ 7466069 w 9662615"/>
              <a:gd name="connsiteY21" fmla="*/ 1377654 h 1587534"/>
              <a:gd name="connsiteX22" fmla="*/ 7355642 w 9662615"/>
              <a:gd name="connsiteY22" fmla="*/ 1407761 h 1587534"/>
              <a:gd name="connsiteX23" fmla="*/ 7151610 w 9662615"/>
              <a:gd name="connsiteY23" fmla="*/ 1397856 h 1587534"/>
              <a:gd name="connsiteX24" fmla="*/ 7082147 w 9662615"/>
              <a:gd name="connsiteY24" fmla="*/ 1406113 h 1587534"/>
              <a:gd name="connsiteX25" fmla="*/ 7014958 w 9662615"/>
              <a:gd name="connsiteY25" fmla="*/ 1396883 h 1587534"/>
              <a:gd name="connsiteX26" fmla="*/ 6907567 w 9662615"/>
              <a:gd name="connsiteY26" fmla="*/ 1419149 h 1587534"/>
              <a:gd name="connsiteX27" fmla="*/ 6748428 w 9662615"/>
              <a:gd name="connsiteY27" fmla="*/ 1420308 h 1587534"/>
              <a:gd name="connsiteX28" fmla="*/ 6654257 w 9662615"/>
              <a:gd name="connsiteY28" fmla="*/ 1424143 h 1587534"/>
              <a:gd name="connsiteX29" fmla="*/ 6620123 w 9662615"/>
              <a:gd name="connsiteY29" fmla="*/ 1430535 h 1587534"/>
              <a:gd name="connsiteX30" fmla="*/ 6571355 w 9662615"/>
              <a:gd name="connsiteY30" fmla="*/ 1436144 h 1587534"/>
              <a:gd name="connsiteX31" fmla="*/ 6486557 w 9662615"/>
              <a:gd name="connsiteY31" fmla="*/ 1449861 h 1587534"/>
              <a:gd name="connsiteX32" fmla="*/ 6370419 w 9662615"/>
              <a:gd name="connsiteY32" fmla="*/ 1461649 h 1587534"/>
              <a:gd name="connsiteX33" fmla="*/ 6278839 w 9662615"/>
              <a:gd name="connsiteY33" fmla="*/ 1449160 h 1587534"/>
              <a:gd name="connsiteX34" fmla="*/ 6272455 w 9662615"/>
              <a:gd name="connsiteY34" fmla="*/ 1453191 h 1587534"/>
              <a:gd name="connsiteX35" fmla="*/ 6212659 w 9662615"/>
              <a:gd name="connsiteY35" fmla="*/ 1454850 h 1587534"/>
              <a:gd name="connsiteX36" fmla="*/ 6069317 w 9662615"/>
              <a:gd name="connsiteY36" fmla="*/ 1445838 h 1587534"/>
              <a:gd name="connsiteX37" fmla="*/ 5878477 w 9662615"/>
              <a:gd name="connsiteY37" fmla="*/ 1439180 h 1587534"/>
              <a:gd name="connsiteX38" fmla="*/ 5838387 w 9662615"/>
              <a:gd name="connsiteY38" fmla="*/ 1444679 h 1587534"/>
              <a:gd name="connsiteX39" fmla="*/ 5771136 w 9662615"/>
              <a:gd name="connsiteY39" fmla="*/ 1453639 h 1587534"/>
              <a:gd name="connsiteX40" fmla="*/ 5724081 w 9662615"/>
              <a:gd name="connsiteY40" fmla="*/ 1470431 h 1587534"/>
              <a:gd name="connsiteX41" fmla="*/ 5666577 w 9662615"/>
              <a:gd name="connsiteY41" fmla="*/ 1473921 h 1587534"/>
              <a:gd name="connsiteX42" fmla="*/ 5649068 w 9662615"/>
              <a:gd name="connsiteY42" fmla="*/ 1461676 h 1587534"/>
              <a:gd name="connsiteX43" fmla="*/ 5588902 w 9662615"/>
              <a:gd name="connsiteY43" fmla="*/ 1469647 h 1587534"/>
              <a:gd name="connsiteX44" fmla="*/ 5498090 w 9662615"/>
              <a:gd name="connsiteY44" fmla="*/ 1483173 h 1587534"/>
              <a:gd name="connsiteX45" fmla="*/ 5444641 w 9662615"/>
              <a:gd name="connsiteY45" fmla="*/ 1487602 h 1587534"/>
              <a:gd name="connsiteX46" fmla="*/ 5299812 w 9662615"/>
              <a:gd name="connsiteY46" fmla="*/ 1503362 h 1587534"/>
              <a:gd name="connsiteX47" fmla="*/ 5213947 w 9662615"/>
              <a:gd name="connsiteY47" fmla="*/ 1516637 h 1587534"/>
              <a:gd name="connsiteX48" fmla="*/ 5090342 w 9662615"/>
              <a:gd name="connsiteY48" fmla="*/ 1546680 h 1587534"/>
              <a:gd name="connsiteX49" fmla="*/ 5082104 w 9662615"/>
              <a:gd name="connsiteY49" fmla="*/ 1547781 h 1587534"/>
              <a:gd name="connsiteX50" fmla="*/ 5059484 w 9662615"/>
              <a:gd name="connsiteY50" fmla="*/ 1546802 h 1587534"/>
              <a:gd name="connsiteX51" fmla="*/ 5050958 w 9662615"/>
              <a:gd name="connsiteY51" fmla="*/ 1545776 h 1587534"/>
              <a:gd name="connsiteX52" fmla="*/ 5038524 w 9662615"/>
              <a:gd name="connsiteY52" fmla="*/ 1545675 h 1587534"/>
              <a:gd name="connsiteX53" fmla="*/ 5038223 w 9662615"/>
              <a:gd name="connsiteY53" fmla="*/ 1545881 h 1587534"/>
              <a:gd name="connsiteX54" fmla="*/ 5026564 w 9662615"/>
              <a:gd name="connsiteY54" fmla="*/ 1545376 h 1587534"/>
              <a:gd name="connsiteX55" fmla="*/ 4969433 w 9662615"/>
              <a:gd name="connsiteY55" fmla="*/ 1540263 h 1587534"/>
              <a:gd name="connsiteX56" fmla="*/ 4894799 w 9662615"/>
              <a:gd name="connsiteY56" fmla="*/ 1559476 h 1587534"/>
              <a:gd name="connsiteX57" fmla="*/ 4863775 w 9662615"/>
              <a:gd name="connsiteY57" fmla="*/ 1562633 h 1587534"/>
              <a:gd name="connsiteX58" fmla="*/ 4847242 w 9662615"/>
              <a:gd name="connsiteY58" fmla="*/ 1565435 h 1587534"/>
              <a:gd name="connsiteX59" fmla="*/ 4830335 w 9662615"/>
              <a:gd name="connsiteY59" fmla="*/ 1587534 h 1587534"/>
              <a:gd name="connsiteX60" fmla="*/ 4791466 w 9662615"/>
              <a:gd name="connsiteY60" fmla="*/ 1561324 h 1587534"/>
              <a:gd name="connsiteX61" fmla="*/ 4784247 w 9662615"/>
              <a:gd name="connsiteY61" fmla="*/ 1562342 h 1587534"/>
              <a:gd name="connsiteX62" fmla="*/ 4748477 w 9662615"/>
              <a:gd name="connsiteY62" fmla="*/ 1556925 h 1587534"/>
              <a:gd name="connsiteX63" fmla="*/ 4730033 w 9662615"/>
              <a:gd name="connsiteY63" fmla="*/ 1555274 h 1587534"/>
              <a:gd name="connsiteX64" fmla="*/ 4724747 w 9662615"/>
              <a:gd name="connsiteY64" fmla="*/ 1552439 h 1587534"/>
              <a:gd name="connsiteX65" fmla="*/ 4697562 w 9662615"/>
              <a:gd name="connsiteY65" fmla="*/ 1551206 h 1587534"/>
              <a:gd name="connsiteX66" fmla="*/ 4694469 w 9662615"/>
              <a:gd name="connsiteY66" fmla="*/ 1551958 h 1587534"/>
              <a:gd name="connsiteX67" fmla="*/ 4671940 w 9662615"/>
              <a:gd name="connsiteY67" fmla="*/ 1547617 h 1587534"/>
              <a:gd name="connsiteX68" fmla="*/ 4589320 w 9662615"/>
              <a:gd name="connsiteY68" fmla="*/ 1534660 h 1587534"/>
              <a:gd name="connsiteX69" fmla="*/ 4422155 w 9662615"/>
              <a:gd name="connsiteY69" fmla="*/ 1542059 h 1587534"/>
              <a:gd name="connsiteX70" fmla="*/ 4221826 w 9662615"/>
              <a:gd name="connsiteY70" fmla="*/ 1508923 h 1587534"/>
              <a:gd name="connsiteX71" fmla="*/ 4096601 w 9662615"/>
              <a:gd name="connsiteY71" fmla="*/ 1521563 h 1587534"/>
              <a:gd name="connsiteX72" fmla="*/ 3970635 w 9662615"/>
              <a:gd name="connsiteY72" fmla="*/ 1544815 h 1587534"/>
              <a:gd name="connsiteX73" fmla="*/ 3833906 w 9662615"/>
              <a:gd name="connsiteY73" fmla="*/ 1516637 h 1587534"/>
              <a:gd name="connsiteX74" fmla="*/ 3696258 w 9662615"/>
              <a:gd name="connsiteY74" fmla="*/ 1537563 h 1587534"/>
              <a:gd name="connsiteX75" fmla="*/ 3594070 w 9662615"/>
              <a:gd name="connsiteY75" fmla="*/ 1509422 h 1587534"/>
              <a:gd name="connsiteX76" fmla="*/ 3565233 w 9662615"/>
              <a:gd name="connsiteY76" fmla="*/ 1515122 h 1587534"/>
              <a:gd name="connsiteX77" fmla="*/ 3560267 w 9662615"/>
              <a:gd name="connsiteY77" fmla="*/ 1516288 h 1587534"/>
              <a:gd name="connsiteX78" fmla="*/ 3540258 w 9662615"/>
              <a:gd name="connsiteY78" fmla="*/ 1516976 h 1587534"/>
              <a:gd name="connsiteX79" fmla="*/ 3534780 w 9662615"/>
              <a:gd name="connsiteY79" fmla="*/ 1522141 h 1587534"/>
              <a:gd name="connsiteX80" fmla="*/ 3504783 w 9662615"/>
              <a:gd name="connsiteY80" fmla="*/ 1526739 h 1587534"/>
              <a:gd name="connsiteX81" fmla="*/ 3430805 w 9662615"/>
              <a:gd name="connsiteY81" fmla="*/ 1542521 h 1587534"/>
              <a:gd name="connsiteX82" fmla="*/ 3292707 w 9662615"/>
              <a:gd name="connsiteY82" fmla="*/ 1520490 h 1587534"/>
              <a:gd name="connsiteX83" fmla="*/ 3187872 w 9662615"/>
              <a:gd name="connsiteY83" fmla="*/ 1519991 h 1587534"/>
              <a:gd name="connsiteX84" fmla="*/ 3148026 w 9662615"/>
              <a:gd name="connsiteY84" fmla="*/ 1524777 h 1587534"/>
              <a:gd name="connsiteX85" fmla="*/ 3092394 w 9662615"/>
              <a:gd name="connsiteY85" fmla="*/ 1528115 h 1587534"/>
              <a:gd name="connsiteX86" fmla="*/ 2994200 w 9662615"/>
              <a:gd name="connsiteY86" fmla="*/ 1537857 h 1587534"/>
              <a:gd name="connsiteX87" fmla="*/ 2862301 w 9662615"/>
              <a:gd name="connsiteY87" fmla="*/ 1544250 h 1587534"/>
              <a:gd name="connsiteX88" fmla="*/ 2766335 w 9662615"/>
              <a:gd name="connsiteY88" fmla="*/ 1527662 h 1587534"/>
              <a:gd name="connsiteX89" fmla="*/ 2757836 w 9662615"/>
              <a:gd name="connsiteY89" fmla="*/ 1531371 h 1587534"/>
              <a:gd name="connsiteX90" fmla="*/ 2691555 w 9662615"/>
              <a:gd name="connsiteY90" fmla="*/ 1530283 h 1587534"/>
              <a:gd name="connsiteX91" fmla="*/ 2491676 w 9662615"/>
              <a:gd name="connsiteY91" fmla="*/ 1500859 h 1587534"/>
              <a:gd name="connsiteX92" fmla="*/ 2378036 w 9662615"/>
              <a:gd name="connsiteY92" fmla="*/ 1520645 h 1587534"/>
              <a:gd name="connsiteX93" fmla="*/ 2284269 w 9662615"/>
              <a:gd name="connsiteY93" fmla="*/ 1503068 h 1587534"/>
              <a:gd name="connsiteX94" fmla="*/ 2207104 w 9662615"/>
              <a:gd name="connsiteY94" fmla="*/ 1508888 h 1587534"/>
              <a:gd name="connsiteX95" fmla="*/ 2149226 w 9662615"/>
              <a:gd name="connsiteY95" fmla="*/ 1523409 h 1587534"/>
              <a:gd name="connsiteX96" fmla="*/ 2084783 w 9662615"/>
              <a:gd name="connsiteY96" fmla="*/ 1524245 h 1587534"/>
              <a:gd name="connsiteX97" fmla="*/ 2070075 w 9662615"/>
              <a:gd name="connsiteY97" fmla="*/ 1511285 h 1587534"/>
              <a:gd name="connsiteX98" fmla="*/ 2001057 w 9662615"/>
              <a:gd name="connsiteY98" fmla="*/ 1516449 h 1587534"/>
              <a:gd name="connsiteX99" fmla="*/ 1896330 w 9662615"/>
              <a:gd name="connsiteY99" fmla="*/ 1525725 h 1587534"/>
              <a:gd name="connsiteX100" fmla="*/ 1835994 w 9662615"/>
              <a:gd name="connsiteY100" fmla="*/ 1527678 h 1587534"/>
              <a:gd name="connsiteX101" fmla="*/ 1671119 w 9662615"/>
              <a:gd name="connsiteY101" fmla="*/ 1536701 h 1587534"/>
              <a:gd name="connsiteX102" fmla="*/ 1601337 w 9662615"/>
              <a:gd name="connsiteY102" fmla="*/ 1548552 h 1587534"/>
              <a:gd name="connsiteX103" fmla="*/ 1407755 w 9662615"/>
              <a:gd name="connsiteY103" fmla="*/ 1571444 h 1587534"/>
              <a:gd name="connsiteX104" fmla="*/ 1271994 w 9662615"/>
              <a:gd name="connsiteY104" fmla="*/ 1579471 h 1587534"/>
              <a:gd name="connsiteX105" fmla="*/ 1249226 w 9662615"/>
              <a:gd name="connsiteY105" fmla="*/ 1583140 h 1587534"/>
              <a:gd name="connsiteX106" fmla="*/ 1217719 w 9662615"/>
              <a:gd name="connsiteY106" fmla="*/ 1580863 h 1587534"/>
              <a:gd name="connsiteX107" fmla="*/ 1091432 w 9662615"/>
              <a:gd name="connsiteY107" fmla="*/ 1571003 h 1587534"/>
              <a:gd name="connsiteX108" fmla="*/ 992039 w 9662615"/>
              <a:gd name="connsiteY108" fmla="*/ 1556662 h 1587534"/>
              <a:gd name="connsiteX109" fmla="*/ 868264 w 9662615"/>
              <a:gd name="connsiteY109" fmla="*/ 1566392 h 1587534"/>
              <a:gd name="connsiteX110" fmla="*/ 792765 w 9662615"/>
              <a:gd name="connsiteY110" fmla="*/ 1563102 h 1587534"/>
              <a:gd name="connsiteX111" fmla="*/ 669055 w 9662615"/>
              <a:gd name="connsiteY111" fmla="*/ 1543638 h 1587534"/>
              <a:gd name="connsiteX112" fmla="*/ 506152 w 9662615"/>
              <a:gd name="connsiteY112" fmla="*/ 1549124 h 1587534"/>
              <a:gd name="connsiteX113" fmla="*/ 472797 w 9662615"/>
              <a:gd name="connsiteY113" fmla="*/ 1568904 h 1587534"/>
              <a:gd name="connsiteX114" fmla="*/ 427864 w 9662615"/>
              <a:gd name="connsiteY114" fmla="*/ 1580848 h 1587534"/>
              <a:gd name="connsiteX115" fmla="*/ 408381 w 9662615"/>
              <a:gd name="connsiteY115" fmla="*/ 1552940 h 1587534"/>
              <a:gd name="connsiteX116" fmla="*/ 267163 w 9662615"/>
              <a:gd name="connsiteY116" fmla="*/ 1531913 h 1587534"/>
              <a:gd name="connsiteX117" fmla="*/ 196644 w 9662615"/>
              <a:gd name="connsiteY117" fmla="*/ 1524565 h 1587534"/>
              <a:gd name="connsiteX118" fmla="*/ 86819 w 9662615"/>
              <a:gd name="connsiteY118" fmla="*/ 1519517 h 1587534"/>
              <a:gd name="connsiteX119" fmla="*/ 53369 w 9662615"/>
              <a:gd name="connsiteY119" fmla="*/ 1516853 h 1587534"/>
              <a:gd name="connsiteX120" fmla="*/ 2359 w 9662615"/>
              <a:gd name="connsiteY120" fmla="*/ 1515247 h 1587534"/>
              <a:gd name="connsiteX121" fmla="*/ 0 w 9662615"/>
              <a:gd name="connsiteY121" fmla="*/ 1514932 h 1587534"/>
              <a:gd name="connsiteX122" fmla="*/ 0 w 9662615"/>
              <a:gd name="connsiteY122" fmla="*/ 0 h 1587534"/>
              <a:gd name="connsiteX0" fmla="*/ 0 w 9662615"/>
              <a:gd name="connsiteY0" fmla="*/ 0 h 1587534"/>
              <a:gd name="connsiteX1" fmla="*/ 9662615 w 9662615"/>
              <a:gd name="connsiteY1" fmla="*/ 0 h 1587534"/>
              <a:gd name="connsiteX2" fmla="*/ 9662615 w 9662615"/>
              <a:gd name="connsiteY2" fmla="*/ 1280346 h 1587534"/>
              <a:gd name="connsiteX3" fmla="*/ 9658420 w 9662615"/>
              <a:gd name="connsiteY3" fmla="*/ 1280106 h 1587534"/>
              <a:gd name="connsiteX4" fmla="*/ 9469546 w 9662615"/>
              <a:gd name="connsiteY4" fmla="*/ 1289837 h 1587534"/>
              <a:gd name="connsiteX5" fmla="*/ 9385895 w 9662615"/>
              <a:gd name="connsiteY5" fmla="*/ 1269203 h 1587534"/>
              <a:gd name="connsiteX6" fmla="*/ 9144767 w 9662615"/>
              <a:gd name="connsiteY6" fmla="*/ 1264120 h 1587534"/>
              <a:gd name="connsiteX7" fmla="*/ 8837252 w 9662615"/>
              <a:gd name="connsiteY7" fmla="*/ 1350515 h 1587534"/>
              <a:gd name="connsiteX8" fmla="*/ 8705466 w 9662615"/>
              <a:gd name="connsiteY8" fmla="*/ 1342419 h 1587534"/>
              <a:gd name="connsiteX9" fmla="*/ 8652221 w 9662615"/>
              <a:gd name="connsiteY9" fmla="*/ 1326906 h 1587534"/>
              <a:gd name="connsiteX10" fmla="*/ 8632312 w 9662615"/>
              <a:gd name="connsiteY10" fmla="*/ 1326025 h 1587534"/>
              <a:gd name="connsiteX11" fmla="*/ 8591582 w 9662615"/>
              <a:gd name="connsiteY11" fmla="*/ 1341666 h 1587534"/>
              <a:gd name="connsiteX12" fmla="*/ 8537336 w 9662615"/>
              <a:gd name="connsiteY12" fmla="*/ 1341684 h 1587534"/>
              <a:gd name="connsiteX13" fmla="*/ 8472508 w 9662615"/>
              <a:gd name="connsiteY13" fmla="*/ 1363109 h 1587534"/>
              <a:gd name="connsiteX14" fmla="*/ 8258477 w 9662615"/>
              <a:gd name="connsiteY14" fmla="*/ 1370666 h 1587534"/>
              <a:gd name="connsiteX15" fmla="*/ 8197961 w 9662615"/>
              <a:gd name="connsiteY15" fmla="*/ 1392804 h 1587534"/>
              <a:gd name="connsiteX16" fmla="*/ 8171196 w 9662615"/>
              <a:gd name="connsiteY16" fmla="*/ 1397216 h 1587534"/>
              <a:gd name="connsiteX17" fmla="*/ 8127667 w 9662615"/>
              <a:gd name="connsiteY17" fmla="*/ 1418254 h 1587534"/>
              <a:gd name="connsiteX18" fmla="*/ 7974579 w 9662615"/>
              <a:gd name="connsiteY18" fmla="*/ 1383439 h 1587534"/>
              <a:gd name="connsiteX19" fmla="*/ 7768351 w 9662615"/>
              <a:gd name="connsiteY19" fmla="*/ 1395051 h 1587534"/>
              <a:gd name="connsiteX20" fmla="*/ 7635985 w 9662615"/>
              <a:gd name="connsiteY20" fmla="*/ 1386363 h 1587534"/>
              <a:gd name="connsiteX21" fmla="*/ 7466069 w 9662615"/>
              <a:gd name="connsiteY21" fmla="*/ 1377654 h 1587534"/>
              <a:gd name="connsiteX22" fmla="*/ 7355642 w 9662615"/>
              <a:gd name="connsiteY22" fmla="*/ 1407761 h 1587534"/>
              <a:gd name="connsiteX23" fmla="*/ 7151610 w 9662615"/>
              <a:gd name="connsiteY23" fmla="*/ 1397856 h 1587534"/>
              <a:gd name="connsiteX24" fmla="*/ 7082147 w 9662615"/>
              <a:gd name="connsiteY24" fmla="*/ 1406113 h 1587534"/>
              <a:gd name="connsiteX25" fmla="*/ 7014958 w 9662615"/>
              <a:gd name="connsiteY25" fmla="*/ 1396883 h 1587534"/>
              <a:gd name="connsiteX26" fmla="*/ 6907567 w 9662615"/>
              <a:gd name="connsiteY26" fmla="*/ 1419149 h 1587534"/>
              <a:gd name="connsiteX27" fmla="*/ 6748428 w 9662615"/>
              <a:gd name="connsiteY27" fmla="*/ 1420308 h 1587534"/>
              <a:gd name="connsiteX28" fmla="*/ 6654257 w 9662615"/>
              <a:gd name="connsiteY28" fmla="*/ 1424143 h 1587534"/>
              <a:gd name="connsiteX29" fmla="*/ 6620123 w 9662615"/>
              <a:gd name="connsiteY29" fmla="*/ 1430535 h 1587534"/>
              <a:gd name="connsiteX30" fmla="*/ 6571355 w 9662615"/>
              <a:gd name="connsiteY30" fmla="*/ 1436144 h 1587534"/>
              <a:gd name="connsiteX31" fmla="*/ 6486557 w 9662615"/>
              <a:gd name="connsiteY31" fmla="*/ 1449861 h 1587534"/>
              <a:gd name="connsiteX32" fmla="*/ 6370419 w 9662615"/>
              <a:gd name="connsiteY32" fmla="*/ 1461649 h 1587534"/>
              <a:gd name="connsiteX33" fmla="*/ 6278839 w 9662615"/>
              <a:gd name="connsiteY33" fmla="*/ 1449160 h 1587534"/>
              <a:gd name="connsiteX34" fmla="*/ 6272455 w 9662615"/>
              <a:gd name="connsiteY34" fmla="*/ 1453191 h 1587534"/>
              <a:gd name="connsiteX35" fmla="*/ 6212659 w 9662615"/>
              <a:gd name="connsiteY35" fmla="*/ 1454850 h 1587534"/>
              <a:gd name="connsiteX36" fmla="*/ 6069317 w 9662615"/>
              <a:gd name="connsiteY36" fmla="*/ 1445838 h 1587534"/>
              <a:gd name="connsiteX37" fmla="*/ 5878477 w 9662615"/>
              <a:gd name="connsiteY37" fmla="*/ 1439180 h 1587534"/>
              <a:gd name="connsiteX38" fmla="*/ 5838387 w 9662615"/>
              <a:gd name="connsiteY38" fmla="*/ 1444679 h 1587534"/>
              <a:gd name="connsiteX39" fmla="*/ 5771136 w 9662615"/>
              <a:gd name="connsiteY39" fmla="*/ 1453639 h 1587534"/>
              <a:gd name="connsiteX40" fmla="*/ 5724081 w 9662615"/>
              <a:gd name="connsiteY40" fmla="*/ 1470431 h 1587534"/>
              <a:gd name="connsiteX41" fmla="*/ 5666577 w 9662615"/>
              <a:gd name="connsiteY41" fmla="*/ 1473921 h 1587534"/>
              <a:gd name="connsiteX42" fmla="*/ 5649068 w 9662615"/>
              <a:gd name="connsiteY42" fmla="*/ 1461676 h 1587534"/>
              <a:gd name="connsiteX43" fmla="*/ 5588902 w 9662615"/>
              <a:gd name="connsiteY43" fmla="*/ 1469647 h 1587534"/>
              <a:gd name="connsiteX44" fmla="*/ 5498090 w 9662615"/>
              <a:gd name="connsiteY44" fmla="*/ 1483173 h 1587534"/>
              <a:gd name="connsiteX45" fmla="*/ 5444641 w 9662615"/>
              <a:gd name="connsiteY45" fmla="*/ 1487602 h 1587534"/>
              <a:gd name="connsiteX46" fmla="*/ 5299812 w 9662615"/>
              <a:gd name="connsiteY46" fmla="*/ 1503362 h 1587534"/>
              <a:gd name="connsiteX47" fmla="*/ 5213947 w 9662615"/>
              <a:gd name="connsiteY47" fmla="*/ 1516637 h 1587534"/>
              <a:gd name="connsiteX48" fmla="*/ 5090342 w 9662615"/>
              <a:gd name="connsiteY48" fmla="*/ 1546680 h 1587534"/>
              <a:gd name="connsiteX49" fmla="*/ 5082104 w 9662615"/>
              <a:gd name="connsiteY49" fmla="*/ 1547781 h 1587534"/>
              <a:gd name="connsiteX50" fmla="*/ 5059484 w 9662615"/>
              <a:gd name="connsiteY50" fmla="*/ 1546802 h 1587534"/>
              <a:gd name="connsiteX51" fmla="*/ 5050958 w 9662615"/>
              <a:gd name="connsiteY51" fmla="*/ 1545776 h 1587534"/>
              <a:gd name="connsiteX52" fmla="*/ 5038524 w 9662615"/>
              <a:gd name="connsiteY52" fmla="*/ 1545675 h 1587534"/>
              <a:gd name="connsiteX53" fmla="*/ 5038223 w 9662615"/>
              <a:gd name="connsiteY53" fmla="*/ 1545881 h 1587534"/>
              <a:gd name="connsiteX54" fmla="*/ 5026564 w 9662615"/>
              <a:gd name="connsiteY54" fmla="*/ 1545376 h 1587534"/>
              <a:gd name="connsiteX55" fmla="*/ 4969433 w 9662615"/>
              <a:gd name="connsiteY55" fmla="*/ 1540263 h 1587534"/>
              <a:gd name="connsiteX56" fmla="*/ 4894799 w 9662615"/>
              <a:gd name="connsiteY56" fmla="*/ 1559476 h 1587534"/>
              <a:gd name="connsiteX57" fmla="*/ 4863775 w 9662615"/>
              <a:gd name="connsiteY57" fmla="*/ 1562633 h 1587534"/>
              <a:gd name="connsiteX58" fmla="*/ 4847242 w 9662615"/>
              <a:gd name="connsiteY58" fmla="*/ 1565435 h 1587534"/>
              <a:gd name="connsiteX59" fmla="*/ 4830335 w 9662615"/>
              <a:gd name="connsiteY59" fmla="*/ 1587534 h 1587534"/>
              <a:gd name="connsiteX60" fmla="*/ 4791466 w 9662615"/>
              <a:gd name="connsiteY60" fmla="*/ 1561324 h 1587534"/>
              <a:gd name="connsiteX61" fmla="*/ 4784247 w 9662615"/>
              <a:gd name="connsiteY61" fmla="*/ 1562342 h 1587534"/>
              <a:gd name="connsiteX62" fmla="*/ 4748477 w 9662615"/>
              <a:gd name="connsiteY62" fmla="*/ 1556925 h 1587534"/>
              <a:gd name="connsiteX63" fmla="*/ 4730033 w 9662615"/>
              <a:gd name="connsiteY63" fmla="*/ 1555274 h 1587534"/>
              <a:gd name="connsiteX64" fmla="*/ 4724747 w 9662615"/>
              <a:gd name="connsiteY64" fmla="*/ 1552439 h 1587534"/>
              <a:gd name="connsiteX65" fmla="*/ 4697562 w 9662615"/>
              <a:gd name="connsiteY65" fmla="*/ 1551206 h 1587534"/>
              <a:gd name="connsiteX66" fmla="*/ 4694469 w 9662615"/>
              <a:gd name="connsiteY66" fmla="*/ 1551958 h 1587534"/>
              <a:gd name="connsiteX67" fmla="*/ 4671940 w 9662615"/>
              <a:gd name="connsiteY67" fmla="*/ 1547617 h 1587534"/>
              <a:gd name="connsiteX68" fmla="*/ 4541612 w 9662615"/>
              <a:gd name="connsiteY68" fmla="*/ 1545262 h 1587534"/>
              <a:gd name="connsiteX69" fmla="*/ 4422155 w 9662615"/>
              <a:gd name="connsiteY69" fmla="*/ 1542059 h 1587534"/>
              <a:gd name="connsiteX70" fmla="*/ 4221826 w 9662615"/>
              <a:gd name="connsiteY70" fmla="*/ 1508923 h 1587534"/>
              <a:gd name="connsiteX71" fmla="*/ 4096601 w 9662615"/>
              <a:gd name="connsiteY71" fmla="*/ 1521563 h 1587534"/>
              <a:gd name="connsiteX72" fmla="*/ 3970635 w 9662615"/>
              <a:gd name="connsiteY72" fmla="*/ 1544815 h 1587534"/>
              <a:gd name="connsiteX73" fmla="*/ 3833906 w 9662615"/>
              <a:gd name="connsiteY73" fmla="*/ 1516637 h 1587534"/>
              <a:gd name="connsiteX74" fmla="*/ 3696258 w 9662615"/>
              <a:gd name="connsiteY74" fmla="*/ 1537563 h 1587534"/>
              <a:gd name="connsiteX75" fmla="*/ 3594070 w 9662615"/>
              <a:gd name="connsiteY75" fmla="*/ 1509422 h 1587534"/>
              <a:gd name="connsiteX76" fmla="*/ 3565233 w 9662615"/>
              <a:gd name="connsiteY76" fmla="*/ 1515122 h 1587534"/>
              <a:gd name="connsiteX77" fmla="*/ 3560267 w 9662615"/>
              <a:gd name="connsiteY77" fmla="*/ 1516288 h 1587534"/>
              <a:gd name="connsiteX78" fmla="*/ 3540258 w 9662615"/>
              <a:gd name="connsiteY78" fmla="*/ 1516976 h 1587534"/>
              <a:gd name="connsiteX79" fmla="*/ 3534780 w 9662615"/>
              <a:gd name="connsiteY79" fmla="*/ 1522141 h 1587534"/>
              <a:gd name="connsiteX80" fmla="*/ 3504783 w 9662615"/>
              <a:gd name="connsiteY80" fmla="*/ 1526739 h 1587534"/>
              <a:gd name="connsiteX81" fmla="*/ 3430805 w 9662615"/>
              <a:gd name="connsiteY81" fmla="*/ 1542521 h 1587534"/>
              <a:gd name="connsiteX82" fmla="*/ 3292707 w 9662615"/>
              <a:gd name="connsiteY82" fmla="*/ 1520490 h 1587534"/>
              <a:gd name="connsiteX83" fmla="*/ 3187872 w 9662615"/>
              <a:gd name="connsiteY83" fmla="*/ 1519991 h 1587534"/>
              <a:gd name="connsiteX84" fmla="*/ 3148026 w 9662615"/>
              <a:gd name="connsiteY84" fmla="*/ 1524777 h 1587534"/>
              <a:gd name="connsiteX85" fmla="*/ 3092394 w 9662615"/>
              <a:gd name="connsiteY85" fmla="*/ 1528115 h 1587534"/>
              <a:gd name="connsiteX86" fmla="*/ 2994200 w 9662615"/>
              <a:gd name="connsiteY86" fmla="*/ 1537857 h 1587534"/>
              <a:gd name="connsiteX87" fmla="*/ 2862301 w 9662615"/>
              <a:gd name="connsiteY87" fmla="*/ 1544250 h 1587534"/>
              <a:gd name="connsiteX88" fmla="*/ 2766335 w 9662615"/>
              <a:gd name="connsiteY88" fmla="*/ 1527662 h 1587534"/>
              <a:gd name="connsiteX89" fmla="*/ 2757836 w 9662615"/>
              <a:gd name="connsiteY89" fmla="*/ 1531371 h 1587534"/>
              <a:gd name="connsiteX90" fmla="*/ 2691555 w 9662615"/>
              <a:gd name="connsiteY90" fmla="*/ 1530283 h 1587534"/>
              <a:gd name="connsiteX91" fmla="*/ 2491676 w 9662615"/>
              <a:gd name="connsiteY91" fmla="*/ 1500859 h 1587534"/>
              <a:gd name="connsiteX92" fmla="*/ 2378036 w 9662615"/>
              <a:gd name="connsiteY92" fmla="*/ 1520645 h 1587534"/>
              <a:gd name="connsiteX93" fmla="*/ 2284269 w 9662615"/>
              <a:gd name="connsiteY93" fmla="*/ 1503068 h 1587534"/>
              <a:gd name="connsiteX94" fmla="*/ 2207104 w 9662615"/>
              <a:gd name="connsiteY94" fmla="*/ 1508888 h 1587534"/>
              <a:gd name="connsiteX95" fmla="*/ 2149226 w 9662615"/>
              <a:gd name="connsiteY95" fmla="*/ 1523409 h 1587534"/>
              <a:gd name="connsiteX96" fmla="*/ 2084783 w 9662615"/>
              <a:gd name="connsiteY96" fmla="*/ 1524245 h 1587534"/>
              <a:gd name="connsiteX97" fmla="*/ 2070075 w 9662615"/>
              <a:gd name="connsiteY97" fmla="*/ 1511285 h 1587534"/>
              <a:gd name="connsiteX98" fmla="*/ 2001057 w 9662615"/>
              <a:gd name="connsiteY98" fmla="*/ 1516449 h 1587534"/>
              <a:gd name="connsiteX99" fmla="*/ 1896330 w 9662615"/>
              <a:gd name="connsiteY99" fmla="*/ 1525725 h 1587534"/>
              <a:gd name="connsiteX100" fmla="*/ 1835994 w 9662615"/>
              <a:gd name="connsiteY100" fmla="*/ 1527678 h 1587534"/>
              <a:gd name="connsiteX101" fmla="*/ 1671119 w 9662615"/>
              <a:gd name="connsiteY101" fmla="*/ 1536701 h 1587534"/>
              <a:gd name="connsiteX102" fmla="*/ 1601337 w 9662615"/>
              <a:gd name="connsiteY102" fmla="*/ 1548552 h 1587534"/>
              <a:gd name="connsiteX103" fmla="*/ 1407755 w 9662615"/>
              <a:gd name="connsiteY103" fmla="*/ 1571444 h 1587534"/>
              <a:gd name="connsiteX104" fmla="*/ 1271994 w 9662615"/>
              <a:gd name="connsiteY104" fmla="*/ 1579471 h 1587534"/>
              <a:gd name="connsiteX105" fmla="*/ 1249226 w 9662615"/>
              <a:gd name="connsiteY105" fmla="*/ 1583140 h 1587534"/>
              <a:gd name="connsiteX106" fmla="*/ 1217719 w 9662615"/>
              <a:gd name="connsiteY106" fmla="*/ 1580863 h 1587534"/>
              <a:gd name="connsiteX107" fmla="*/ 1091432 w 9662615"/>
              <a:gd name="connsiteY107" fmla="*/ 1571003 h 1587534"/>
              <a:gd name="connsiteX108" fmla="*/ 992039 w 9662615"/>
              <a:gd name="connsiteY108" fmla="*/ 1556662 h 1587534"/>
              <a:gd name="connsiteX109" fmla="*/ 868264 w 9662615"/>
              <a:gd name="connsiteY109" fmla="*/ 1566392 h 1587534"/>
              <a:gd name="connsiteX110" fmla="*/ 792765 w 9662615"/>
              <a:gd name="connsiteY110" fmla="*/ 1563102 h 1587534"/>
              <a:gd name="connsiteX111" fmla="*/ 669055 w 9662615"/>
              <a:gd name="connsiteY111" fmla="*/ 1543638 h 1587534"/>
              <a:gd name="connsiteX112" fmla="*/ 506152 w 9662615"/>
              <a:gd name="connsiteY112" fmla="*/ 1549124 h 1587534"/>
              <a:gd name="connsiteX113" fmla="*/ 472797 w 9662615"/>
              <a:gd name="connsiteY113" fmla="*/ 1568904 h 1587534"/>
              <a:gd name="connsiteX114" fmla="*/ 427864 w 9662615"/>
              <a:gd name="connsiteY114" fmla="*/ 1580848 h 1587534"/>
              <a:gd name="connsiteX115" fmla="*/ 408381 w 9662615"/>
              <a:gd name="connsiteY115" fmla="*/ 1552940 h 1587534"/>
              <a:gd name="connsiteX116" fmla="*/ 267163 w 9662615"/>
              <a:gd name="connsiteY116" fmla="*/ 1531913 h 1587534"/>
              <a:gd name="connsiteX117" fmla="*/ 196644 w 9662615"/>
              <a:gd name="connsiteY117" fmla="*/ 1524565 h 1587534"/>
              <a:gd name="connsiteX118" fmla="*/ 86819 w 9662615"/>
              <a:gd name="connsiteY118" fmla="*/ 1519517 h 1587534"/>
              <a:gd name="connsiteX119" fmla="*/ 53369 w 9662615"/>
              <a:gd name="connsiteY119" fmla="*/ 1516853 h 1587534"/>
              <a:gd name="connsiteX120" fmla="*/ 2359 w 9662615"/>
              <a:gd name="connsiteY120" fmla="*/ 1515247 h 1587534"/>
              <a:gd name="connsiteX121" fmla="*/ 0 w 9662615"/>
              <a:gd name="connsiteY121" fmla="*/ 1514932 h 1587534"/>
              <a:gd name="connsiteX122" fmla="*/ 0 w 9662615"/>
              <a:gd name="connsiteY122" fmla="*/ 0 h 1587534"/>
              <a:gd name="connsiteX0" fmla="*/ 0 w 9662615"/>
              <a:gd name="connsiteY0" fmla="*/ 0 h 1587534"/>
              <a:gd name="connsiteX1" fmla="*/ 9662615 w 9662615"/>
              <a:gd name="connsiteY1" fmla="*/ 0 h 1587534"/>
              <a:gd name="connsiteX2" fmla="*/ 9662615 w 9662615"/>
              <a:gd name="connsiteY2" fmla="*/ 1280346 h 1587534"/>
              <a:gd name="connsiteX3" fmla="*/ 9658420 w 9662615"/>
              <a:gd name="connsiteY3" fmla="*/ 1280106 h 1587534"/>
              <a:gd name="connsiteX4" fmla="*/ 9469546 w 9662615"/>
              <a:gd name="connsiteY4" fmla="*/ 1289837 h 1587534"/>
              <a:gd name="connsiteX5" fmla="*/ 9385895 w 9662615"/>
              <a:gd name="connsiteY5" fmla="*/ 1269203 h 1587534"/>
              <a:gd name="connsiteX6" fmla="*/ 9144767 w 9662615"/>
              <a:gd name="connsiteY6" fmla="*/ 1264120 h 1587534"/>
              <a:gd name="connsiteX7" fmla="*/ 8837252 w 9662615"/>
              <a:gd name="connsiteY7" fmla="*/ 1350515 h 1587534"/>
              <a:gd name="connsiteX8" fmla="*/ 8705466 w 9662615"/>
              <a:gd name="connsiteY8" fmla="*/ 1342419 h 1587534"/>
              <a:gd name="connsiteX9" fmla="*/ 8652221 w 9662615"/>
              <a:gd name="connsiteY9" fmla="*/ 1326906 h 1587534"/>
              <a:gd name="connsiteX10" fmla="*/ 8632312 w 9662615"/>
              <a:gd name="connsiteY10" fmla="*/ 1326025 h 1587534"/>
              <a:gd name="connsiteX11" fmla="*/ 8591582 w 9662615"/>
              <a:gd name="connsiteY11" fmla="*/ 1341666 h 1587534"/>
              <a:gd name="connsiteX12" fmla="*/ 8537336 w 9662615"/>
              <a:gd name="connsiteY12" fmla="*/ 1341684 h 1587534"/>
              <a:gd name="connsiteX13" fmla="*/ 8472508 w 9662615"/>
              <a:gd name="connsiteY13" fmla="*/ 1363109 h 1587534"/>
              <a:gd name="connsiteX14" fmla="*/ 8258477 w 9662615"/>
              <a:gd name="connsiteY14" fmla="*/ 1370666 h 1587534"/>
              <a:gd name="connsiteX15" fmla="*/ 8197961 w 9662615"/>
              <a:gd name="connsiteY15" fmla="*/ 1392804 h 1587534"/>
              <a:gd name="connsiteX16" fmla="*/ 8171196 w 9662615"/>
              <a:gd name="connsiteY16" fmla="*/ 1397216 h 1587534"/>
              <a:gd name="connsiteX17" fmla="*/ 8127667 w 9662615"/>
              <a:gd name="connsiteY17" fmla="*/ 1418254 h 1587534"/>
              <a:gd name="connsiteX18" fmla="*/ 7974579 w 9662615"/>
              <a:gd name="connsiteY18" fmla="*/ 1383439 h 1587534"/>
              <a:gd name="connsiteX19" fmla="*/ 7768351 w 9662615"/>
              <a:gd name="connsiteY19" fmla="*/ 1395051 h 1587534"/>
              <a:gd name="connsiteX20" fmla="*/ 7635985 w 9662615"/>
              <a:gd name="connsiteY20" fmla="*/ 1386363 h 1587534"/>
              <a:gd name="connsiteX21" fmla="*/ 7466069 w 9662615"/>
              <a:gd name="connsiteY21" fmla="*/ 1377654 h 1587534"/>
              <a:gd name="connsiteX22" fmla="*/ 7355642 w 9662615"/>
              <a:gd name="connsiteY22" fmla="*/ 1407761 h 1587534"/>
              <a:gd name="connsiteX23" fmla="*/ 7151610 w 9662615"/>
              <a:gd name="connsiteY23" fmla="*/ 1397856 h 1587534"/>
              <a:gd name="connsiteX24" fmla="*/ 7082147 w 9662615"/>
              <a:gd name="connsiteY24" fmla="*/ 1406113 h 1587534"/>
              <a:gd name="connsiteX25" fmla="*/ 7014958 w 9662615"/>
              <a:gd name="connsiteY25" fmla="*/ 1396883 h 1587534"/>
              <a:gd name="connsiteX26" fmla="*/ 6907567 w 9662615"/>
              <a:gd name="connsiteY26" fmla="*/ 1419149 h 1587534"/>
              <a:gd name="connsiteX27" fmla="*/ 6748428 w 9662615"/>
              <a:gd name="connsiteY27" fmla="*/ 1420308 h 1587534"/>
              <a:gd name="connsiteX28" fmla="*/ 6654257 w 9662615"/>
              <a:gd name="connsiteY28" fmla="*/ 1424143 h 1587534"/>
              <a:gd name="connsiteX29" fmla="*/ 6620123 w 9662615"/>
              <a:gd name="connsiteY29" fmla="*/ 1430535 h 1587534"/>
              <a:gd name="connsiteX30" fmla="*/ 6571355 w 9662615"/>
              <a:gd name="connsiteY30" fmla="*/ 1436144 h 1587534"/>
              <a:gd name="connsiteX31" fmla="*/ 6486557 w 9662615"/>
              <a:gd name="connsiteY31" fmla="*/ 1449861 h 1587534"/>
              <a:gd name="connsiteX32" fmla="*/ 6370419 w 9662615"/>
              <a:gd name="connsiteY32" fmla="*/ 1461649 h 1587534"/>
              <a:gd name="connsiteX33" fmla="*/ 6278839 w 9662615"/>
              <a:gd name="connsiteY33" fmla="*/ 1449160 h 1587534"/>
              <a:gd name="connsiteX34" fmla="*/ 6272455 w 9662615"/>
              <a:gd name="connsiteY34" fmla="*/ 1453191 h 1587534"/>
              <a:gd name="connsiteX35" fmla="*/ 6212659 w 9662615"/>
              <a:gd name="connsiteY35" fmla="*/ 1454850 h 1587534"/>
              <a:gd name="connsiteX36" fmla="*/ 6069317 w 9662615"/>
              <a:gd name="connsiteY36" fmla="*/ 1445838 h 1587534"/>
              <a:gd name="connsiteX37" fmla="*/ 5878477 w 9662615"/>
              <a:gd name="connsiteY37" fmla="*/ 1439180 h 1587534"/>
              <a:gd name="connsiteX38" fmla="*/ 5838387 w 9662615"/>
              <a:gd name="connsiteY38" fmla="*/ 1444679 h 1587534"/>
              <a:gd name="connsiteX39" fmla="*/ 5771136 w 9662615"/>
              <a:gd name="connsiteY39" fmla="*/ 1453639 h 1587534"/>
              <a:gd name="connsiteX40" fmla="*/ 5724081 w 9662615"/>
              <a:gd name="connsiteY40" fmla="*/ 1470431 h 1587534"/>
              <a:gd name="connsiteX41" fmla="*/ 5666577 w 9662615"/>
              <a:gd name="connsiteY41" fmla="*/ 1473921 h 1587534"/>
              <a:gd name="connsiteX42" fmla="*/ 5649068 w 9662615"/>
              <a:gd name="connsiteY42" fmla="*/ 1461676 h 1587534"/>
              <a:gd name="connsiteX43" fmla="*/ 5588902 w 9662615"/>
              <a:gd name="connsiteY43" fmla="*/ 1469647 h 1587534"/>
              <a:gd name="connsiteX44" fmla="*/ 5498090 w 9662615"/>
              <a:gd name="connsiteY44" fmla="*/ 1483173 h 1587534"/>
              <a:gd name="connsiteX45" fmla="*/ 5444641 w 9662615"/>
              <a:gd name="connsiteY45" fmla="*/ 1487602 h 1587534"/>
              <a:gd name="connsiteX46" fmla="*/ 5299812 w 9662615"/>
              <a:gd name="connsiteY46" fmla="*/ 1503362 h 1587534"/>
              <a:gd name="connsiteX47" fmla="*/ 5213947 w 9662615"/>
              <a:gd name="connsiteY47" fmla="*/ 1516637 h 1587534"/>
              <a:gd name="connsiteX48" fmla="*/ 5090342 w 9662615"/>
              <a:gd name="connsiteY48" fmla="*/ 1546680 h 1587534"/>
              <a:gd name="connsiteX49" fmla="*/ 5082104 w 9662615"/>
              <a:gd name="connsiteY49" fmla="*/ 1547781 h 1587534"/>
              <a:gd name="connsiteX50" fmla="*/ 5059484 w 9662615"/>
              <a:gd name="connsiteY50" fmla="*/ 1546802 h 1587534"/>
              <a:gd name="connsiteX51" fmla="*/ 5050958 w 9662615"/>
              <a:gd name="connsiteY51" fmla="*/ 1545776 h 1587534"/>
              <a:gd name="connsiteX52" fmla="*/ 5038524 w 9662615"/>
              <a:gd name="connsiteY52" fmla="*/ 1545675 h 1587534"/>
              <a:gd name="connsiteX53" fmla="*/ 5038223 w 9662615"/>
              <a:gd name="connsiteY53" fmla="*/ 1545881 h 1587534"/>
              <a:gd name="connsiteX54" fmla="*/ 5026564 w 9662615"/>
              <a:gd name="connsiteY54" fmla="*/ 1545376 h 1587534"/>
              <a:gd name="connsiteX55" fmla="*/ 4969433 w 9662615"/>
              <a:gd name="connsiteY55" fmla="*/ 1540263 h 1587534"/>
              <a:gd name="connsiteX56" fmla="*/ 4894799 w 9662615"/>
              <a:gd name="connsiteY56" fmla="*/ 1559476 h 1587534"/>
              <a:gd name="connsiteX57" fmla="*/ 4863775 w 9662615"/>
              <a:gd name="connsiteY57" fmla="*/ 1562633 h 1587534"/>
              <a:gd name="connsiteX58" fmla="*/ 4847242 w 9662615"/>
              <a:gd name="connsiteY58" fmla="*/ 1565435 h 1587534"/>
              <a:gd name="connsiteX59" fmla="*/ 4830335 w 9662615"/>
              <a:gd name="connsiteY59" fmla="*/ 1587534 h 1587534"/>
              <a:gd name="connsiteX60" fmla="*/ 4791466 w 9662615"/>
              <a:gd name="connsiteY60" fmla="*/ 1561324 h 1587534"/>
              <a:gd name="connsiteX61" fmla="*/ 4784247 w 9662615"/>
              <a:gd name="connsiteY61" fmla="*/ 1562342 h 1587534"/>
              <a:gd name="connsiteX62" fmla="*/ 4748477 w 9662615"/>
              <a:gd name="connsiteY62" fmla="*/ 1556925 h 1587534"/>
              <a:gd name="connsiteX63" fmla="*/ 4730033 w 9662615"/>
              <a:gd name="connsiteY63" fmla="*/ 1555274 h 1587534"/>
              <a:gd name="connsiteX64" fmla="*/ 4724747 w 9662615"/>
              <a:gd name="connsiteY64" fmla="*/ 1552439 h 1587534"/>
              <a:gd name="connsiteX65" fmla="*/ 4697562 w 9662615"/>
              <a:gd name="connsiteY65" fmla="*/ 1551206 h 1587534"/>
              <a:gd name="connsiteX66" fmla="*/ 4694469 w 9662615"/>
              <a:gd name="connsiteY66" fmla="*/ 1551958 h 1587534"/>
              <a:gd name="connsiteX67" fmla="*/ 4603028 w 9662615"/>
              <a:gd name="connsiteY67" fmla="*/ 1568821 h 1587534"/>
              <a:gd name="connsiteX68" fmla="*/ 4541612 w 9662615"/>
              <a:gd name="connsiteY68" fmla="*/ 1545262 h 1587534"/>
              <a:gd name="connsiteX69" fmla="*/ 4422155 w 9662615"/>
              <a:gd name="connsiteY69" fmla="*/ 1542059 h 1587534"/>
              <a:gd name="connsiteX70" fmla="*/ 4221826 w 9662615"/>
              <a:gd name="connsiteY70" fmla="*/ 1508923 h 1587534"/>
              <a:gd name="connsiteX71" fmla="*/ 4096601 w 9662615"/>
              <a:gd name="connsiteY71" fmla="*/ 1521563 h 1587534"/>
              <a:gd name="connsiteX72" fmla="*/ 3970635 w 9662615"/>
              <a:gd name="connsiteY72" fmla="*/ 1544815 h 1587534"/>
              <a:gd name="connsiteX73" fmla="*/ 3833906 w 9662615"/>
              <a:gd name="connsiteY73" fmla="*/ 1516637 h 1587534"/>
              <a:gd name="connsiteX74" fmla="*/ 3696258 w 9662615"/>
              <a:gd name="connsiteY74" fmla="*/ 1537563 h 1587534"/>
              <a:gd name="connsiteX75" fmla="*/ 3594070 w 9662615"/>
              <a:gd name="connsiteY75" fmla="*/ 1509422 h 1587534"/>
              <a:gd name="connsiteX76" fmla="*/ 3565233 w 9662615"/>
              <a:gd name="connsiteY76" fmla="*/ 1515122 h 1587534"/>
              <a:gd name="connsiteX77" fmla="*/ 3560267 w 9662615"/>
              <a:gd name="connsiteY77" fmla="*/ 1516288 h 1587534"/>
              <a:gd name="connsiteX78" fmla="*/ 3540258 w 9662615"/>
              <a:gd name="connsiteY78" fmla="*/ 1516976 h 1587534"/>
              <a:gd name="connsiteX79" fmla="*/ 3534780 w 9662615"/>
              <a:gd name="connsiteY79" fmla="*/ 1522141 h 1587534"/>
              <a:gd name="connsiteX80" fmla="*/ 3504783 w 9662615"/>
              <a:gd name="connsiteY80" fmla="*/ 1526739 h 1587534"/>
              <a:gd name="connsiteX81" fmla="*/ 3430805 w 9662615"/>
              <a:gd name="connsiteY81" fmla="*/ 1542521 h 1587534"/>
              <a:gd name="connsiteX82" fmla="*/ 3292707 w 9662615"/>
              <a:gd name="connsiteY82" fmla="*/ 1520490 h 1587534"/>
              <a:gd name="connsiteX83" fmla="*/ 3187872 w 9662615"/>
              <a:gd name="connsiteY83" fmla="*/ 1519991 h 1587534"/>
              <a:gd name="connsiteX84" fmla="*/ 3148026 w 9662615"/>
              <a:gd name="connsiteY84" fmla="*/ 1524777 h 1587534"/>
              <a:gd name="connsiteX85" fmla="*/ 3092394 w 9662615"/>
              <a:gd name="connsiteY85" fmla="*/ 1528115 h 1587534"/>
              <a:gd name="connsiteX86" fmla="*/ 2994200 w 9662615"/>
              <a:gd name="connsiteY86" fmla="*/ 1537857 h 1587534"/>
              <a:gd name="connsiteX87" fmla="*/ 2862301 w 9662615"/>
              <a:gd name="connsiteY87" fmla="*/ 1544250 h 1587534"/>
              <a:gd name="connsiteX88" fmla="*/ 2766335 w 9662615"/>
              <a:gd name="connsiteY88" fmla="*/ 1527662 h 1587534"/>
              <a:gd name="connsiteX89" fmla="*/ 2757836 w 9662615"/>
              <a:gd name="connsiteY89" fmla="*/ 1531371 h 1587534"/>
              <a:gd name="connsiteX90" fmla="*/ 2691555 w 9662615"/>
              <a:gd name="connsiteY90" fmla="*/ 1530283 h 1587534"/>
              <a:gd name="connsiteX91" fmla="*/ 2491676 w 9662615"/>
              <a:gd name="connsiteY91" fmla="*/ 1500859 h 1587534"/>
              <a:gd name="connsiteX92" fmla="*/ 2378036 w 9662615"/>
              <a:gd name="connsiteY92" fmla="*/ 1520645 h 1587534"/>
              <a:gd name="connsiteX93" fmla="*/ 2284269 w 9662615"/>
              <a:gd name="connsiteY93" fmla="*/ 1503068 h 1587534"/>
              <a:gd name="connsiteX94" fmla="*/ 2207104 w 9662615"/>
              <a:gd name="connsiteY94" fmla="*/ 1508888 h 1587534"/>
              <a:gd name="connsiteX95" fmla="*/ 2149226 w 9662615"/>
              <a:gd name="connsiteY95" fmla="*/ 1523409 h 1587534"/>
              <a:gd name="connsiteX96" fmla="*/ 2084783 w 9662615"/>
              <a:gd name="connsiteY96" fmla="*/ 1524245 h 1587534"/>
              <a:gd name="connsiteX97" fmla="*/ 2070075 w 9662615"/>
              <a:gd name="connsiteY97" fmla="*/ 1511285 h 1587534"/>
              <a:gd name="connsiteX98" fmla="*/ 2001057 w 9662615"/>
              <a:gd name="connsiteY98" fmla="*/ 1516449 h 1587534"/>
              <a:gd name="connsiteX99" fmla="*/ 1896330 w 9662615"/>
              <a:gd name="connsiteY99" fmla="*/ 1525725 h 1587534"/>
              <a:gd name="connsiteX100" fmla="*/ 1835994 w 9662615"/>
              <a:gd name="connsiteY100" fmla="*/ 1527678 h 1587534"/>
              <a:gd name="connsiteX101" fmla="*/ 1671119 w 9662615"/>
              <a:gd name="connsiteY101" fmla="*/ 1536701 h 1587534"/>
              <a:gd name="connsiteX102" fmla="*/ 1601337 w 9662615"/>
              <a:gd name="connsiteY102" fmla="*/ 1548552 h 1587534"/>
              <a:gd name="connsiteX103" fmla="*/ 1407755 w 9662615"/>
              <a:gd name="connsiteY103" fmla="*/ 1571444 h 1587534"/>
              <a:gd name="connsiteX104" fmla="*/ 1271994 w 9662615"/>
              <a:gd name="connsiteY104" fmla="*/ 1579471 h 1587534"/>
              <a:gd name="connsiteX105" fmla="*/ 1249226 w 9662615"/>
              <a:gd name="connsiteY105" fmla="*/ 1583140 h 1587534"/>
              <a:gd name="connsiteX106" fmla="*/ 1217719 w 9662615"/>
              <a:gd name="connsiteY106" fmla="*/ 1580863 h 1587534"/>
              <a:gd name="connsiteX107" fmla="*/ 1091432 w 9662615"/>
              <a:gd name="connsiteY107" fmla="*/ 1571003 h 1587534"/>
              <a:gd name="connsiteX108" fmla="*/ 992039 w 9662615"/>
              <a:gd name="connsiteY108" fmla="*/ 1556662 h 1587534"/>
              <a:gd name="connsiteX109" fmla="*/ 868264 w 9662615"/>
              <a:gd name="connsiteY109" fmla="*/ 1566392 h 1587534"/>
              <a:gd name="connsiteX110" fmla="*/ 792765 w 9662615"/>
              <a:gd name="connsiteY110" fmla="*/ 1563102 h 1587534"/>
              <a:gd name="connsiteX111" fmla="*/ 669055 w 9662615"/>
              <a:gd name="connsiteY111" fmla="*/ 1543638 h 1587534"/>
              <a:gd name="connsiteX112" fmla="*/ 506152 w 9662615"/>
              <a:gd name="connsiteY112" fmla="*/ 1549124 h 1587534"/>
              <a:gd name="connsiteX113" fmla="*/ 472797 w 9662615"/>
              <a:gd name="connsiteY113" fmla="*/ 1568904 h 1587534"/>
              <a:gd name="connsiteX114" fmla="*/ 427864 w 9662615"/>
              <a:gd name="connsiteY114" fmla="*/ 1580848 h 1587534"/>
              <a:gd name="connsiteX115" fmla="*/ 408381 w 9662615"/>
              <a:gd name="connsiteY115" fmla="*/ 1552940 h 1587534"/>
              <a:gd name="connsiteX116" fmla="*/ 267163 w 9662615"/>
              <a:gd name="connsiteY116" fmla="*/ 1531913 h 1587534"/>
              <a:gd name="connsiteX117" fmla="*/ 196644 w 9662615"/>
              <a:gd name="connsiteY117" fmla="*/ 1524565 h 1587534"/>
              <a:gd name="connsiteX118" fmla="*/ 86819 w 9662615"/>
              <a:gd name="connsiteY118" fmla="*/ 1519517 h 1587534"/>
              <a:gd name="connsiteX119" fmla="*/ 53369 w 9662615"/>
              <a:gd name="connsiteY119" fmla="*/ 1516853 h 1587534"/>
              <a:gd name="connsiteX120" fmla="*/ 2359 w 9662615"/>
              <a:gd name="connsiteY120" fmla="*/ 1515247 h 1587534"/>
              <a:gd name="connsiteX121" fmla="*/ 0 w 9662615"/>
              <a:gd name="connsiteY121" fmla="*/ 1514932 h 1587534"/>
              <a:gd name="connsiteX122" fmla="*/ 0 w 9662615"/>
              <a:gd name="connsiteY122" fmla="*/ 0 h 1587534"/>
              <a:gd name="connsiteX0" fmla="*/ 0 w 9662615"/>
              <a:gd name="connsiteY0" fmla="*/ 0 h 1587534"/>
              <a:gd name="connsiteX1" fmla="*/ 9662615 w 9662615"/>
              <a:gd name="connsiteY1" fmla="*/ 0 h 1587534"/>
              <a:gd name="connsiteX2" fmla="*/ 9662615 w 9662615"/>
              <a:gd name="connsiteY2" fmla="*/ 1280346 h 1587534"/>
              <a:gd name="connsiteX3" fmla="*/ 9658420 w 9662615"/>
              <a:gd name="connsiteY3" fmla="*/ 1280106 h 1587534"/>
              <a:gd name="connsiteX4" fmla="*/ 9469546 w 9662615"/>
              <a:gd name="connsiteY4" fmla="*/ 1289837 h 1587534"/>
              <a:gd name="connsiteX5" fmla="*/ 9385895 w 9662615"/>
              <a:gd name="connsiteY5" fmla="*/ 1269203 h 1587534"/>
              <a:gd name="connsiteX6" fmla="*/ 9144767 w 9662615"/>
              <a:gd name="connsiteY6" fmla="*/ 1264120 h 1587534"/>
              <a:gd name="connsiteX7" fmla="*/ 8837252 w 9662615"/>
              <a:gd name="connsiteY7" fmla="*/ 1350515 h 1587534"/>
              <a:gd name="connsiteX8" fmla="*/ 8705466 w 9662615"/>
              <a:gd name="connsiteY8" fmla="*/ 1342419 h 1587534"/>
              <a:gd name="connsiteX9" fmla="*/ 8652221 w 9662615"/>
              <a:gd name="connsiteY9" fmla="*/ 1326906 h 1587534"/>
              <a:gd name="connsiteX10" fmla="*/ 8632312 w 9662615"/>
              <a:gd name="connsiteY10" fmla="*/ 1326025 h 1587534"/>
              <a:gd name="connsiteX11" fmla="*/ 8591582 w 9662615"/>
              <a:gd name="connsiteY11" fmla="*/ 1341666 h 1587534"/>
              <a:gd name="connsiteX12" fmla="*/ 8537336 w 9662615"/>
              <a:gd name="connsiteY12" fmla="*/ 1341684 h 1587534"/>
              <a:gd name="connsiteX13" fmla="*/ 8472508 w 9662615"/>
              <a:gd name="connsiteY13" fmla="*/ 1363109 h 1587534"/>
              <a:gd name="connsiteX14" fmla="*/ 8258477 w 9662615"/>
              <a:gd name="connsiteY14" fmla="*/ 1370666 h 1587534"/>
              <a:gd name="connsiteX15" fmla="*/ 8197961 w 9662615"/>
              <a:gd name="connsiteY15" fmla="*/ 1392804 h 1587534"/>
              <a:gd name="connsiteX16" fmla="*/ 8171196 w 9662615"/>
              <a:gd name="connsiteY16" fmla="*/ 1397216 h 1587534"/>
              <a:gd name="connsiteX17" fmla="*/ 8127667 w 9662615"/>
              <a:gd name="connsiteY17" fmla="*/ 1418254 h 1587534"/>
              <a:gd name="connsiteX18" fmla="*/ 7974579 w 9662615"/>
              <a:gd name="connsiteY18" fmla="*/ 1383439 h 1587534"/>
              <a:gd name="connsiteX19" fmla="*/ 7768351 w 9662615"/>
              <a:gd name="connsiteY19" fmla="*/ 1395051 h 1587534"/>
              <a:gd name="connsiteX20" fmla="*/ 7635985 w 9662615"/>
              <a:gd name="connsiteY20" fmla="*/ 1386363 h 1587534"/>
              <a:gd name="connsiteX21" fmla="*/ 7466069 w 9662615"/>
              <a:gd name="connsiteY21" fmla="*/ 1377654 h 1587534"/>
              <a:gd name="connsiteX22" fmla="*/ 7355642 w 9662615"/>
              <a:gd name="connsiteY22" fmla="*/ 1407761 h 1587534"/>
              <a:gd name="connsiteX23" fmla="*/ 7151610 w 9662615"/>
              <a:gd name="connsiteY23" fmla="*/ 1397856 h 1587534"/>
              <a:gd name="connsiteX24" fmla="*/ 7082147 w 9662615"/>
              <a:gd name="connsiteY24" fmla="*/ 1406113 h 1587534"/>
              <a:gd name="connsiteX25" fmla="*/ 7014958 w 9662615"/>
              <a:gd name="connsiteY25" fmla="*/ 1396883 h 1587534"/>
              <a:gd name="connsiteX26" fmla="*/ 6907567 w 9662615"/>
              <a:gd name="connsiteY26" fmla="*/ 1419149 h 1587534"/>
              <a:gd name="connsiteX27" fmla="*/ 6748428 w 9662615"/>
              <a:gd name="connsiteY27" fmla="*/ 1420308 h 1587534"/>
              <a:gd name="connsiteX28" fmla="*/ 6654257 w 9662615"/>
              <a:gd name="connsiteY28" fmla="*/ 1424143 h 1587534"/>
              <a:gd name="connsiteX29" fmla="*/ 6620123 w 9662615"/>
              <a:gd name="connsiteY29" fmla="*/ 1430535 h 1587534"/>
              <a:gd name="connsiteX30" fmla="*/ 6571355 w 9662615"/>
              <a:gd name="connsiteY30" fmla="*/ 1436144 h 1587534"/>
              <a:gd name="connsiteX31" fmla="*/ 6486557 w 9662615"/>
              <a:gd name="connsiteY31" fmla="*/ 1449861 h 1587534"/>
              <a:gd name="connsiteX32" fmla="*/ 6370419 w 9662615"/>
              <a:gd name="connsiteY32" fmla="*/ 1461649 h 1587534"/>
              <a:gd name="connsiteX33" fmla="*/ 6278839 w 9662615"/>
              <a:gd name="connsiteY33" fmla="*/ 1449160 h 1587534"/>
              <a:gd name="connsiteX34" fmla="*/ 6272455 w 9662615"/>
              <a:gd name="connsiteY34" fmla="*/ 1453191 h 1587534"/>
              <a:gd name="connsiteX35" fmla="*/ 6212659 w 9662615"/>
              <a:gd name="connsiteY35" fmla="*/ 1454850 h 1587534"/>
              <a:gd name="connsiteX36" fmla="*/ 6069317 w 9662615"/>
              <a:gd name="connsiteY36" fmla="*/ 1445838 h 1587534"/>
              <a:gd name="connsiteX37" fmla="*/ 5878477 w 9662615"/>
              <a:gd name="connsiteY37" fmla="*/ 1439180 h 1587534"/>
              <a:gd name="connsiteX38" fmla="*/ 5838387 w 9662615"/>
              <a:gd name="connsiteY38" fmla="*/ 1444679 h 1587534"/>
              <a:gd name="connsiteX39" fmla="*/ 5771136 w 9662615"/>
              <a:gd name="connsiteY39" fmla="*/ 1453639 h 1587534"/>
              <a:gd name="connsiteX40" fmla="*/ 5724081 w 9662615"/>
              <a:gd name="connsiteY40" fmla="*/ 1470431 h 1587534"/>
              <a:gd name="connsiteX41" fmla="*/ 5666577 w 9662615"/>
              <a:gd name="connsiteY41" fmla="*/ 1473921 h 1587534"/>
              <a:gd name="connsiteX42" fmla="*/ 5649068 w 9662615"/>
              <a:gd name="connsiteY42" fmla="*/ 1461676 h 1587534"/>
              <a:gd name="connsiteX43" fmla="*/ 5588902 w 9662615"/>
              <a:gd name="connsiteY43" fmla="*/ 1469647 h 1587534"/>
              <a:gd name="connsiteX44" fmla="*/ 5498090 w 9662615"/>
              <a:gd name="connsiteY44" fmla="*/ 1483173 h 1587534"/>
              <a:gd name="connsiteX45" fmla="*/ 5444641 w 9662615"/>
              <a:gd name="connsiteY45" fmla="*/ 1487602 h 1587534"/>
              <a:gd name="connsiteX46" fmla="*/ 5299812 w 9662615"/>
              <a:gd name="connsiteY46" fmla="*/ 1503362 h 1587534"/>
              <a:gd name="connsiteX47" fmla="*/ 5213947 w 9662615"/>
              <a:gd name="connsiteY47" fmla="*/ 1516637 h 1587534"/>
              <a:gd name="connsiteX48" fmla="*/ 5090342 w 9662615"/>
              <a:gd name="connsiteY48" fmla="*/ 1546680 h 1587534"/>
              <a:gd name="connsiteX49" fmla="*/ 5082104 w 9662615"/>
              <a:gd name="connsiteY49" fmla="*/ 1547781 h 1587534"/>
              <a:gd name="connsiteX50" fmla="*/ 5059484 w 9662615"/>
              <a:gd name="connsiteY50" fmla="*/ 1546802 h 1587534"/>
              <a:gd name="connsiteX51" fmla="*/ 5050958 w 9662615"/>
              <a:gd name="connsiteY51" fmla="*/ 1545776 h 1587534"/>
              <a:gd name="connsiteX52" fmla="*/ 5038524 w 9662615"/>
              <a:gd name="connsiteY52" fmla="*/ 1545675 h 1587534"/>
              <a:gd name="connsiteX53" fmla="*/ 5038223 w 9662615"/>
              <a:gd name="connsiteY53" fmla="*/ 1545881 h 1587534"/>
              <a:gd name="connsiteX54" fmla="*/ 5026564 w 9662615"/>
              <a:gd name="connsiteY54" fmla="*/ 1545376 h 1587534"/>
              <a:gd name="connsiteX55" fmla="*/ 4969433 w 9662615"/>
              <a:gd name="connsiteY55" fmla="*/ 1540263 h 1587534"/>
              <a:gd name="connsiteX56" fmla="*/ 4894799 w 9662615"/>
              <a:gd name="connsiteY56" fmla="*/ 1559476 h 1587534"/>
              <a:gd name="connsiteX57" fmla="*/ 4863775 w 9662615"/>
              <a:gd name="connsiteY57" fmla="*/ 1562633 h 1587534"/>
              <a:gd name="connsiteX58" fmla="*/ 4847242 w 9662615"/>
              <a:gd name="connsiteY58" fmla="*/ 1565435 h 1587534"/>
              <a:gd name="connsiteX59" fmla="*/ 4830335 w 9662615"/>
              <a:gd name="connsiteY59" fmla="*/ 1587534 h 1587534"/>
              <a:gd name="connsiteX60" fmla="*/ 4791466 w 9662615"/>
              <a:gd name="connsiteY60" fmla="*/ 1561324 h 1587534"/>
              <a:gd name="connsiteX61" fmla="*/ 4784247 w 9662615"/>
              <a:gd name="connsiteY61" fmla="*/ 1562342 h 1587534"/>
              <a:gd name="connsiteX62" fmla="*/ 4748477 w 9662615"/>
              <a:gd name="connsiteY62" fmla="*/ 1556925 h 1587534"/>
              <a:gd name="connsiteX63" fmla="*/ 4730033 w 9662615"/>
              <a:gd name="connsiteY63" fmla="*/ 1555274 h 1587534"/>
              <a:gd name="connsiteX64" fmla="*/ 4724747 w 9662615"/>
              <a:gd name="connsiteY64" fmla="*/ 1552439 h 1587534"/>
              <a:gd name="connsiteX65" fmla="*/ 4697562 w 9662615"/>
              <a:gd name="connsiteY65" fmla="*/ 1551206 h 1587534"/>
              <a:gd name="connsiteX66" fmla="*/ 4662664 w 9662615"/>
              <a:gd name="connsiteY66" fmla="*/ 1573162 h 1587534"/>
              <a:gd name="connsiteX67" fmla="*/ 4603028 w 9662615"/>
              <a:gd name="connsiteY67" fmla="*/ 1568821 h 1587534"/>
              <a:gd name="connsiteX68" fmla="*/ 4541612 w 9662615"/>
              <a:gd name="connsiteY68" fmla="*/ 1545262 h 1587534"/>
              <a:gd name="connsiteX69" fmla="*/ 4422155 w 9662615"/>
              <a:gd name="connsiteY69" fmla="*/ 1542059 h 1587534"/>
              <a:gd name="connsiteX70" fmla="*/ 4221826 w 9662615"/>
              <a:gd name="connsiteY70" fmla="*/ 1508923 h 1587534"/>
              <a:gd name="connsiteX71" fmla="*/ 4096601 w 9662615"/>
              <a:gd name="connsiteY71" fmla="*/ 1521563 h 1587534"/>
              <a:gd name="connsiteX72" fmla="*/ 3970635 w 9662615"/>
              <a:gd name="connsiteY72" fmla="*/ 1544815 h 1587534"/>
              <a:gd name="connsiteX73" fmla="*/ 3833906 w 9662615"/>
              <a:gd name="connsiteY73" fmla="*/ 1516637 h 1587534"/>
              <a:gd name="connsiteX74" fmla="*/ 3696258 w 9662615"/>
              <a:gd name="connsiteY74" fmla="*/ 1537563 h 1587534"/>
              <a:gd name="connsiteX75" fmla="*/ 3594070 w 9662615"/>
              <a:gd name="connsiteY75" fmla="*/ 1509422 h 1587534"/>
              <a:gd name="connsiteX76" fmla="*/ 3565233 w 9662615"/>
              <a:gd name="connsiteY76" fmla="*/ 1515122 h 1587534"/>
              <a:gd name="connsiteX77" fmla="*/ 3560267 w 9662615"/>
              <a:gd name="connsiteY77" fmla="*/ 1516288 h 1587534"/>
              <a:gd name="connsiteX78" fmla="*/ 3540258 w 9662615"/>
              <a:gd name="connsiteY78" fmla="*/ 1516976 h 1587534"/>
              <a:gd name="connsiteX79" fmla="*/ 3534780 w 9662615"/>
              <a:gd name="connsiteY79" fmla="*/ 1522141 h 1587534"/>
              <a:gd name="connsiteX80" fmla="*/ 3504783 w 9662615"/>
              <a:gd name="connsiteY80" fmla="*/ 1526739 h 1587534"/>
              <a:gd name="connsiteX81" fmla="*/ 3430805 w 9662615"/>
              <a:gd name="connsiteY81" fmla="*/ 1542521 h 1587534"/>
              <a:gd name="connsiteX82" fmla="*/ 3292707 w 9662615"/>
              <a:gd name="connsiteY82" fmla="*/ 1520490 h 1587534"/>
              <a:gd name="connsiteX83" fmla="*/ 3187872 w 9662615"/>
              <a:gd name="connsiteY83" fmla="*/ 1519991 h 1587534"/>
              <a:gd name="connsiteX84" fmla="*/ 3148026 w 9662615"/>
              <a:gd name="connsiteY84" fmla="*/ 1524777 h 1587534"/>
              <a:gd name="connsiteX85" fmla="*/ 3092394 w 9662615"/>
              <a:gd name="connsiteY85" fmla="*/ 1528115 h 1587534"/>
              <a:gd name="connsiteX86" fmla="*/ 2994200 w 9662615"/>
              <a:gd name="connsiteY86" fmla="*/ 1537857 h 1587534"/>
              <a:gd name="connsiteX87" fmla="*/ 2862301 w 9662615"/>
              <a:gd name="connsiteY87" fmla="*/ 1544250 h 1587534"/>
              <a:gd name="connsiteX88" fmla="*/ 2766335 w 9662615"/>
              <a:gd name="connsiteY88" fmla="*/ 1527662 h 1587534"/>
              <a:gd name="connsiteX89" fmla="*/ 2757836 w 9662615"/>
              <a:gd name="connsiteY89" fmla="*/ 1531371 h 1587534"/>
              <a:gd name="connsiteX90" fmla="*/ 2691555 w 9662615"/>
              <a:gd name="connsiteY90" fmla="*/ 1530283 h 1587534"/>
              <a:gd name="connsiteX91" fmla="*/ 2491676 w 9662615"/>
              <a:gd name="connsiteY91" fmla="*/ 1500859 h 1587534"/>
              <a:gd name="connsiteX92" fmla="*/ 2378036 w 9662615"/>
              <a:gd name="connsiteY92" fmla="*/ 1520645 h 1587534"/>
              <a:gd name="connsiteX93" fmla="*/ 2284269 w 9662615"/>
              <a:gd name="connsiteY93" fmla="*/ 1503068 h 1587534"/>
              <a:gd name="connsiteX94" fmla="*/ 2207104 w 9662615"/>
              <a:gd name="connsiteY94" fmla="*/ 1508888 h 1587534"/>
              <a:gd name="connsiteX95" fmla="*/ 2149226 w 9662615"/>
              <a:gd name="connsiteY95" fmla="*/ 1523409 h 1587534"/>
              <a:gd name="connsiteX96" fmla="*/ 2084783 w 9662615"/>
              <a:gd name="connsiteY96" fmla="*/ 1524245 h 1587534"/>
              <a:gd name="connsiteX97" fmla="*/ 2070075 w 9662615"/>
              <a:gd name="connsiteY97" fmla="*/ 1511285 h 1587534"/>
              <a:gd name="connsiteX98" fmla="*/ 2001057 w 9662615"/>
              <a:gd name="connsiteY98" fmla="*/ 1516449 h 1587534"/>
              <a:gd name="connsiteX99" fmla="*/ 1896330 w 9662615"/>
              <a:gd name="connsiteY99" fmla="*/ 1525725 h 1587534"/>
              <a:gd name="connsiteX100" fmla="*/ 1835994 w 9662615"/>
              <a:gd name="connsiteY100" fmla="*/ 1527678 h 1587534"/>
              <a:gd name="connsiteX101" fmla="*/ 1671119 w 9662615"/>
              <a:gd name="connsiteY101" fmla="*/ 1536701 h 1587534"/>
              <a:gd name="connsiteX102" fmla="*/ 1601337 w 9662615"/>
              <a:gd name="connsiteY102" fmla="*/ 1548552 h 1587534"/>
              <a:gd name="connsiteX103" fmla="*/ 1407755 w 9662615"/>
              <a:gd name="connsiteY103" fmla="*/ 1571444 h 1587534"/>
              <a:gd name="connsiteX104" fmla="*/ 1271994 w 9662615"/>
              <a:gd name="connsiteY104" fmla="*/ 1579471 h 1587534"/>
              <a:gd name="connsiteX105" fmla="*/ 1249226 w 9662615"/>
              <a:gd name="connsiteY105" fmla="*/ 1583140 h 1587534"/>
              <a:gd name="connsiteX106" fmla="*/ 1217719 w 9662615"/>
              <a:gd name="connsiteY106" fmla="*/ 1580863 h 1587534"/>
              <a:gd name="connsiteX107" fmla="*/ 1091432 w 9662615"/>
              <a:gd name="connsiteY107" fmla="*/ 1571003 h 1587534"/>
              <a:gd name="connsiteX108" fmla="*/ 992039 w 9662615"/>
              <a:gd name="connsiteY108" fmla="*/ 1556662 h 1587534"/>
              <a:gd name="connsiteX109" fmla="*/ 868264 w 9662615"/>
              <a:gd name="connsiteY109" fmla="*/ 1566392 h 1587534"/>
              <a:gd name="connsiteX110" fmla="*/ 792765 w 9662615"/>
              <a:gd name="connsiteY110" fmla="*/ 1563102 h 1587534"/>
              <a:gd name="connsiteX111" fmla="*/ 669055 w 9662615"/>
              <a:gd name="connsiteY111" fmla="*/ 1543638 h 1587534"/>
              <a:gd name="connsiteX112" fmla="*/ 506152 w 9662615"/>
              <a:gd name="connsiteY112" fmla="*/ 1549124 h 1587534"/>
              <a:gd name="connsiteX113" fmla="*/ 472797 w 9662615"/>
              <a:gd name="connsiteY113" fmla="*/ 1568904 h 1587534"/>
              <a:gd name="connsiteX114" fmla="*/ 427864 w 9662615"/>
              <a:gd name="connsiteY114" fmla="*/ 1580848 h 1587534"/>
              <a:gd name="connsiteX115" fmla="*/ 408381 w 9662615"/>
              <a:gd name="connsiteY115" fmla="*/ 1552940 h 1587534"/>
              <a:gd name="connsiteX116" fmla="*/ 267163 w 9662615"/>
              <a:gd name="connsiteY116" fmla="*/ 1531913 h 1587534"/>
              <a:gd name="connsiteX117" fmla="*/ 196644 w 9662615"/>
              <a:gd name="connsiteY117" fmla="*/ 1524565 h 1587534"/>
              <a:gd name="connsiteX118" fmla="*/ 86819 w 9662615"/>
              <a:gd name="connsiteY118" fmla="*/ 1519517 h 1587534"/>
              <a:gd name="connsiteX119" fmla="*/ 53369 w 9662615"/>
              <a:gd name="connsiteY119" fmla="*/ 1516853 h 1587534"/>
              <a:gd name="connsiteX120" fmla="*/ 2359 w 9662615"/>
              <a:gd name="connsiteY120" fmla="*/ 1515247 h 1587534"/>
              <a:gd name="connsiteX121" fmla="*/ 0 w 9662615"/>
              <a:gd name="connsiteY121" fmla="*/ 1514932 h 1587534"/>
              <a:gd name="connsiteX122" fmla="*/ 0 w 9662615"/>
              <a:gd name="connsiteY122" fmla="*/ 0 h 1587534"/>
              <a:gd name="connsiteX0" fmla="*/ 0 w 9662615"/>
              <a:gd name="connsiteY0" fmla="*/ 0 h 1587534"/>
              <a:gd name="connsiteX1" fmla="*/ 9662615 w 9662615"/>
              <a:gd name="connsiteY1" fmla="*/ 0 h 1587534"/>
              <a:gd name="connsiteX2" fmla="*/ 9662615 w 9662615"/>
              <a:gd name="connsiteY2" fmla="*/ 1280346 h 1587534"/>
              <a:gd name="connsiteX3" fmla="*/ 9658420 w 9662615"/>
              <a:gd name="connsiteY3" fmla="*/ 1280106 h 1587534"/>
              <a:gd name="connsiteX4" fmla="*/ 9469546 w 9662615"/>
              <a:gd name="connsiteY4" fmla="*/ 1289837 h 1587534"/>
              <a:gd name="connsiteX5" fmla="*/ 9385895 w 9662615"/>
              <a:gd name="connsiteY5" fmla="*/ 1269203 h 1587534"/>
              <a:gd name="connsiteX6" fmla="*/ 9144767 w 9662615"/>
              <a:gd name="connsiteY6" fmla="*/ 1264120 h 1587534"/>
              <a:gd name="connsiteX7" fmla="*/ 8837252 w 9662615"/>
              <a:gd name="connsiteY7" fmla="*/ 1350515 h 1587534"/>
              <a:gd name="connsiteX8" fmla="*/ 8705466 w 9662615"/>
              <a:gd name="connsiteY8" fmla="*/ 1342419 h 1587534"/>
              <a:gd name="connsiteX9" fmla="*/ 8652221 w 9662615"/>
              <a:gd name="connsiteY9" fmla="*/ 1326906 h 1587534"/>
              <a:gd name="connsiteX10" fmla="*/ 8632312 w 9662615"/>
              <a:gd name="connsiteY10" fmla="*/ 1326025 h 1587534"/>
              <a:gd name="connsiteX11" fmla="*/ 8591582 w 9662615"/>
              <a:gd name="connsiteY11" fmla="*/ 1341666 h 1587534"/>
              <a:gd name="connsiteX12" fmla="*/ 8537336 w 9662615"/>
              <a:gd name="connsiteY12" fmla="*/ 1341684 h 1587534"/>
              <a:gd name="connsiteX13" fmla="*/ 8472508 w 9662615"/>
              <a:gd name="connsiteY13" fmla="*/ 1363109 h 1587534"/>
              <a:gd name="connsiteX14" fmla="*/ 8258477 w 9662615"/>
              <a:gd name="connsiteY14" fmla="*/ 1370666 h 1587534"/>
              <a:gd name="connsiteX15" fmla="*/ 8197961 w 9662615"/>
              <a:gd name="connsiteY15" fmla="*/ 1392804 h 1587534"/>
              <a:gd name="connsiteX16" fmla="*/ 8171196 w 9662615"/>
              <a:gd name="connsiteY16" fmla="*/ 1397216 h 1587534"/>
              <a:gd name="connsiteX17" fmla="*/ 8127667 w 9662615"/>
              <a:gd name="connsiteY17" fmla="*/ 1418254 h 1587534"/>
              <a:gd name="connsiteX18" fmla="*/ 7974579 w 9662615"/>
              <a:gd name="connsiteY18" fmla="*/ 1383439 h 1587534"/>
              <a:gd name="connsiteX19" fmla="*/ 7768351 w 9662615"/>
              <a:gd name="connsiteY19" fmla="*/ 1395051 h 1587534"/>
              <a:gd name="connsiteX20" fmla="*/ 7635985 w 9662615"/>
              <a:gd name="connsiteY20" fmla="*/ 1386363 h 1587534"/>
              <a:gd name="connsiteX21" fmla="*/ 7466069 w 9662615"/>
              <a:gd name="connsiteY21" fmla="*/ 1377654 h 1587534"/>
              <a:gd name="connsiteX22" fmla="*/ 7355642 w 9662615"/>
              <a:gd name="connsiteY22" fmla="*/ 1407761 h 1587534"/>
              <a:gd name="connsiteX23" fmla="*/ 7151610 w 9662615"/>
              <a:gd name="connsiteY23" fmla="*/ 1397856 h 1587534"/>
              <a:gd name="connsiteX24" fmla="*/ 7082147 w 9662615"/>
              <a:gd name="connsiteY24" fmla="*/ 1406113 h 1587534"/>
              <a:gd name="connsiteX25" fmla="*/ 7014958 w 9662615"/>
              <a:gd name="connsiteY25" fmla="*/ 1396883 h 1587534"/>
              <a:gd name="connsiteX26" fmla="*/ 6907567 w 9662615"/>
              <a:gd name="connsiteY26" fmla="*/ 1419149 h 1587534"/>
              <a:gd name="connsiteX27" fmla="*/ 6748428 w 9662615"/>
              <a:gd name="connsiteY27" fmla="*/ 1420308 h 1587534"/>
              <a:gd name="connsiteX28" fmla="*/ 6654257 w 9662615"/>
              <a:gd name="connsiteY28" fmla="*/ 1424143 h 1587534"/>
              <a:gd name="connsiteX29" fmla="*/ 6620123 w 9662615"/>
              <a:gd name="connsiteY29" fmla="*/ 1430535 h 1587534"/>
              <a:gd name="connsiteX30" fmla="*/ 6571355 w 9662615"/>
              <a:gd name="connsiteY30" fmla="*/ 1436144 h 1587534"/>
              <a:gd name="connsiteX31" fmla="*/ 6486557 w 9662615"/>
              <a:gd name="connsiteY31" fmla="*/ 1449861 h 1587534"/>
              <a:gd name="connsiteX32" fmla="*/ 6370419 w 9662615"/>
              <a:gd name="connsiteY32" fmla="*/ 1461649 h 1587534"/>
              <a:gd name="connsiteX33" fmla="*/ 6278839 w 9662615"/>
              <a:gd name="connsiteY33" fmla="*/ 1449160 h 1587534"/>
              <a:gd name="connsiteX34" fmla="*/ 6272455 w 9662615"/>
              <a:gd name="connsiteY34" fmla="*/ 1453191 h 1587534"/>
              <a:gd name="connsiteX35" fmla="*/ 6212659 w 9662615"/>
              <a:gd name="connsiteY35" fmla="*/ 1454850 h 1587534"/>
              <a:gd name="connsiteX36" fmla="*/ 6069317 w 9662615"/>
              <a:gd name="connsiteY36" fmla="*/ 1445838 h 1587534"/>
              <a:gd name="connsiteX37" fmla="*/ 5878477 w 9662615"/>
              <a:gd name="connsiteY37" fmla="*/ 1439180 h 1587534"/>
              <a:gd name="connsiteX38" fmla="*/ 5838387 w 9662615"/>
              <a:gd name="connsiteY38" fmla="*/ 1444679 h 1587534"/>
              <a:gd name="connsiteX39" fmla="*/ 5771136 w 9662615"/>
              <a:gd name="connsiteY39" fmla="*/ 1453639 h 1587534"/>
              <a:gd name="connsiteX40" fmla="*/ 5724081 w 9662615"/>
              <a:gd name="connsiteY40" fmla="*/ 1470431 h 1587534"/>
              <a:gd name="connsiteX41" fmla="*/ 5666577 w 9662615"/>
              <a:gd name="connsiteY41" fmla="*/ 1473921 h 1587534"/>
              <a:gd name="connsiteX42" fmla="*/ 5649068 w 9662615"/>
              <a:gd name="connsiteY42" fmla="*/ 1461676 h 1587534"/>
              <a:gd name="connsiteX43" fmla="*/ 5588902 w 9662615"/>
              <a:gd name="connsiteY43" fmla="*/ 1469647 h 1587534"/>
              <a:gd name="connsiteX44" fmla="*/ 5498090 w 9662615"/>
              <a:gd name="connsiteY44" fmla="*/ 1483173 h 1587534"/>
              <a:gd name="connsiteX45" fmla="*/ 5444641 w 9662615"/>
              <a:gd name="connsiteY45" fmla="*/ 1487602 h 1587534"/>
              <a:gd name="connsiteX46" fmla="*/ 5299812 w 9662615"/>
              <a:gd name="connsiteY46" fmla="*/ 1503362 h 1587534"/>
              <a:gd name="connsiteX47" fmla="*/ 5213947 w 9662615"/>
              <a:gd name="connsiteY47" fmla="*/ 1516637 h 1587534"/>
              <a:gd name="connsiteX48" fmla="*/ 5090342 w 9662615"/>
              <a:gd name="connsiteY48" fmla="*/ 1546680 h 1587534"/>
              <a:gd name="connsiteX49" fmla="*/ 5082104 w 9662615"/>
              <a:gd name="connsiteY49" fmla="*/ 1547781 h 1587534"/>
              <a:gd name="connsiteX50" fmla="*/ 5059484 w 9662615"/>
              <a:gd name="connsiteY50" fmla="*/ 1546802 h 1587534"/>
              <a:gd name="connsiteX51" fmla="*/ 5050958 w 9662615"/>
              <a:gd name="connsiteY51" fmla="*/ 1545776 h 1587534"/>
              <a:gd name="connsiteX52" fmla="*/ 5038524 w 9662615"/>
              <a:gd name="connsiteY52" fmla="*/ 1545675 h 1587534"/>
              <a:gd name="connsiteX53" fmla="*/ 5038223 w 9662615"/>
              <a:gd name="connsiteY53" fmla="*/ 1545881 h 1587534"/>
              <a:gd name="connsiteX54" fmla="*/ 5026564 w 9662615"/>
              <a:gd name="connsiteY54" fmla="*/ 1545376 h 1587534"/>
              <a:gd name="connsiteX55" fmla="*/ 4969433 w 9662615"/>
              <a:gd name="connsiteY55" fmla="*/ 1540263 h 1587534"/>
              <a:gd name="connsiteX56" fmla="*/ 4921303 w 9662615"/>
              <a:gd name="connsiteY56" fmla="*/ 1575379 h 1587534"/>
              <a:gd name="connsiteX57" fmla="*/ 4863775 w 9662615"/>
              <a:gd name="connsiteY57" fmla="*/ 1562633 h 1587534"/>
              <a:gd name="connsiteX58" fmla="*/ 4847242 w 9662615"/>
              <a:gd name="connsiteY58" fmla="*/ 1565435 h 1587534"/>
              <a:gd name="connsiteX59" fmla="*/ 4830335 w 9662615"/>
              <a:gd name="connsiteY59" fmla="*/ 1587534 h 1587534"/>
              <a:gd name="connsiteX60" fmla="*/ 4791466 w 9662615"/>
              <a:gd name="connsiteY60" fmla="*/ 1561324 h 1587534"/>
              <a:gd name="connsiteX61" fmla="*/ 4784247 w 9662615"/>
              <a:gd name="connsiteY61" fmla="*/ 1562342 h 1587534"/>
              <a:gd name="connsiteX62" fmla="*/ 4748477 w 9662615"/>
              <a:gd name="connsiteY62" fmla="*/ 1556925 h 1587534"/>
              <a:gd name="connsiteX63" fmla="*/ 4730033 w 9662615"/>
              <a:gd name="connsiteY63" fmla="*/ 1555274 h 1587534"/>
              <a:gd name="connsiteX64" fmla="*/ 4724747 w 9662615"/>
              <a:gd name="connsiteY64" fmla="*/ 1552439 h 1587534"/>
              <a:gd name="connsiteX65" fmla="*/ 4697562 w 9662615"/>
              <a:gd name="connsiteY65" fmla="*/ 1551206 h 1587534"/>
              <a:gd name="connsiteX66" fmla="*/ 4662664 w 9662615"/>
              <a:gd name="connsiteY66" fmla="*/ 1573162 h 1587534"/>
              <a:gd name="connsiteX67" fmla="*/ 4603028 w 9662615"/>
              <a:gd name="connsiteY67" fmla="*/ 1568821 h 1587534"/>
              <a:gd name="connsiteX68" fmla="*/ 4541612 w 9662615"/>
              <a:gd name="connsiteY68" fmla="*/ 1545262 h 1587534"/>
              <a:gd name="connsiteX69" fmla="*/ 4422155 w 9662615"/>
              <a:gd name="connsiteY69" fmla="*/ 1542059 h 1587534"/>
              <a:gd name="connsiteX70" fmla="*/ 4221826 w 9662615"/>
              <a:gd name="connsiteY70" fmla="*/ 1508923 h 1587534"/>
              <a:gd name="connsiteX71" fmla="*/ 4096601 w 9662615"/>
              <a:gd name="connsiteY71" fmla="*/ 1521563 h 1587534"/>
              <a:gd name="connsiteX72" fmla="*/ 3970635 w 9662615"/>
              <a:gd name="connsiteY72" fmla="*/ 1544815 h 1587534"/>
              <a:gd name="connsiteX73" fmla="*/ 3833906 w 9662615"/>
              <a:gd name="connsiteY73" fmla="*/ 1516637 h 1587534"/>
              <a:gd name="connsiteX74" fmla="*/ 3696258 w 9662615"/>
              <a:gd name="connsiteY74" fmla="*/ 1537563 h 1587534"/>
              <a:gd name="connsiteX75" fmla="*/ 3594070 w 9662615"/>
              <a:gd name="connsiteY75" fmla="*/ 1509422 h 1587534"/>
              <a:gd name="connsiteX76" fmla="*/ 3565233 w 9662615"/>
              <a:gd name="connsiteY76" fmla="*/ 1515122 h 1587534"/>
              <a:gd name="connsiteX77" fmla="*/ 3560267 w 9662615"/>
              <a:gd name="connsiteY77" fmla="*/ 1516288 h 1587534"/>
              <a:gd name="connsiteX78" fmla="*/ 3540258 w 9662615"/>
              <a:gd name="connsiteY78" fmla="*/ 1516976 h 1587534"/>
              <a:gd name="connsiteX79" fmla="*/ 3534780 w 9662615"/>
              <a:gd name="connsiteY79" fmla="*/ 1522141 h 1587534"/>
              <a:gd name="connsiteX80" fmla="*/ 3504783 w 9662615"/>
              <a:gd name="connsiteY80" fmla="*/ 1526739 h 1587534"/>
              <a:gd name="connsiteX81" fmla="*/ 3430805 w 9662615"/>
              <a:gd name="connsiteY81" fmla="*/ 1542521 h 1587534"/>
              <a:gd name="connsiteX82" fmla="*/ 3292707 w 9662615"/>
              <a:gd name="connsiteY82" fmla="*/ 1520490 h 1587534"/>
              <a:gd name="connsiteX83" fmla="*/ 3187872 w 9662615"/>
              <a:gd name="connsiteY83" fmla="*/ 1519991 h 1587534"/>
              <a:gd name="connsiteX84" fmla="*/ 3148026 w 9662615"/>
              <a:gd name="connsiteY84" fmla="*/ 1524777 h 1587534"/>
              <a:gd name="connsiteX85" fmla="*/ 3092394 w 9662615"/>
              <a:gd name="connsiteY85" fmla="*/ 1528115 h 1587534"/>
              <a:gd name="connsiteX86" fmla="*/ 2994200 w 9662615"/>
              <a:gd name="connsiteY86" fmla="*/ 1537857 h 1587534"/>
              <a:gd name="connsiteX87" fmla="*/ 2862301 w 9662615"/>
              <a:gd name="connsiteY87" fmla="*/ 1544250 h 1587534"/>
              <a:gd name="connsiteX88" fmla="*/ 2766335 w 9662615"/>
              <a:gd name="connsiteY88" fmla="*/ 1527662 h 1587534"/>
              <a:gd name="connsiteX89" fmla="*/ 2757836 w 9662615"/>
              <a:gd name="connsiteY89" fmla="*/ 1531371 h 1587534"/>
              <a:gd name="connsiteX90" fmla="*/ 2691555 w 9662615"/>
              <a:gd name="connsiteY90" fmla="*/ 1530283 h 1587534"/>
              <a:gd name="connsiteX91" fmla="*/ 2491676 w 9662615"/>
              <a:gd name="connsiteY91" fmla="*/ 1500859 h 1587534"/>
              <a:gd name="connsiteX92" fmla="*/ 2378036 w 9662615"/>
              <a:gd name="connsiteY92" fmla="*/ 1520645 h 1587534"/>
              <a:gd name="connsiteX93" fmla="*/ 2284269 w 9662615"/>
              <a:gd name="connsiteY93" fmla="*/ 1503068 h 1587534"/>
              <a:gd name="connsiteX94" fmla="*/ 2207104 w 9662615"/>
              <a:gd name="connsiteY94" fmla="*/ 1508888 h 1587534"/>
              <a:gd name="connsiteX95" fmla="*/ 2149226 w 9662615"/>
              <a:gd name="connsiteY95" fmla="*/ 1523409 h 1587534"/>
              <a:gd name="connsiteX96" fmla="*/ 2084783 w 9662615"/>
              <a:gd name="connsiteY96" fmla="*/ 1524245 h 1587534"/>
              <a:gd name="connsiteX97" fmla="*/ 2070075 w 9662615"/>
              <a:gd name="connsiteY97" fmla="*/ 1511285 h 1587534"/>
              <a:gd name="connsiteX98" fmla="*/ 2001057 w 9662615"/>
              <a:gd name="connsiteY98" fmla="*/ 1516449 h 1587534"/>
              <a:gd name="connsiteX99" fmla="*/ 1896330 w 9662615"/>
              <a:gd name="connsiteY99" fmla="*/ 1525725 h 1587534"/>
              <a:gd name="connsiteX100" fmla="*/ 1835994 w 9662615"/>
              <a:gd name="connsiteY100" fmla="*/ 1527678 h 1587534"/>
              <a:gd name="connsiteX101" fmla="*/ 1671119 w 9662615"/>
              <a:gd name="connsiteY101" fmla="*/ 1536701 h 1587534"/>
              <a:gd name="connsiteX102" fmla="*/ 1601337 w 9662615"/>
              <a:gd name="connsiteY102" fmla="*/ 1548552 h 1587534"/>
              <a:gd name="connsiteX103" fmla="*/ 1407755 w 9662615"/>
              <a:gd name="connsiteY103" fmla="*/ 1571444 h 1587534"/>
              <a:gd name="connsiteX104" fmla="*/ 1271994 w 9662615"/>
              <a:gd name="connsiteY104" fmla="*/ 1579471 h 1587534"/>
              <a:gd name="connsiteX105" fmla="*/ 1249226 w 9662615"/>
              <a:gd name="connsiteY105" fmla="*/ 1583140 h 1587534"/>
              <a:gd name="connsiteX106" fmla="*/ 1217719 w 9662615"/>
              <a:gd name="connsiteY106" fmla="*/ 1580863 h 1587534"/>
              <a:gd name="connsiteX107" fmla="*/ 1091432 w 9662615"/>
              <a:gd name="connsiteY107" fmla="*/ 1571003 h 1587534"/>
              <a:gd name="connsiteX108" fmla="*/ 992039 w 9662615"/>
              <a:gd name="connsiteY108" fmla="*/ 1556662 h 1587534"/>
              <a:gd name="connsiteX109" fmla="*/ 868264 w 9662615"/>
              <a:gd name="connsiteY109" fmla="*/ 1566392 h 1587534"/>
              <a:gd name="connsiteX110" fmla="*/ 792765 w 9662615"/>
              <a:gd name="connsiteY110" fmla="*/ 1563102 h 1587534"/>
              <a:gd name="connsiteX111" fmla="*/ 669055 w 9662615"/>
              <a:gd name="connsiteY111" fmla="*/ 1543638 h 1587534"/>
              <a:gd name="connsiteX112" fmla="*/ 506152 w 9662615"/>
              <a:gd name="connsiteY112" fmla="*/ 1549124 h 1587534"/>
              <a:gd name="connsiteX113" fmla="*/ 472797 w 9662615"/>
              <a:gd name="connsiteY113" fmla="*/ 1568904 h 1587534"/>
              <a:gd name="connsiteX114" fmla="*/ 427864 w 9662615"/>
              <a:gd name="connsiteY114" fmla="*/ 1580848 h 1587534"/>
              <a:gd name="connsiteX115" fmla="*/ 408381 w 9662615"/>
              <a:gd name="connsiteY115" fmla="*/ 1552940 h 1587534"/>
              <a:gd name="connsiteX116" fmla="*/ 267163 w 9662615"/>
              <a:gd name="connsiteY116" fmla="*/ 1531913 h 1587534"/>
              <a:gd name="connsiteX117" fmla="*/ 196644 w 9662615"/>
              <a:gd name="connsiteY117" fmla="*/ 1524565 h 1587534"/>
              <a:gd name="connsiteX118" fmla="*/ 86819 w 9662615"/>
              <a:gd name="connsiteY118" fmla="*/ 1519517 h 1587534"/>
              <a:gd name="connsiteX119" fmla="*/ 53369 w 9662615"/>
              <a:gd name="connsiteY119" fmla="*/ 1516853 h 1587534"/>
              <a:gd name="connsiteX120" fmla="*/ 2359 w 9662615"/>
              <a:gd name="connsiteY120" fmla="*/ 1515247 h 1587534"/>
              <a:gd name="connsiteX121" fmla="*/ 0 w 9662615"/>
              <a:gd name="connsiteY121" fmla="*/ 1514932 h 1587534"/>
              <a:gd name="connsiteX122" fmla="*/ 0 w 9662615"/>
              <a:gd name="connsiteY122" fmla="*/ 0 h 1587534"/>
              <a:gd name="connsiteX0" fmla="*/ 0 w 9662615"/>
              <a:gd name="connsiteY0" fmla="*/ 0 h 1598136"/>
              <a:gd name="connsiteX1" fmla="*/ 9662615 w 9662615"/>
              <a:gd name="connsiteY1" fmla="*/ 0 h 1598136"/>
              <a:gd name="connsiteX2" fmla="*/ 9662615 w 9662615"/>
              <a:gd name="connsiteY2" fmla="*/ 1280346 h 1598136"/>
              <a:gd name="connsiteX3" fmla="*/ 9658420 w 9662615"/>
              <a:gd name="connsiteY3" fmla="*/ 1280106 h 1598136"/>
              <a:gd name="connsiteX4" fmla="*/ 9469546 w 9662615"/>
              <a:gd name="connsiteY4" fmla="*/ 1289837 h 1598136"/>
              <a:gd name="connsiteX5" fmla="*/ 9385895 w 9662615"/>
              <a:gd name="connsiteY5" fmla="*/ 1269203 h 1598136"/>
              <a:gd name="connsiteX6" fmla="*/ 9144767 w 9662615"/>
              <a:gd name="connsiteY6" fmla="*/ 1264120 h 1598136"/>
              <a:gd name="connsiteX7" fmla="*/ 8837252 w 9662615"/>
              <a:gd name="connsiteY7" fmla="*/ 1350515 h 1598136"/>
              <a:gd name="connsiteX8" fmla="*/ 8705466 w 9662615"/>
              <a:gd name="connsiteY8" fmla="*/ 1342419 h 1598136"/>
              <a:gd name="connsiteX9" fmla="*/ 8652221 w 9662615"/>
              <a:gd name="connsiteY9" fmla="*/ 1326906 h 1598136"/>
              <a:gd name="connsiteX10" fmla="*/ 8632312 w 9662615"/>
              <a:gd name="connsiteY10" fmla="*/ 1326025 h 1598136"/>
              <a:gd name="connsiteX11" fmla="*/ 8591582 w 9662615"/>
              <a:gd name="connsiteY11" fmla="*/ 1341666 h 1598136"/>
              <a:gd name="connsiteX12" fmla="*/ 8537336 w 9662615"/>
              <a:gd name="connsiteY12" fmla="*/ 1341684 h 1598136"/>
              <a:gd name="connsiteX13" fmla="*/ 8472508 w 9662615"/>
              <a:gd name="connsiteY13" fmla="*/ 1363109 h 1598136"/>
              <a:gd name="connsiteX14" fmla="*/ 8258477 w 9662615"/>
              <a:gd name="connsiteY14" fmla="*/ 1370666 h 1598136"/>
              <a:gd name="connsiteX15" fmla="*/ 8197961 w 9662615"/>
              <a:gd name="connsiteY15" fmla="*/ 1392804 h 1598136"/>
              <a:gd name="connsiteX16" fmla="*/ 8171196 w 9662615"/>
              <a:gd name="connsiteY16" fmla="*/ 1397216 h 1598136"/>
              <a:gd name="connsiteX17" fmla="*/ 8127667 w 9662615"/>
              <a:gd name="connsiteY17" fmla="*/ 1418254 h 1598136"/>
              <a:gd name="connsiteX18" fmla="*/ 7974579 w 9662615"/>
              <a:gd name="connsiteY18" fmla="*/ 1383439 h 1598136"/>
              <a:gd name="connsiteX19" fmla="*/ 7768351 w 9662615"/>
              <a:gd name="connsiteY19" fmla="*/ 1395051 h 1598136"/>
              <a:gd name="connsiteX20" fmla="*/ 7635985 w 9662615"/>
              <a:gd name="connsiteY20" fmla="*/ 1386363 h 1598136"/>
              <a:gd name="connsiteX21" fmla="*/ 7466069 w 9662615"/>
              <a:gd name="connsiteY21" fmla="*/ 1377654 h 1598136"/>
              <a:gd name="connsiteX22" fmla="*/ 7355642 w 9662615"/>
              <a:gd name="connsiteY22" fmla="*/ 1407761 h 1598136"/>
              <a:gd name="connsiteX23" fmla="*/ 7151610 w 9662615"/>
              <a:gd name="connsiteY23" fmla="*/ 1397856 h 1598136"/>
              <a:gd name="connsiteX24" fmla="*/ 7082147 w 9662615"/>
              <a:gd name="connsiteY24" fmla="*/ 1406113 h 1598136"/>
              <a:gd name="connsiteX25" fmla="*/ 7014958 w 9662615"/>
              <a:gd name="connsiteY25" fmla="*/ 1396883 h 1598136"/>
              <a:gd name="connsiteX26" fmla="*/ 6907567 w 9662615"/>
              <a:gd name="connsiteY26" fmla="*/ 1419149 h 1598136"/>
              <a:gd name="connsiteX27" fmla="*/ 6748428 w 9662615"/>
              <a:gd name="connsiteY27" fmla="*/ 1420308 h 1598136"/>
              <a:gd name="connsiteX28" fmla="*/ 6654257 w 9662615"/>
              <a:gd name="connsiteY28" fmla="*/ 1424143 h 1598136"/>
              <a:gd name="connsiteX29" fmla="*/ 6620123 w 9662615"/>
              <a:gd name="connsiteY29" fmla="*/ 1430535 h 1598136"/>
              <a:gd name="connsiteX30" fmla="*/ 6571355 w 9662615"/>
              <a:gd name="connsiteY30" fmla="*/ 1436144 h 1598136"/>
              <a:gd name="connsiteX31" fmla="*/ 6486557 w 9662615"/>
              <a:gd name="connsiteY31" fmla="*/ 1449861 h 1598136"/>
              <a:gd name="connsiteX32" fmla="*/ 6370419 w 9662615"/>
              <a:gd name="connsiteY32" fmla="*/ 1461649 h 1598136"/>
              <a:gd name="connsiteX33" fmla="*/ 6278839 w 9662615"/>
              <a:gd name="connsiteY33" fmla="*/ 1449160 h 1598136"/>
              <a:gd name="connsiteX34" fmla="*/ 6272455 w 9662615"/>
              <a:gd name="connsiteY34" fmla="*/ 1453191 h 1598136"/>
              <a:gd name="connsiteX35" fmla="*/ 6212659 w 9662615"/>
              <a:gd name="connsiteY35" fmla="*/ 1454850 h 1598136"/>
              <a:gd name="connsiteX36" fmla="*/ 6069317 w 9662615"/>
              <a:gd name="connsiteY36" fmla="*/ 1445838 h 1598136"/>
              <a:gd name="connsiteX37" fmla="*/ 5878477 w 9662615"/>
              <a:gd name="connsiteY37" fmla="*/ 1439180 h 1598136"/>
              <a:gd name="connsiteX38" fmla="*/ 5838387 w 9662615"/>
              <a:gd name="connsiteY38" fmla="*/ 1444679 h 1598136"/>
              <a:gd name="connsiteX39" fmla="*/ 5771136 w 9662615"/>
              <a:gd name="connsiteY39" fmla="*/ 1453639 h 1598136"/>
              <a:gd name="connsiteX40" fmla="*/ 5724081 w 9662615"/>
              <a:gd name="connsiteY40" fmla="*/ 1470431 h 1598136"/>
              <a:gd name="connsiteX41" fmla="*/ 5666577 w 9662615"/>
              <a:gd name="connsiteY41" fmla="*/ 1473921 h 1598136"/>
              <a:gd name="connsiteX42" fmla="*/ 5649068 w 9662615"/>
              <a:gd name="connsiteY42" fmla="*/ 1461676 h 1598136"/>
              <a:gd name="connsiteX43" fmla="*/ 5588902 w 9662615"/>
              <a:gd name="connsiteY43" fmla="*/ 1469647 h 1598136"/>
              <a:gd name="connsiteX44" fmla="*/ 5498090 w 9662615"/>
              <a:gd name="connsiteY44" fmla="*/ 1483173 h 1598136"/>
              <a:gd name="connsiteX45" fmla="*/ 5444641 w 9662615"/>
              <a:gd name="connsiteY45" fmla="*/ 1487602 h 1598136"/>
              <a:gd name="connsiteX46" fmla="*/ 5299812 w 9662615"/>
              <a:gd name="connsiteY46" fmla="*/ 1503362 h 1598136"/>
              <a:gd name="connsiteX47" fmla="*/ 5213947 w 9662615"/>
              <a:gd name="connsiteY47" fmla="*/ 1516637 h 1598136"/>
              <a:gd name="connsiteX48" fmla="*/ 5090342 w 9662615"/>
              <a:gd name="connsiteY48" fmla="*/ 1546680 h 1598136"/>
              <a:gd name="connsiteX49" fmla="*/ 5082104 w 9662615"/>
              <a:gd name="connsiteY49" fmla="*/ 1547781 h 1598136"/>
              <a:gd name="connsiteX50" fmla="*/ 5059484 w 9662615"/>
              <a:gd name="connsiteY50" fmla="*/ 1546802 h 1598136"/>
              <a:gd name="connsiteX51" fmla="*/ 5050958 w 9662615"/>
              <a:gd name="connsiteY51" fmla="*/ 1545776 h 1598136"/>
              <a:gd name="connsiteX52" fmla="*/ 5038524 w 9662615"/>
              <a:gd name="connsiteY52" fmla="*/ 1545675 h 1598136"/>
              <a:gd name="connsiteX53" fmla="*/ 5038223 w 9662615"/>
              <a:gd name="connsiteY53" fmla="*/ 1545881 h 1598136"/>
              <a:gd name="connsiteX54" fmla="*/ 5026564 w 9662615"/>
              <a:gd name="connsiteY54" fmla="*/ 1545376 h 1598136"/>
              <a:gd name="connsiteX55" fmla="*/ 4969433 w 9662615"/>
              <a:gd name="connsiteY55" fmla="*/ 1540263 h 1598136"/>
              <a:gd name="connsiteX56" fmla="*/ 4921303 w 9662615"/>
              <a:gd name="connsiteY56" fmla="*/ 1575379 h 1598136"/>
              <a:gd name="connsiteX57" fmla="*/ 4863775 w 9662615"/>
              <a:gd name="connsiteY57" fmla="*/ 1562633 h 1598136"/>
              <a:gd name="connsiteX58" fmla="*/ 4847242 w 9662615"/>
              <a:gd name="connsiteY58" fmla="*/ 1565435 h 1598136"/>
              <a:gd name="connsiteX59" fmla="*/ 4856839 w 9662615"/>
              <a:gd name="connsiteY59" fmla="*/ 1598136 h 1598136"/>
              <a:gd name="connsiteX60" fmla="*/ 4791466 w 9662615"/>
              <a:gd name="connsiteY60" fmla="*/ 1561324 h 1598136"/>
              <a:gd name="connsiteX61" fmla="*/ 4784247 w 9662615"/>
              <a:gd name="connsiteY61" fmla="*/ 1562342 h 1598136"/>
              <a:gd name="connsiteX62" fmla="*/ 4748477 w 9662615"/>
              <a:gd name="connsiteY62" fmla="*/ 1556925 h 1598136"/>
              <a:gd name="connsiteX63" fmla="*/ 4730033 w 9662615"/>
              <a:gd name="connsiteY63" fmla="*/ 1555274 h 1598136"/>
              <a:gd name="connsiteX64" fmla="*/ 4724747 w 9662615"/>
              <a:gd name="connsiteY64" fmla="*/ 1552439 h 1598136"/>
              <a:gd name="connsiteX65" fmla="*/ 4697562 w 9662615"/>
              <a:gd name="connsiteY65" fmla="*/ 1551206 h 1598136"/>
              <a:gd name="connsiteX66" fmla="*/ 4662664 w 9662615"/>
              <a:gd name="connsiteY66" fmla="*/ 1573162 h 1598136"/>
              <a:gd name="connsiteX67" fmla="*/ 4603028 w 9662615"/>
              <a:gd name="connsiteY67" fmla="*/ 1568821 h 1598136"/>
              <a:gd name="connsiteX68" fmla="*/ 4541612 w 9662615"/>
              <a:gd name="connsiteY68" fmla="*/ 1545262 h 1598136"/>
              <a:gd name="connsiteX69" fmla="*/ 4422155 w 9662615"/>
              <a:gd name="connsiteY69" fmla="*/ 1542059 h 1598136"/>
              <a:gd name="connsiteX70" fmla="*/ 4221826 w 9662615"/>
              <a:gd name="connsiteY70" fmla="*/ 1508923 h 1598136"/>
              <a:gd name="connsiteX71" fmla="*/ 4096601 w 9662615"/>
              <a:gd name="connsiteY71" fmla="*/ 1521563 h 1598136"/>
              <a:gd name="connsiteX72" fmla="*/ 3970635 w 9662615"/>
              <a:gd name="connsiteY72" fmla="*/ 1544815 h 1598136"/>
              <a:gd name="connsiteX73" fmla="*/ 3833906 w 9662615"/>
              <a:gd name="connsiteY73" fmla="*/ 1516637 h 1598136"/>
              <a:gd name="connsiteX74" fmla="*/ 3696258 w 9662615"/>
              <a:gd name="connsiteY74" fmla="*/ 1537563 h 1598136"/>
              <a:gd name="connsiteX75" fmla="*/ 3594070 w 9662615"/>
              <a:gd name="connsiteY75" fmla="*/ 1509422 h 1598136"/>
              <a:gd name="connsiteX76" fmla="*/ 3565233 w 9662615"/>
              <a:gd name="connsiteY76" fmla="*/ 1515122 h 1598136"/>
              <a:gd name="connsiteX77" fmla="*/ 3560267 w 9662615"/>
              <a:gd name="connsiteY77" fmla="*/ 1516288 h 1598136"/>
              <a:gd name="connsiteX78" fmla="*/ 3540258 w 9662615"/>
              <a:gd name="connsiteY78" fmla="*/ 1516976 h 1598136"/>
              <a:gd name="connsiteX79" fmla="*/ 3534780 w 9662615"/>
              <a:gd name="connsiteY79" fmla="*/ 1522141 h 1598136"/>
              <a:gd name="connsiteX80" fmla="*/ 3504783 w 9662615"/>
              <a:gd name="connsiteY80" fmla="*/ 1526739 h 1598136"/>
              <a:gd name="connsiteX81" fmla="*/ 3430805 w 9662615"/>
              <a:gd name="connsiteY81" fmla="*/ 1542521 h 1598136"/>
              <a:gd name="connsiteX82" fmla="*/ 3292707 w 9662615"/>
              <a:gd name="connsiteY82" fmla="*/ 1520490 h 1598136"/>
              <a:gd name="connsiteX83" fmla="*/ 3187872 w 9662615"/>
              <a:gd name="connsiteY83" fmla="*/ 1519991 h 1598136"/>
              <a:gd name="connsiteX84" fmla="*/ 3148026 w 9662615"/>
              <a:gd name="connsiteY84" fmla="*/ 1524777 h 1598136"/>
              <a:gd name="connsiteX85" fmla="*/ 3092394 w 9662615"/>
              <a:gd name="connsiteY85" fmla="*/ 1528115 h 1598136"/>
              <a:gd name="connsiteX86" fmla="*/ 2994200 w 9662615"/>
              <a:gd name="connsiteY86" fmla="*/ 1537857 h 1598136"/>
              <a:gd name="connsiteX87" fmla="*/ 2862301 w 9662615"/>
              <a:gd name="connsiteY87" fmla="*/ 1544250 h 1598136"/>
              <a:gd name="connsiteX88" fmla="*/ 2766335 w 9662615"/>
              <a:gd name="connsiteY88" fmla="*/ 1527662 h 1598136"/>
              <a:gd name="connsiteX89" fmla="*/ 2757836 w 9662615"/>
              <a:gd name="connsiteY89" fmla="*/ 1531371 h 1598136"/>
              <a:gd name="connsiteX90" fmla="*/ 2691555 w 9662615"/>
              <a:gd name="connsiteY90" fmla="*/ 1530283 h 1598136"/>
              <a:gd name="connsiteX91" fmla="*/ 2491676 w 9662615"/>
              <a:gd name="connsiteY91" fmla="*/ 1500859 h 1598136"/>
              <a:gd name="connsiteX92" fmla="*/ 2378036 w 9662615"/>
              <a:gd name="connsiteY92" fmla="*/ 1520645 h 1598136"/>
              <a:gd name="connsiteX93" fmla="*/ 2284269 w 9662615"/>
              <a:gd name="connsiteY93" fmla="*/ 1503068 h 1598136"/>
              <a:gd name="connsiteX94" fmla="*/ 2207104 w 9662615"/>
              <a:gd name="connsiteY94" fmla="*/ 1508888 h 1598136"/>
              <a:gd name="connsiteX95" fmla="*/ 2149226 w 9662615"/>
              <a:gd name="connsiteY95" fmla="*/ 1523409 h 1598136"/>
              <a:gd name="connsiteX96" fmla="*/ 2084783 w 9662615"/>
              <a:gd name="connsiteY96" fmla="*/ 1524245 h 1598136"/>
              <a:gd name="connsiteX97" fmla="*/ 2070075 w 9662615"/>
              <a:gd name="connsiteY97" fmla="*/ 1511285 h 1598136"/>
              <a:gd name="connsiteX98" fmla="*/ 2001057 w 9662615"/>
              <a:gd name="connsiteY98" fmla="*/ 1516449 h 1598136"/>
              <a:gd name="connsiteX99" fmla="*/ 1896330 w 9662615"/>
              <a:gd name="connsiteY99" fmla="*/ 1525725 h 1598136"/>
              <a:gd name="connsiteX100" fmla="*/ 1835994 w 9662615"/>
              <a:gd name="connsiteY100" fmla="*/ 1527678 h 1598136"/>
              <a:gd name="connsiteX101" fmla="*/ 1671119 w 9662615"/>
              <a:gd name="connsiteY101" fmla="*/ 1536701 h 1598136"/>
              <a:gd name="connsiteX102" fmla="*/ 1601337 w 9662615"/>
              <a:gd name="connsiteY102" fmla="*/ 1548552 h 1598136"/>
              <a:gd name="connsiteX103" fmla="*/ 1407755 w 9662615"/>
              <a:gd name="connsiteY103" fmla="*/ 1571444 h 1598136"/>
              <a:gd name="connsiteX104" fmla="*/ 1271994 w 9662615"/>
              <a:gd name="connsiteY104" fmla="*/ 1579471 h 1598136"/>
              <a:gd name="connsiteX105" fmla="*/ 1249226 w 9662615"/>
              <a:gd name="connsiteY105" fmla="*/ 1583140 h 1598136"/>
              <a:gd name="connsiteX106" fmla="*/ 1217719 w 9662615"/>
              <a:gd name="connsiteY106" fmla="*/ 1580863 h 1598136"/>
              <a:gd name="connsiteX107" fmla="*/ 1091432 w 9662615"/>
              <a:gd name="connsiteY107" fmla="*/ 1571003 h 1598136"/>
              <a:gd name="connsiteX108" fmla="*/ 992039 w 9662615"/>
              <a:gd name="connsiteY108" fmla="*/ 1556662 h 1598136"/>
              <a:gd name="connsiteX109" fmla="*/ 868264 w 9662615"/>
              <a:gd name="connsiteY109" fmla="*/ 1566392 h 1598136"/>
              <a:gd name="connsiteX110" fmla="*/ 792765 w 9662615"/>
              <a:gd name="connsiteY110" fmla="*/ 1563102 h 1598136"/>
              <a:gd name="connsiteX111" fmla="*/ 669055 w 9662615"/>
              <a:gd name="connsiteY111" fmla="*/ 1543638 h 1598136"/>
              <a:gd name="connsiteX112" fmla="*/ 506152 w 9662615"/>
              <a:gd name="connsiteY112" fmla="*/ 1549124 h 1598136"/>
              <a:gd name="connsiteX113" fmla="*/ 472797 w 9662615"/>
              <a:gd name="connsiteY113" fmla="*/ 1568904 h 1598136"/>
              <a:gd name="connsiteX114" fmla="*/ 427864 w 9662615"/>
              <a:gd name="connsiteY114" fmla="*/ 1580848 h 1598136"/>
              <a:gd name="connsiteX115" fmla="*/ 408381 w 9662615"/>
              <a:gd name="connsiteY115" fmla="*/ 1552940 h 1598136"/>
              <a:gd name="connsiteX116" fmla="*/ 267163 w 9662615"/>
              <a:gd name="connsiteY116" fmla="*/ 1531913 h 1598136"/>
              <a:gd name="connsiteX117" fmla="*/ 196644 w 9662615"/>
              <a:gd name="connsiteY117" fmla="*/ 1524565 h 1598136"/>
              <a:gd name="connsiteX118" fmla="*/ 86819 w 9662615"/>
              <a:gd name="connsiteY118" fmla="*/ 1519517 h 1598136"/>
              <a:gd name="connsiteX119" fmla="*/ 53369 w 9662615"/>
              <a:gd name="connsiteY119" fmla="*/ 1516853 h 1598136"/>
              <a:gd name="connsiteX120" fmla="*/ 2359 w 9662615"/>
              <a:gd name="connsiteY120" fmla="*/ 1515247 h 1598136"/>
              <a:gd name="connsiteX121" fmla="*/ 0 w 9662615"/>
              <a:gd name="connsiteY121" fmla="*/ 1514932 h 1598136"/>
              <a:gd name="connsiteX122" fmla="*/ 0 w 9662615"/>
              <a:gd name="connsiteY122" fmla="*/ 0 h 1598136"/>
              <a:gd name="connsiteX0" fmla="*/ 0 w 9662615"/>
              <a:gd name="connsiteY0" fmla="*/ 0 h 1598136"/>
              <a:gd name="connsiteX1" fmla="*/ 9662615 w 9662615"/>
              <a:gd name="connsiteY1" fmla="*/ 0 h 1598136"/>
              <a:gd name="connsiteX2" fmla="*/ 9662615 w 9662615"/>
              <a:gd name="connsiteY2" fmla="*/ 1280346 h 1598136"/>
              <a:gd name="connsiteX3" fmla="*/ 9658420 w 9662615"/>
              <a:gd name="connsiteY3" fmla="*/ 1280106 h 1598136"/>
              <a:gd name="connsiteX4" fmla="*/ 9469546 w 9662615"/>
              <a:gd name="connsiteY4" fmla="*/ 1289837 h 1598136"/>
              <a:gd name="connsiteX5" fmla="*/ 9385895 w 9662615"/>
              <a:gd name="connsiteY5" fmla="*/ 1269203 h 1598136"/>
              <a:gd name="connsiteX6" fmla="*/ 9144767 w 9662615"/>
              <a:gd name="connsiteY6" fmla="*/ 1264120 h 1598136"/>
              <a:gd name="connsiteX7" fmla="*/ 8837252 w 9662615"/>
              <a:gd name="connsiteY7" fmla="*/ 1350515 h 1598136"/>
              <a:gd name="connsiteX8" fmla="*/ 8705466 w 9662615"/>
              <a:gd name="connsiteY8" fmla="*/ 1342419 h 1598136"/>
              <a:gd name="connsiteX9" fmla="*/ 8652221 w 9662615"/>
              <a:gd name="connsiteY9" fmla="*/ 1326906 h 1598136"/>
              <a:gd name="connsiteX10" fmla="*/ 8632312 w 9662615"/>
              <a:gd name="connsiteY10" fmla="*/ 1326025 h 1598136"/>
              <a:gd name="connsiteX11" fmla="*/ 8591582 w 9662615"/>
              <a:gd name="connsiteY11" fmla="*/ 1341666 h 1598136"/>
              <a:gd name="connsiteX12" fmla="*/ 8537336 w 9662615"/>
              <a:gd name="connsiteY12" fmla="*/ 1341684 h 1598136"/>
              <a:gd name="connsiteX13" fmla="*/ 8472508 w 9662615"/>
              <a:gd name="connsiteY13" fmla="*/ 1363109 h 1598136"/>
              <a:gd name="connsiteX14" fmla="*/ 8258477 w 9662615"/>
              <a:gd name="connsiteY14" fmla="*/ 1370666 h 1598136"/>
              <a:gd name="connsiteX15" fmla="*/ 8197961 w 9662615"/>
              <a:gd name="connsiteY15" fmla="*/ 1392804 h 1598136"/>
              <a:gd name="connsiteX16" fmla="*/ 8171196 w 9662615"/>
              <a:gd name="connsiteY16" fmla="*/ 1397216 h 1598136"/>
              <a:gd name="connsiteX17" fmla="*/ 8127667 w 9662615"/>
              <a:gd name="connsiteY17" fmla="*/ 1418254 h 1598136"/>
              <a:gd name="connsiteX18" fmla="*/ 7974579 w 9662615"/>
              <a:gd name="connsiteY18" fmla="*/ 1383439 h 1598136"/>
              <a:gd name="connsiteX19" fmla="*/ 7768351 w 9662615"/>
              <a:gd name="connsiteY19" fmla="*/ 1395051 h 1598136"/>
              <a:gd name="connsiteX20" fmla="*/ 7635985 w 9662615"/>
              <a:gd name="connsiteY20" fmla="*/ 1386363 h 1598136"/>
              <a:gd name="connsiteX21" fmla="*/ 7466069 w 9662615"/>
              <a:gd name="connsiteY21" fmla="*/ 1377654 h 1598136"/>
              <a:gd name="connsiteX22" fmla="*/ 7355642 w 9662615"/>
              <a:gd name="connsiteY22" fmla="*/ 1407761 h 1598136"/>
              <a:gd name="connsiteX23" fmla="*/ 7151610 w 9662615"/>
              <a:gd name="connsiteY23" fmla="*/ 1397856 h 1598136"/>
              <a:gd name="connsiteX24" fmla="*/ 7082147 w 9662615"/>
              <a:gd name="connsiteY24" fmla="*/ 1406113 h 1598136"/>
              <a:gd name="connsiteX25" fmla="*/ 7014958 w 9662615"/>
              <a:gd name="connsiteY25" fmla="*/ 1396883 h 1598136"/>
              <a:gd name="connsiteX26" fmla="*/ 6907567 w 9662615"/>
              <a:gd name="connsiteY26" fmla="*/ 1419149 h 1598136"/>
              <a:gd name="connsiteX27" fmla="*/ 6748428 w 9662615"/>
              <a:gd name="connsiteY27" fmla="*/ 1420308 h 1598136"/>
              <a:gd name="connsiteX28" fmla="*/ 6654257 w 9662615"/>
              <a:gd name="connsiteY28" fmla="*/ 1424143 h 1598136"/>
              <a:gd name="connsiteX29" fmla="*/ 6620123 w 9662615"/>
              <a:gd name="connsiteY29" fmla="*/ 1430535 h 1598136"/>
              <a:gd name="connsiteX30" fmla="*/ 6571355 w 9662615"/>
              <a:gd name="connsiteY30" fmla="*/ 1436144 h 1598136"/>
              <a:gd name="connsiteX31" fmla="*/ 6486557 w 9662615"/>
              <a:gd name="connsiteY31" fmla="*/ 1449861 h 1598136"/>
              <a:gd name="connsiteX32" fmla="*/ 6370419 w 9662615"/>
              <a:gd name="connsiteY32" fmla="*/ 1461649 h 1598136"/>
              <a:gd name="connsiteX33" fmla="*/ 6278839 w 9662615"/>
              <a:gd name="connsiteY33" fmla="*/ 1449160 h 1598136"/>
              <a:gd name="connsiteX34" fmla="*/ 6272455 w 9662615"/>
              <a:gd name="connsiteY34" fmla="*/ 1453191 h 1598136"/>
              <a:gd name="connsiteX35" fmla="*/ 6212659 w 9662615"/>
              <a:gd name="connsiteY35" fmla="*/ 1454850 h 1598136"/>
              <a:gd name="connsiteX36" fmla="*/ 6069317 w 9662615"/>
              <a:gd name="connsiteY36" fmla="*/ 1445838 h 1598136"/>
              <a:gd name="connsiteX37" fmla="*/ 5878477 w 9662615"/>
              <a:gd name="connsiteY37" fmla="*/ 1439180 h 1598136"/>
              <a:gd name="connsiteX38" fmla="*/ 5838387 w 9662615"/>
              <a:gd name="connsiteY38" fmla="*/ 1444679 h 1598136"/>
              <a:gd name="connsiteX39" fmla="*/ 5771136 w 9662615"/>
              <a:gd name="connsiteY39" fmla="*/ 1453639 h 1598136"/>
              <a:gd name="connsiteX40" fmla="*/ 5724081 w 9662615"/>
              <a:gd name="connsiteY40" fmla="*/ 1470431 h 1598136"/>
              <a:gd name="connsiteX41" fmla="*/ 5666577 w 9662615"/>
              <a:gd name="connsiteY41" fmla="*/ 1473921 h 1598136"/>
              <a:gd name="connsiteX42" fmla="*/ 5649068 w 9662615"/>
              <a:gd name="connsiteY42" fmla="*/ 1461676 h 1598136"/>
              <a:gd name="connsiteX43" fmla="*/ 5588902 w 9662615"/>
              <a:gd name="connsiteY43" fmla="*/ 1469647 h 1598136"/>
              <a:gd name="connsiteX44" fmla="*/ 5498090 w 9662615"/>
              <a:gd name="connsiteY44" fmla="*/ 1483173 h 1598136"/>
              <a:gd name="connsiteX45" fmla="*/ 5444641 w 9662615"/>
              <a:gd name="connsiteY45" fmla="*/ 1487602 h 1598136"/>
              <a:gd name="connsiteX46" fmla="*/ 5299812 w 9662615"/>
              <a:gd name="connsiteY46" fmla="*/ 1503362 h 1598136"/>
              <a:gd name="connsiteX47" fmla="*/ 5213947 w 9662615"/>
              <a:gd name="connsiteY47" fmla="*/ 1516637 h 1598136"/>
              <a:gd name="connsiteX48" fmla="*/ 5090342 w 9662615"/>
              <a:gd name="connsiteY48" fmla="*/ 1546680 h 1598136"/>
              <a:gd name="connsiteX49" fmla="*/ 5129812 w 9662615"/>
              <a:gd name="connsiteY49" fmla="*/ 1521277 h 1598136"/>
              <a:gd name="connsiteX50" fmla="*/ 5059484 w 9662615"/>
              <a:gd name="connsiteY50" fmla="*/ 1546802 h 1598136"/>
              <a:gd name="connsiteX51" fmla="*/ 5050958 w 9662615"/>
              <a:gd name="connsiteY51" fmla="*/ 1545776 h 1598136"/>
              <a:gd name="connsiteX52" fmla="*/ 5038524 w 9662615"/>
              <a:gd name="connsiteY52" fmla="*/ 1545675 h 1598136"/>
              <a:gd name="connsiteX53" fmla="*/ 5038223 w 9662615"/>
              <a:gd name="connsiteY53" fmla="*/ 1545881 h 1598136"/>
              <a:gd name="connsiteX54" fmla="*/ 5026564 w 9662615"/>
              <a:gd name="connsiteY54" fmla="*/ 1545376 h 1598136"/>
              <a:gd name="connsiteX55" fmla="*/ 4969433 w 9662615"/>
              <a:gd name="connsiteY55" fmla="*/ 1540263 h 1598136"/>
              <a:gd name="connsiteX56" fmla="*/ 4921303 w 9662615"/>
              <a:gd name="connsiteY56" fmla="*/ 1575379 h 1598136"/>
              <a:gd name="connsiteX57" fmla="*/ 4863775 w 9662615"/>
              <a:gd name="connsiteY57" fmla="*/ 1562633 h 1598136"/>
              <a:gd name="connsiteX58" fmla="*/ 4847242 w 9662615"/>
              <a:gd name="connsiteY58" fmla="*/ 1565435 h 1598136"/>
              <a:gd name="connsiteX59" fmla="*/ 4856839 w 9662615"/>
              <a:gd name="connsiteY59" fmla="*/ 1598136 h 1598136"/>
              <a:gd name="connsiteX60" fmla="*/ 4791466 w 9662615"/>
              <a:gd name="connsiteY60" fmla="*/ 1561324 h 1598136"/>
              <a:gd name="connsiteX61" fmla="*/ 4784247 w 9662615"/>
              <a:gd name="connsiteY61" fmla="*/ 1562342 h 1598136"/>
              <a:gd name="connsiteX62" fmla="*/ 4748477 w 9662615"/>
              <a:gd name="connsiteY62" fmla="*/ 1556925 h 1598136"/>
              <a:gd name="connsiteX63" fmla="*/ 4730033 w 9662615"/>
              <a:gd name="connsiteY63" fmla="*/ 1555274 h 1598136"/>
              <a:gd name="connsiteX64" fmla="*/ 4724747 w 9662615"/>
              <a:gd name="connsiteY64" fmla="*/ 1552439 h 1598136"/>
              <a:gd name="connsiteX65" fmla="*/ 4697562 w 9662615"/>
              <a:gd name="connsiteY65" fmla="*/ 1551206 h 1598136"/>
              <a:gd name="connsiteX66" fmla="*/ 4662664 w 9662615"/>
              <a:gd name="connsiteY66" fmla="*/ 1573162 h 1598136"/>
              <a:gd name="connsiteX67" fmla="*/ 4603028 w 9662615"/>
              <a:gd name="connsiteY67" fmla="*/ 1568821 h 1598136"/>
              <a:gd name="connsiteX68" fmla="*/ 4541612 w 9662615"/>
              <a:gd name="connsiteY68" fmla="*/ 1545262 h 1598136"/>
              <a:gd name="connsiteX69" fmla="*/ 4422155 w 9662615"/>
              <a:gd name="connsiteY69" fmla="*/ 1542059 h 1598136"/>
              <a:gd name="connsiteX70" fmla="*/ 4221826 w 9662615"/>
              <a:gd name="connsiteY70" fmla="*/ 1508923 h 1598136"/>
              <a:gd name="connsiteX71" fmla="*/ 4096601 w 9662615"/>
              <a:gd name="connsiteY71" fmla="*/ 1521563 h 1598136"/>
              <a:gd name="connsiteX72" fmla="*/ 3970635 w 9662615"/>
              <a:gd name="connsiteY72" fmla="*/ 1544815 h 1598136"/>
              <a:gd name="connsiteX73" fmla="*/ 3833906 w 9662615"/>
              <a:gd name="connsiteY73" fmla="*/ 1516637 h 1598136"/>
              <a:gd name="connsiteX74" fmla="*/ 3696258 w 9662615"/>
              <a:gd name="connsiteY74" fmla="*/ 1537563 h 1598136"/>
              <a:gd name="connsiteX75" fmla="*/ 3594070 w 9662615"/>
              <a:gd name="connsiteY75" fmla="*/ 1509422 h 1598136"/>
              <a:gd name="connsiteX76" fmla="*/ 3565233 w 9662615"/>
              <a:gd name="connsiteY76" fmla="*/ 1515122 h 1598136"/>
              <a:gd name="connsiteX77" fmla="*/ 3560267 w 9662615"/>
              <a:gd name="connsiteY77" fmla="*/ 1516288 h 1598136"/>
              <a:gd name="connsiteX78" fmla="*/ 3540258 w 9662615"/>
              <a:gd name="connsiteY78" fmla="*/ 1516976 h 1598136"/>
              <a:gd name="connsiteX79" fmla="*/ 3534780 w 9662615"/>
              <a:gd name="connsiteY79" fmla="*/ 1522141 h 1598136"/>
              <a:gd name="connsiteX80" fmla="*/ 3504783 w 9662615"/>
              <a:gd name="connsiteY80" fmla="*/ 1526739 h 1598136"/>
              <a:gd name="connsiteX81" fmla="*/ 3430805 w 9662615"/>
              <a:gd name="connsiteY81" fmla="*/ 1542521 h 1598136"/>
              <a:gd name="connsiteX82" fmla="*/ 3292707 w 9662615"/>
              <a:gd name="connsiteY82" fmla="*/ 1520490 h 1598136"/>
              <a:gd name="connsiteX83" fmla="*/ 3187872 w 9662615"/>
              <a:gd name="connsiteY83" fmla="*/ 1519991 h 1598136"/>
              <a:gd name="connsiteX84" fmla="*/ 3148026 w 9662615"/>
              <a:gd name="connsiteY84" fmla="*/ 1524777 h 1598136"/>
              <a:gd name="connsiteX85" fmla="*/ 3092394 w 9662615"/>
              <a:gd name="connsiteY85" fmla="*/ 1528115 h 1598136"/>
              <a:gd name="connsiteX86" fmla="*/ 2994200 w 9662615"/>
              <a:gd name="connsiteY86" fmla="*/ 1537857 h 1598136"/>
              <a:gd name="connsiteX87" fmla="*/ 2862301 w 9662615"/>
              <a:gd name="connsiteY87" fmla="*/ 1544250 h 1598136"/>
              <a:gd name="connsiteX88" fmla="*/ 2766335 w 9662615"/>
              <a:gd name="connsiteY88" fmla="*/ 1527662 h 1598136"/>
              <a:gd name="connsiteX89" fmla="*/ 2757836 w 9662615"/>
              <a:gd name="connsiteY89" fmla="*/ 1531371 h 1598136"/>
              <a:gd name="connsiteX90" fmla="*/ 2691555 w 9662615"/>
              <a:gd name="connsiteY90" fmla="*/ 1530283 h 1598136"/>
              <a:gd name="connsiteX91" fmla="*/ 2491676 w 9662615"/>
              <a:gd name="connsiteY91" fmla="*/ 1500859 h 1598136"/>
              <a:gd name="connsiteX92" fmla="*/ 2378036 w 9662615"/>
              <a:gd name="connsiteY92" fmla="*/ 1520645 h 1598136"/>
              <a:gd name="connsiteX93" fmla="*/ 2284269 w 9662615"/>
              <a:gd name="connsiteY93" fmla="*/ 1503068 h 1598136"/>
              <a:gd name="connsiteX94" fmla="*/ 2207104 w 9662615"/>
              <a:gd name="connsiteY94" fmla="*/ 1508888 h 1598136"/>
              <a:gd name="connsiteX95" fmla="*/ 2149226 w 9662615"/>
              <a:gd name="connsiteY95" fmla="*/ 1523409 h 1598136"/>
              <a:gd name="connsiteX96" fmla="*/ 2084783 w 9662615"/>
              <a:gd name="connsiteY96" fmla="*/ 1524245 h 1598136"/>
              <a:gd name="connsiteX97" fmla="*/ 2070075 w 9662615"/>
              <a:gd name="connsiteY97" fmla="*/ 1511285 h 1598136"/>
              <a:gd name="connsiteX98" fmla="*/ 2001057 w 9662615"/>
              <a:gd name="connsiteY98" fmla="*/ 1516449 h 1598136"/>
              <a:gd name="connsiteX99" fmla="*/ 1896330 w 9662615"/>
              <a:gd name="connsiteY99" fmla="*/ 1525725 h 1598136"/>
              <a:gd name="connsiteX100" fmla="*/ 1835994 w 9662615"/>
              <a:gd name="connsiteY100" fmla="*/ 1527678 h 1598136"/>
              <a:gd name="connsiteX101" fmla="*/ 1671119 w 9662615"/>
              <a:gd name="connsiteY101" fmla="*/ 1536701 h 1598136"/>
              <a:gd name="connsiteX102" fmla="*/ 1601337 w 9662615"/>
              <a:gd name="connsiteY102" fmla="*/ 1548552 h 1598136"/>
              <a:gd name="connsiteX103" fmla="*/ 1407755 w 9662615"/>
              <a:gd name="connsiteY103" fmla="*/ 1571444 h 1598136"/>
              <a:gd name="connsiteX104" fmla="*/ 1271994 w 9662615"/>
              <a:gd name="connsiteY104" fmla="*/ 1579471 h 1598136"/>
              <a:gd name="connsiteX105" fmla="*/ 1249226 w 9662615"/>
              <a:gd name="connsiteY105" fmla="*/ 1583140 h 1598136"/>
              <a:gd name="connsiteX106" fmla="*/ 1217719 w 9662615"/>
              <a:gd name="connsiteY106" fmla="*/ 1580863 h 1598136"/>
              <a:gd name="connsiteX107" fmla="*/ 1091432 w 9662615"/>
              <a:gd name="connsiteY107" fmla="*/ 1571003 h 1598136"/>
              <a:gd name="connsiteX108" fmla="*/ 992039 w 9662615"/>
              <a:gd name="connsiteY108" fmla="*/ 1556662 h 1598136"/>
              <a:gd name="connsiteX109" fmla="*/ 868264 w 9662615"/>
              <a:gd name="connsiteY109" fmla="*/ 1566392 h 1598136"/>
              <a:gd name="connsiteX110" fmla="*/ 792765 w 9662615"/>
              <a:gd name="connsiteY110" fmla="*/ 1563102 h 1598136"/>
              <a:gd name="connsiteX111" fmla="*/ 669055 w 9662615"/>
              <a:gd name="connsiteY111" fmla="*/ 1543638 h 1598136"/>
              <a:gd name="connsiteX112" fmla="*/ 506152 w 9662615"/>
              <a:gd name="connsiteY112" fmla="*/ 1549124 h 1598136"/>
              <a:gd name="connsiteX113" fmla="*/ 472797 w 9662615"/>
              <a:gd name="connsiteY113" fmla="*/ 1568904 h 1598136"/>
              <a:gd name="connsiteX114" fmla="*/ 427864 w 9662615"/>
              <a:gd name="connsiteY114" fmla="*/ 1580848 h 1598136"/>
              <a:gd name="connsiteX115" fmla="*/ 408381 w 9662615"/>
              <a:gd name="connsiteY115" fmla="*/ 1552940 h 1598136"/>
              <a:gd name="connsiteX116" fmla="*/ 267163 w 9662615"/>
              <a:gd name="connsiteY116" fmla="*/ 1531913 h 1598136"/>
              <a:gd name="connsiteX117" fmla="*/ 196644 w 9662615"/>
              <a:gd name="connsiteY117" fmla="*/ 1524565 h 1598136"/>
              <a:gd name="connsiteX118" fmla="*/ 86819 w 9662615"/>
              <a:gd name="connsiteY118" fmla="*/ 1519517 h 1598136"/>
              <a:gd name="connsiteX119" fmla="*/ 53369 w 9662615"/>
              <a:gd name="connsiteY119" fmla="*/ 1516853 h 1598136"/>
              <a:gd name="connsiteX120" fmla="*/ 2359 w 9662615"/>
              <a:gd name="connsiteY120" fmla="*/ 1515247 h 1598136"/>
              <a:gd name="connsiteX121" fmla="*/ 0 w 9662615"/>
              <a:gd name="connsiteY121" fmla="*/ 1514932 h 1598136"/>
              <a:gd name="connsiteX122" fmla="*/ 0 w 9662615"/>
              <a:gd name="connsiteY122" fmla="*/ 0 h 1598136"/>
              <a:gd name="connsiteX0" fmla="*/ 0 w 9662615"/>
              <a:gd name="connsiteY0" fmla="*/ 0 h 1598136"/>
              <a:gd name="connsiteX1" fmla="*/ 9662615 w 9662615"/>
              <a:gd name="connsiteY1" fmla="*/ 0 h 1598136"/>
              <a:gd name="connsiteX2" fmla="*/ 9662615 w 9662615"/>
              <a:gd name="connsiteY2" fmla="*/ 1280346 h 1598136"/>
              <a:gd name="connsiteX3" fmla="*/ 9658420 w 9662615"/>
              <a:gd name="connsiteY3" fmla="*/ 1280106 h 1598136"/>
              <a:gd name="connsiteX4" fmla="*/ 9469546 w 9662615"/>
              <a:gd name="connsiteY4" fmla="*/ 1289837 h 1598136"/>
              <a:gd name="connsiteX5" fmla="*/ 9385895 w 9662615"/>
              <a:gd name="connsiteY5" fmla="*/ 1269203 h 1598136"/>
              <a:gd name="connsiteX6" fmla="*/ 9144767 w 9662615"/>
              <a:gd name="connsiteY6" fmla="*/ 1264120 h 1598136"/>
              <a:gd name="connsiteX7" fmla="*/ 8837252 w 9662615"/>
              <a:gd name="connsiteY7" fmla="*/ 1350515 h 1598136"/>
              <a:gd name="connsiteX8" fmla="*/ 8705466 w 9662615"/>
              <a:gd name="connsiteY8" fmla="*/ 1342419 h 1598136"/>
              <a:gd name="connsiteX9" fmla="*/ 8652221 w 9662615"/>
              <a:gd name="connsiteY9" fmla="*/ 1326906 h 1598136"/>
              <a:gd name="connsiteX10" fmla="*/ 8632312 w 9662615"/>
              <a:gd name="connsiteY10" fmla="*/ 1326025 h 1598136"/>
              <a:gd name="connsiteX11" fmla="*/ 8591582 w 9662615"/>
              <a:gd name="connsiteY11" fmla="*/ 1341666 h 1598136"/>
              <a:gd name="connsiteX12" fmla="*/ 8537336 w 9662615"/>
              <a:gd name="connsiteY12" fmla="*/ 1341684 h 1598136"/>
              <a:gd name="connsiteX13" fmla="*/ 8472508 w 9662615"/>
              <a:gd name="connsiteY13" fmla="*/ 1363109 h 1598136"/>
              <a:gd name="connsiteX14" fmla="*/ 8258477 w 9662615"/>
              <a:gd name="connsiteY14" fmla="*/ 1370666 h 1598136"/>
              <a:gd name="connsiteX15" fmla="*/ 8197961 w 9662615"/>
              <a:gd name="connsiteY15" fmla="*/ 1392804 h 1598136"/>
              <a:gd name="connsiteX16" fmla="*/ 8171196 w 9662615"/>
              <a:gd name="connsiteY16" fmla="*/ 1397216 h 1598136"/>
              <a:gd name="connsiteX17" fmla="*/ 8127667 w 9662615"/>
              <a:gd name="connsiteY17" fmla="*/ 1418254 h 1598136"/>
              <a:gd name="connsiteX18" fmla="*/ 7974579 w 9662615"/>
              <a:gd name="connsiteY18" fmla="*/ 1383439 h 1598136"/>
              <a:gd name="connsiteX19" fmla="*/ 7768351 w 9662615"/>
              <a:gd name="connsiteY19" fmla="*/ 1395051 h 1598136"/>
              <a:gd name="connsiteX20" fmla="*/ 7635985 w 9662615"/>
              <a:gd name="connsiteY20" fmla="*/ 1386363 h 1598136"/>
              <a:gd name="connsiteX21" fmla="*/ 7466069 w 9662615"/>
              <a:gd name="connsiteY21" fmla="*/ 1377654 h 1598136"/>
              <a:gd name="connsiteX22" fmla="*/ 7355642 w 9662615"/>
              <a:gd name="connsiteY22" fmla="*/ 1407761 h 1598136"/>
              <a:gd name="connsiteX23" fmla="*/ 7151610 w 9662615"/>
              <a:gd name="connsiteY23" fmla="*/ 1397856 h 1598136"/>
              <a:gd name="connsiteX24" fmla="*/ 7082147 w 9662615"/>
              <a:gd name="connsiteY24" fmla="*/ 1406113 h 1598136"/>
              <a:gd name="connsiteX25" fmla="*/ 7014958 w 9662615"/>
              <a:gd name="connsiteY25" fmla="*/ 1396883 h 1598136"/>
              <a:gd name="connsiteX26" fmla="*/ 6907567 w 9662615"/>
              <a:gd name="connsiteY26" fmla="*/ 1419149 h 1598136"/>
              <a:gd name="connsiteX27" fmla="*/ 6748428 w 9662615"/>
              <a:gd name="connsiteY27" fmla="*/ 1420308 h 1598136"/>
              <a:gd name="connsiteX28" fmla="*/ 6654257 w 9662615"/>
              <a:gd name="connsiteY28" fmla="*/ 1424143 h 1598136"/>
              <a:gd name="connsiteX29" fmla="*/ 6620123 w 9662615"/>
              <a:gd name="connsiteY29" fmla="*/ 1430535 h 1598136"/>
              <a:gd name="connsiteX30" fmla="*/ 6571355 w 9662615"/>
              <a:gd name="connsiteY30" fmla="*/ 1436144 h 1598136"/>
              <a:gd name="connsiteX31" fmla="*/ 6486557 w 9662615"/>
              <a:gd name="connsiteY31" fmla="*/ 1449861 h 1598136"/>
              <a:gd name="connsiteX32" fmla="*/ 6370419 w 9662615"/>
              <a:gd name="connsiteY32" fmla="*/ 1461649 h 1598136"/>
              <a:gd name="connsiteX33" fmla="*/ 6278839 w 9662615"/>
              <a:gd name="connsiteY33" fmla="*/ 1449160 h 1598136"/>
              <a:gd name="connsiteX34" fmla="*/ 6272455 w 9662615"/>
              <a:gd name="connsiteY34" fmla="*/ 1453191 h 1598136"/>
              <a:gd name="connsiteX35" fmla="*/ 6212659 w 9662615"/>
              <a:gd name="connsiteY35" fmla="*/ 1454850 h 1598136"/>
              <a:gd name="connsiteX36" fmla="*/ 6069317 w 9662615"/>
              <a:gd name="connsiteY36" fmla="*/ 1445838 h 1598136"/>
              <a:gd name="connsiteX37" fmla="*/ 5878477 w 9662615"/>
              <a:gd name="connsiteY37" fmla="*/ 1439180 h 1598136"/>
              <a:gd name="connsiteX38" fmla="*/ 5838387 w 9662615"/>
              <a:gd name="connsiteY38" fmla="*/ 1444679 h 1598136"/>
              <a:gd name="connsiteX39" fmla="*/ 5771136 w 9662615"/>
              <a:gd name="connsiteY39" fmla="*/ 1453639 h 1598136"/>
              <a:gd name="connsiteX40" fmla="*/ 5724081 w 9662615"/>
              <a:gd name="connsiteY40" fmla="*/ 1470431 h 1598136"/>
              <a:gd name="connsiteX41" fmla="*/ 5666577 w 9662615"/>
              <a:gd name="connsiteY41" fmla="*/ 1473921 h 1598136"/>
              <a:gd name="connsiteX42" fmla="*/ 5649068 w 9662615"/>
              <a:gd name="connsiteY42" fmla="*/ 1461676 h 1598136"/>
              <a:gd name="connsiteX43" fmla="*/ 5588902 w 9662615"/>
              <a:gd name="connsiteY43" fmla="*/ 1469647 h 1598136"/>
              <a:gd name="connsiteX44" fmla="*/ 5498090 w 9662615"/>
              <a:gd name="connsiteY44" fmla="*/ 1483173 h 1598136"/>
              <a:gd name="connsiteX45" fmla="*/ 5444641 w 9662615"/>
              <a:gd name="connsiteY45" fmla="*/ 1487602 h 1598136"/>
              <a:gd name="connsiteX46" fmla="*/ 5299812 w 9662615"/>
              <a:gd name="connsiteY46" fmla="*/ 1503362 h 1598136"/>
              <a:gd name="connsiteX47" fmla="*/ 5213947 w 9662615"/>
              <a:gd name="connsiteY47" fmla="*/ 1516637 h 1598136"/>
              <a:gd name="connsiteX48" fmla="*/ 5090342 w 9662615"/>
              <a:gd name="connsiteY48" fmla="*/ 1546680 h 1598136"/>
              <a:gd name="connsiteX49" fmla="*/ 5129812 w 9662615"/>
              <a:gd name="connsiteY49" fmla="*/ 1521277 h 1598136"/>
              <a:gd name="connsiteX50" fmla="*/ 5059484 w 9662615"/>
              <a:gd name="connsiteY50" fmla="*/ 1546802 h 1598136"/>
              <a:gd name="connsiteX51" fmla="*/ 5050958 w 9662615"/>
              <a:gd name="connsiteY51" fmla="*/ 1545776 h 1598136"/>
              <a:gd name="connsiteX52" fmla="*/ 5038524 w 9662615"/>
              <a:gd name="connsiteY52" fmla="*/ 1545675 h 1598136"/>
              <a:gd name="connsiteX53" fmla="*/ 5026564 w 9662615"/>
              <a:gd name="connsiteY53" fmla="*/ 1545376 h 1598136"/>
              <a:gd name="connsiteX54" fmla="*/ 4969433 w 9662615"/>
              <a:gd name="connsiteY54" fmla="*/ 1540263 h 1598136"/>
              <a:gd name="connsiteX55" fmla="*/ 4921303 w 9662615"/>
              <a:gd name="connsiteY55" fmla="*/ 1575379 h 1598136"/>
              <a:gd name="connsiteX56" fmla="*/ 4863775 w 9662615"/>
              <a:gd name="connsiteY56" fmla="*/ 1562633 h 1598136"/>
              <a:gd name="connsiteX57" fmla="*/ 4847242 w 9662615"/>
              <a:gd name="connsiteY57" fmla="*/ 1565435 h 1598136"/>
              <a:gd name="connsiteX58" fmla="*/ 4856839 w 9662615"/>
              <a:gd name="connsiteY58" fmla="*/ 1598136 h 1598136"/>
              <a:gd name="connsiteX59" fmla="*/ 4791466 w 9662615"/>
              <a:gd name="connsiteY59" fmla="*/ 1561324 h 1598136"/>
              <a:gd name="connsiteX60" fmla="*/ 4784247 w 9662615"/>
              <a:gd name="connsiteY60" fmla="*/ 1562342 h 1598136"/>
              <a:gd name="connsiteX61" fmla="*/ 4748477 w 9662615"/>
              <a:gd name="connsiteY61" fmla="*/ 1556925 h 1598136"/>
              <a:gd name="connsiteX62" fmla="*/ 4730033 w 9662615"/>
              <a:gd name="connsiteY62" fmla="*/ 1555274 h 1598136"/>
              <a:gd name="connsiteX63" fmla="*/ 4724747 w 9662615"/>
              <a:gd name="connsiteY63" fmla="*/ 1552439 h 1598136"/>
              <a:gd name="connsiteX64" fmla="*/ 4697562 w 9662615"/>
              <a:gd name="connsiteY64" fmla="*/ 1551206 h 1598136"/>
              <a:gd name="connsiteX65" fmla="*/ 4662664 w 9662615"/>
              <a:gd name="connsiteY65" fmla="*/ 1573162 h 1598136"/>
              <a:gd name="connsiteX66" fmla="*/ 4603028 w 9662615"/>
              <a:gd name="connsiteY66" fmla="*/ 1568821 h 1598136"/>
              <a:gd name="connsiteX67" fmla="*/ 4541612 w 9662615"/>
              <a:gd name="connsiteY67" fmla="*/ 1545262 h 1598136"/>
              <a:gd name="connsiteX68" fmla="*/ 4422155 w 9662615"/>
              <a:gd name="connsiteY68" fmla="*/ 1542059 h 1598136"/>
              <a:gd name="connsiteX69" fmla="*/ 4221826 w 9662615"/>
              <a:gd name="connsiteY69" fmla="*/ 1508923 h 1598136"/>
              <a:gd name="connsiteX70" fmla="*/ 4096601 w 9662615"/>
              <a:gd name="connsiteY70" fmla="*/ 1521563 h 1598136"/>
              <a:gd name="connsiteX71" fmla="*/ 3970635 w 9662615"/>
              <a:gd name="connsiteY71" fmla="*/ 1544815 h 1598136"/>
              <a:gd name="connsiteX72" fmla="*/ 3833906 w 9662615"/>
              <a:gd name="connsiteY72" fmla="*/ 1516637 h 1598136"/>
              <a:gd name="connsiteX73" fmla="*/ 3696258 w 9662615"/>
              <a:gd name="connsiteY73" fmla="*/ 1537563 h 1598136"/>
              <a:gd name="connsiteX74" fmla="*/ 3594070 w 9662615"/>
              <a:gd name="connsiteY74" fmla="*/ 1509422 h 1598136"/>
              <a:gd name="connsiteX75" fmla="*/ 3565233 w 9662615"/>
              <a:gd name="connsiteY75" fmla="*/ 1515122 h 1598136"/>
              <a:gd name="connsiteX76" fmla="*/ 3560267 w 9662615"/>
              <a:gd name="connsiteY76" fmla="*/ 1516288 h 1598136"/>
              <a:gd name="connsiteX77" fmla="*/ 3540258 w 9662615"/>
              <a:gd name="connsiteY77" fmla="*/ 1516976 h 1598136"/>
              <a:gd name="connsiteX78" fmla="*/ 3534780 w 9662615"/>
              <a:gd name="connsiteY78" fmla="*/ 1522141 h 1598136"/>
              <a:gd name="connsiteX79" fmla="*/ 3504783 w 9662615"/>
              <a:gd name="connsiteY79" fmla="*/ 1526739 h 1598136"/>
              <a:gd name="connsiteX80" fmla="*/ 3430805 w 9662615"/>
              <a:gd name="connsiteY80" fmla="*/ 1542521 h 1598136"/>
              <a:gd name="connsiteX81" fmla="*/ 3292707 w 9662615"/>
              <a:gd name="connsiteY81" fmla="*/ 1520490 h 1598136"/>
              <a:gd name="connsiteX82" fmla="*/ 3187872 w 9662615"/>
              <a:gd name="connsiteY82" fmla="*/ 1519991 h 1598136"/>
              <a:gd name="connsiteX83" fmla="*/ 3148026 w 9662615"/>
              <a:gd name="connsiteY83" fmla="*/ 1524777 h 1598136"/>
              <a:gd name="connsiteX84" fmla="*/ 3092394 w 9662615"/>
              <a:gd name="connsiteY84" fmla="*/ 1528115 h 1598136"/>
              <a:gd name="connsiteX85" fmla="*/ 2994200 w 9662615"/>
              <a:gd name="connsiteY85" fmla="*/ 1537857 h 1598136"/>
              <a:gd name="connsiteX86" fmla="*/ 2862301 w 9662615"/>
              <a:gd name="connsiteY86" fmla="*/ 1544250 h 1598136"/>
              <a:gd name="connsiteX87" fmla="*/ 2766335 w 9662615"/>
              <a:gd name="connsiteY87" fmla="*/ 1527662 h 1598136"/>
              <a:gd name="connsiteX88" fmla="*/ 2757836 w 9662615"/>
              <a:gd name="connsiteY88" fmla="*/ 1531371 h 1598136"/>
              <a:gd name="connsiteX89" fmla="*/ 2691555 w 9662615"/>
              <a:gd name="connsiteY89" fmla="*/ 1530283 h 1598136"/>
              <a:gd name="connsiteX90" fmla="*/ 2491676 w 9662615"/>
              <a:gd name="connsiteY90" fmla="*/ 1500859 h 1598136"/>
              <a:gd name="connsiteX91" fmla="*/ 2378036 w 9662615"/>
              <a:gd name="connsiteY91" fmla="*/ 1520645 h 1598136"/>
              <a:gd name="connsiteX92" fmla="*/ 2284269 w 9662615"/>
              <a:gd name="connsiteY92" fmla="*/ 1503068 h 1598136"/>
              <a:gd name="connsiteX93" fmla="*/ 2207104 w 9662615"/>
              <a:gd name="connsiteY93" fmla="*/ 1508888 h 1598136"/>
              <a:gd name="connsiteX94" fmla="*/ 2149226 w 9662615"/>
              <a:gd name="connsiteY94" fmla="*/ 1523409 h 1598136"/>
              <a:gd name="connsiteX95" fmla="*/ 2084783 w 9662615"/>
              <a:gd name="connsiteY95" fmla="*/ 1524245 h 1598136"/>
              <a:gd name="connsiteX96" fmla="*/ 2070075 w 9662615"/>
              <a:gd name="connsiteY96" fmla="*/ 1511285 h 1598136"/>
              <a:gd name="connsiteX97" fmla="*/ 2001057 w 9662615"/>
              <a:gd name="connsiteY97" fmla="*/ 1516449 h 1598136"/>
              <a:gd name="connsiteX98" fmla="*/ 1896330 w 9662615"/>
              <a:gd name="connsiteY98" fmla="*/ 1525725 h 1598136"/>
              <a:gd name="connsiteX99" fmla="*/ 1835994 w 9662615"/>
              <a:gd name="connsiteY99" fmla="*/ 1527678 h 1598136"/>
              <a:gd name="connsiteX100" fmla="*/ 1671119 w 9662615"/>
              <a:gd name="connsiteY100" fmla="*/ 1536701 h 1598136"/>
              <a:gd name="connsiteX101" fmla="*/ 1601337 w 9662615"/>
              <a:gd name="connsiteY101" fmla="*/ 1548552 h 1598136"/>
              <a:gd name="connsiteX102" fmla="*/ 1407755 w 9662615"/>
              <a:gd name="connsiteY102" fmla="*/ 1571444 h 1598136"/>
              <a:gd name="connsiteX103" fmla="*/ 1271994 w 9662615"/>
              <a:gd name="connsiteY103" fmla="*/ 1579471 h 1598136"/>
              <a:gd name="connsiteX104" fmla="*/ 1249226 w 9662615"/>
              <a:gd name="connsiteY104" fmla="*/ 1583140 h 1598136"/>
              <a:gd name="connsiteX105" fmla="*/ 1217719 w 9662615"/>
              <a:gd name="connsiteY105" fmla="*/ 1580863 h 1598136"/>
              <a:gd name="connsiteX106" fmla="*/ 1091432 w 9662615"/>
              <a:gd name="connsiteY106" fmla="*/ 1571003 h 1598136"/>
              <a:gd name="connsiteX107" fmla="*/ 992039 w 9662615"/>
              <a:gd name="connsiteY107" fmla="*/ 1556662 h 1598136"/>
              <a:gd name="connsiteX108" fmla="*/ 868264 w 9662615"/>
              <a:gd name="connsiteY108" fmla="*/ 1566392 h 1598136"/>
              <a:gd name="connsiteX109" fmla="*/ 792765 w 9662615"/>
              <a:gd name="connsiteY109" fmla="*/ 1563102 h 1598136"/>
              <a:gd name="connsiteX110" fmla="*/ 669055 w 9662615"/>
              <a:gd name="connsiteY110" fmla="*/ 1543638 h 1598136"/>
              <a:gd name="connsiteX111" fmla="*/ 506152 w 9662615"/>
              <a:gd name="connsiteY111" fmla="*/ 1549124 h 1598136"/>
              <a:gd name="connsiteX112" fmla="*/ 472797 w 9662615"/>
              <a:gd name="connsiteY112" fmla="*/ 1568904 h 1598136"/>
              <a:gd name="connsiteX113" fmla="*/ 427864 w 9662615"/>
              <a:gd name="connsiteY113" fmla="*/ 1580848 h 1598136"/>
              <a:gd name="connsiteX114" fmla="*/ 408381 w 9662615"/>
              <a:gd name="connsiteY114" fmla="*/ 1552940 h 1598136"/>
              <a:gd name="connsiteX115" fmla="*/ 267163 w 9662615"/>
              <a:gd name="connsiteY115" fmla="*/ 1531913 h 1598136"/>
              <a:gd name="connsiteX116" fmla="*/ 196644 w 9662615"/>
              <a:gd name="connsiteY116" fmla="*/ 1524565 h 1598136"/>
              <a:gd name="connsiteX117" fmla="*/ 86819 w 9662615"/>
              <a:gd name="connsiteY117" fmla="*/ 1519517 h 1598136"/>
              <a:gd name="connsiteX118" fmla="*/ 53369 w 9662615"/>
              <a:gd name="connsiteY118" fmla="*/ 1516853 h 1598136"/>
              <a:gd name="connsiteX119" fmla="*/ 2359 w 9662615"/>
              <a:gd name="connsiteY119" fmla="*/ 1515247 h 1598136"/>
              <a:gd name="connsiteX120" fmla="*/ 0 w 9662615"/>
              <a:gd name="connsiteY120" fmla="*/ 1514932 h 1598136"/>
              <a:gd name="connsiteX121" fmla="*/ 0 w 9662615"/>
              <a:gd name="connsiteY121" fmla="*/ 0 h 1598136"/>
              <a:gd name="connsiteX0" fmla="*/ 0 w 9662615"/>
              <a:gd name="connsiteY0" fmla="*/ 0 h 1598136"/>
              <a:gd name="connsiteX1" fmla="*/ 9662615 w 9662615"/>
              <a:gd name="connsiteY1" fmla="*/ 0 h 1598136"/>
              <a:gd name="connsiteX2" fmla="*/ 9662615 w 9662615"/>
              <a:gd name="connsiteY2" fmla="*/ 1280346 h 1598136"/>
              <a:gd name="connsiteX3" fmla="*/ 9658420 w 9662615"/>
              <a:gd name="connsiteY3" fmla="*/ 1280106 h 1598136"/>
              <a:gd name="connsiteX4" fmla="*/ 9469546 w 9662615"/>
              <a:gd name="connsiteY4" fmla="*/ 1289837 h 1598136"/>
              <a:gd name="connsiteX5" fmla="*/ 9385895 w 9662615"/>
              <a:gd name="connsiteY5" fmla="*/ 1269203 h 1598136"/>
              <a:gd name="connsiteX6" fmla="*/ 9144767 w 9662615"/>
              <a:gd name="connsiteY6" fmla="*/ 1264120 h 1598136"/>
              <a:gd name="connsiteX7" fmla="*/ 8837252 w 9662615"/>
              <a:gd name="connsiteY7" fmla="*/ 1350515 h 1598136"/>
              <a:gd name="connsiteX8" fmla="*/ 8705466 w 9662615"/>
              <a:gd name="connsiteY8" fmla="*/ 1342419 h 1598136"/>
              <a:gd name="connsiteX9" fmla="*/ 8652221 w 9662615"/>
              <a:gd name="connsiteY9" fmla="*/ 1326906 h 1598136"/>
              <a:gd name="connsiteX10" fmla="*/ 8632312 w 9662615"/>
              <a:gd name="connsiteY10" fmla="*/ 1326025 h 1598136"/>
              <a:gd name="connsiteX11" fmla="*/ 8591582 w 9662615"/>
              <a:gd name="connsiteY11" fmla="*/ 1341666 h 1598136"/>
              <a:gd name="connsiteX12" fmla="*/ 8537336 w 9662615"/>
              <a:gd name="connsiteY12" fmla="*/ 1341684 h 1598136"/>
              <a:gd name="connsiteX13" fmla="*/ 8472508 w 9662615"/>
              <a:gd name="connsiteY13" fmla="*/ 1363109 h 1598136"/>
              <a:gd name="connsiteX14" fmla="*/ 8258477 w 9662615"/>
              <a:gd name="connsiteY14" fmla="*/ 1370666 h 1598136"/>
              <a:gd name="connsiteX15" fmla="*/ 8197961 w 9662615"/>
              <a:gd name="connsiteY15" fmla="*/ 1392804 h 1598136"/>
              <a:gd name="connsiteX16" fmla="*/ 8171196 w 9662615"/>
              <a:gd name="connsiteY16" fmla="*/ 1397216 h 1598136"/>
              <a:gd name="connsiteX17" fmla="*/ 8127667 w 9662615"/>
              <a:gd name="connsiteY17" fmla="*/ 1418254 h 1598136"/>
              <a:gd name="connsiteX18" fmla="*/ 7974579 w 9662615"/>
              <a:gd name="connsiteY18" fmla="*/ 1383439 h 1598136"/>
              <a:gd name="connsiteX19" fmla="*/ 7768351 w 9662615"/>
              <a:gd name="connsiteY19" fmla="*/ 1395051 h 1598136"/>
              <a:gd name="connsiteX20" fmla="*/ 7635985 w 9662615"/>
              <a:gd name="connsiteY20" fmla="*/ 1386363 h 1598136"/>
              <a:gd name="connsiteX21" fmla="*/ 7466069 w 9662615"/>
              <a:gd name="connsiteY21" fmla="*/ 1377654 h 1598136"/>
              <a:gd name="connsiteX22" fmla="*/ 7355642 w 9662615"/>
              <a:gd name="connsiteY22" fmla="*/ 1407761 h 1598136"/>
              <a:gd name="connsiteX23" fmla="*/ 7151610 w 9662615"/>
              <a:gd name="connsiteY23" fmla="*/ 1397856 h 1598136"/>
              <a:gd name="connsiteX24" fmla="*/ 7082147 w 9662615"/>
              <a:gd name="connsiteY24" fmla="*/ 1406113 h 1598136"/>
              <a:gd name="connsiteX25" fmla="*/ 7014958 w 9662615"/>
              <a:gd name="connsiteY25" fmla="*/ 1396883 h 1598136"/>
              <a:gd name="connsiteX26" fmla="*/ 6907567 w 9662615"/>
              <a:gd name="connsiteY26" fmla="*/ 1419149 h 1598136"/>
              <a:gd name="connsiteX27" fmla="*/ 6748428 w 9662615"/>
              <a:gd name="connsiteY27" fmla="*/ 1420308 h 1598136"/>
              <a:gd name="connsiteX28" fmla="*/ 6654257 w 9662615"/>
              <a:gd name="connsiteY28" fmla="*/ 1424143 h 1598136"/>
              <a:gd name="connsiteX29" fmla="*/ 6620123 w 9662615"/>
              <a:gd name="connsiteY29" fmla="*/ 1430535 h 1598136"/>
              <a:gd name="connsiteX30" fmla="*/ 6571355 w 9662615"/>
              <a:gd name="connsiteY30" fmla="*/ 1436144 h 1598136"/>
              <a:gd name="connsiteX31" fmla="*/ 6486557 w 9662615"/>
              <a:gd name="connsiteY31" fmla="*/ 1449861 h 1598136"/>
              <a:gd name="connsiteX32" fmla="*/ 6370419 w 9662615"/>
              <a:gd name="connsiteY32" fmla="*/ 1461649 h 1598136"/>
              <a:gd name="connsiteX33" fmla="*/ 6278839 w 9662615"/>
              <a:gd name="connsiteY33" fmla="*/ 1449160 h 1598136"/>
              <a:gd name="connsiteX34" fmla="*/ 6272455 w 9662615"/>
              <a:gd name="connsiteY34" fmla="*/ 1453191 h 1598136"/>
              <a:gd name="connsiteX35" fmla="*/ 6212659 w 9662615"/>
              <a:gd name="connsiteY35" fmla="*/ 1454850 h 1598136"/>
              <a:gd name="connsiteX36" fmla="*/ 6069317 w 9662615"/>
              <a:gd name="connsiteY36" fmla="*/ 1445838 h 1598136"/>
              <a:gd name="connsiteX37" fmla="*/ 5878477 w 9662615"/>
              <a:gd name="connsiteY37" fmla="*/ 1439180 h 1598136"/>
              <a:gd name="connsiteX38" fmla="*/ 5838387 w 9662615"/>
              <a:gd name="connsiteY38" fmla="*/ 1444679 h 1598136"/>
              <a:gd name="connsiteX39" fmla="*/ 5771136 w 9662615"/>
              <a:gd name="connsiteY39" fmla="*/ 1453639 h 1598136"/>
              <a:gd name="connsiteX40" fmla="*/ 5724081 w 9662615"/>
              <a:gd name="connsiteY40" fmla="*/ 1470431 h 1598136"/>
              <a:gd name="connsiteX41" fmla="*/ 5666577 w 9662615"/>
              <a:gd name="connsiteY41" fmla="*/ 1473921 h 1598136"/>
              <a:gd name="connsiteX42" fmla="*/ 5649068 w 9662615"/>
              <a:gd name="connsiteY42" fmla="*/ 1461676 h 1598136"/>
              <a:gd name="connsiteX43" fmla="*/ 5588902 w 9662615"/>
              <a:gd name="connsiteY43" fmla="*/ 1469647 h 1598136"/>
              <a:gd name="connsiteX44" fmla="*/ 5498090 w 9662615"/>
              <a:gd name="connsiteY44" fmla="*/ 1483173 h 1598136"/>
              <a:gd name="connsiteX45" fmla="*/ 5444641 w 9662615"/>
              <a:gd name="connsiteY45" fmla="*/ 1487602 h 1598136"/>
              <a:gd name="connsiteX46" fmla="*/ 5299812 w 9662615"/>
              <a:gd name="connsiteY46" fmla="*/ 1503362 h 1598136"/>
              <a:gd name="connsiteX47" fmla="*/ 5213947 w 9662615"/>
              <a:gd name="connsiteY47" fmla="*/ 1516637 h 1598136"/>
              <a:gd name="connsiteX48" fmla="*/ 5090342 w 9662615"/>
              <a:gd name="connsiteY48" fmla="*/ 1546680 h 1598136"/>
              <a:gd name="connsiteX49" fmla="*/ 5129812 w 9662615"/>
              <a:gd name="connsiteY49" fmla="*/ 1521277 h 1598136"/>
              <a:gd name="connsiteX50" fmla="*/ 5059484 w 9662615"/>
              <a:gd name="connsiteY50" fmla="*/ 1546802 h 1598136"/>
              <a:gd name="connsiteX51" fmla="*/ 5038524 w 9662615"/>
              <a:gd name="connsiteY51" fmla="*/ 1545675 h 1598136"/>
              <a:gd name="connsiteX52" fmla="*/ 5026564 w 9662615"/>
              <a:gd name="connsiteY52" fmla="*/ 1545376 h 1598136"/>
              <a:gd name="connsiteX53" fmla="*/ 4969433 w 9662615"/>
              <a:gd name="connsiteY53" fmla="*/ 1540263 h 1598136"/>
              <a:gd name="connsiteX54" fmla="*/ 4921303 w 9662615"/>
              <a:gd name="connsiteY54" fmla="*/ 1575379 h 1598136"/>
              <a:gd name="connsiteX55" fmla="*/ 4863775 w 9662615"/>
              <a:gd name="connsiteY55" fmla="*/ 1562633 h 1598136"/>
              <a:gd name="connsiteX56" fmla="*/ 4847242 w 9662615"/>
              <a:gd name="connsiteY56" fmla="*/ 1565435 h 1598136"/>
              <a:gd name="connsiteX57" fmla="*/ 4856839 w 9662615"/>
              <a:gd name="connsiteY57" fmla="*/ 1598136 h 1598136"/>
              <a:gd name="connsiteX58" fmla="*/ 4791466 w 9662615"/>
              <a:gd name="connsiteY58" fmla="*/ 1561324 h 1598136"/>
              <a:gd name="connsiteX59" fmla="*/ 4784247 w 9662615"/>
              <a:gd name="connsiteY59" fmla="*/ 1562342 h 1598136"/>
              <a:gd name="connsiteX60" fmla="*/ 4748477 w 9662615"/>
              <a:gd name="connsiteY60" fmla="*/ 1556925 h 1598136"/>
              <a:gd name="connsiteX61" fmla="*/ 4730033 w 9662615"/>
              <a:gd name="connsiteY61" fmla="*/ 1555274 h 1598136"/>
              <a:gd name="connsiteX62" fmla="*/ 4724747 w 9662615"/>
              <a:gd name="connsiteY62" fmla="*/ 1552439 h 1598136"/>
              <a:gd name="connsiteX63" fmla="*/ 4697562 w 9662615"/>
              <a:gd name="connsiteY63" fmla="*/ 1551206 h 1598136"/>
              <a:gd name="connsiteX64" fmla="*/ 4662664 w 9662615"/>
              <a:gd name="connsiteY64" fmla="*/ 1573162 h 1598136"/>
              <a:gd name="connsiteX65" fmla="*/ 4603028 w 9662615"/>
              <a:gd name="connsiteY65" fmla="*/ 1568821 h 1598136"/>
              <a:gd name="connsiteX66" fmla="*/ 4541612 w 9662615"/>
              <a:gd name="connsiteY66" fmla="*/ 1545262 h 1598136"/>
              <a:gd name="connsiteX67" fmla="*/ 4422155 w 9662615"/>
              <a:gd name="connsiteY67" fmla="*/ 1542059 h 1598136"/>
              <a:gd name="connsiteX68" fmla="*/ 4221826 w 9662615"/>
              <a:gd name="connsiteY68" fmla="*/ 1508923 h 1598136"/>
              <a:gd name="connsiteX69" fmla="*/ 4096601 w 9662615"/>
              <a:gd name="connsiteY69" fmla="*/ 1521563 h 1598136"/>
              <a:gd name="connsiteX70" fmla="*/ 3970635 w 9662615"/>
              <a:gd name="connsiteY70" fmla="*/ 1544815 h 1598136"/>
              <a:gd name="connsiteX71" fmla="*/ 3833906 w 9662615"/>
              <a:gd name="connsiteY71" fmla="*/ 1516637 h 1598136"/>
              <a:gd name="connsiteX72" fmla="*/ 3696258 w 9662615"/>
              <a:gd name="connsiteY72" fmla="*/ 1537563 h 1598136"/>
              <a:gd name="connsiteX73" fmla="*/ 3594070 w 9662615"/>
              <a:gd name="connsiteY73" fmla="*/ 1509422 h 1598136"/>
              <a:gd name="connsiteX74" fmla="*/ 3565233 w 9662615"/>
              <a:gd name="connsiteY74" fmla="*/ 1515122 h 1598136"/>
              <a:gd name="connsiteX75" fmla="*/ 3560267 w 9662615"/>
              <a:gd name="connsiteY75" fmla="*/ 1516288 h 1598136"/>
              <a:gd name="connsiteX76" fmla="*/ 3540258 w 9662615"/>
              <a:gd name="connsiteY76" fmla="*/ 1516976 h 1598136"/>
              <a:gd name="connsiteX77" fmla="*/ 3534780 w 9662615"/>
              <a:gd name="connsiteY77" fmla="*/ 1522141 h 1598136"/>
              <a:gd name="connsiteX78" fmla="*/ 3504783 w 9662615"/>
              <a:gd name="connsiteY78" fmla="*/ 1526739 h 1598136"/>
              <a:gd name="connsiteX79" fmla="*/ 3430805 w 9662615"/>
              <a:gd name="connsiteY79" fmla="*/ 1542521 h 1598136"/>
              <a:gd name="connsiteX80" fmla="*/ 3292707 w 9662615"/>
              <a:gd name="connsiteY80" fmla="*/ 1520490 h 1598136"/>
              <a:gd name="connsiteX81" fmla="*/ 3187872 w 9662615"/>
              <a:gd name="connsiteY81" fmla="*/ 1519991 h 1598136"/>
              <a:gd name="connsiteX82" fmla="*/ 3148026 w 9662615"/>
              <a:gd name="connsiteY82" fmla="*/ 1524777 h 1598136"/>
              <a:gd name="connsiteX83" fmla="*/ 3092394 w 9662615"/>
              <a:gd name="connsiteY83" fmla="*/ 1528115 h 1598136"/>
              <a:gd name="connsiteX84" fmla="*/ 2994200 w 9662615"/>
              <a:gd name="connsiteY84" fmla="*/ 1537857 h 1598136"/>
              <a:gd name="connsiteX85" fmla="*/ 2862301 w 9662615"/>
              <a:gd name="connsiteY85" fmla="*/ 1544250 h 1598136"/>
              <a:gd name="connsiteX86" fmla="*/ 2766335 w 9662615"/>
              <a:gd name="connsiteY86" fmla="*/ 1527662 h 1598136"/>
              <a:gd name="connsiteX87" fmla="*/ 2757836 w 9662615"/>
              <a:gd name="connsiteY87" fmla="*/ 1531371 h 1598136"/>
              <a:gd name="connsiteX88" fmla="*/ 2691555 w 9662615"/>
              <a:gd name="connsiteY88" fmla="*/ 1530283 h 1598136"/>
              <a:gd name="connsiteX89" fmla="*/ 2491676 w 9662615"/>
              <a:gd name="connsiteY89" fmla="*/ 1500859 h 1598136"/>
              <a:gd name="connsiteX90" fmla="*/ 2378036 w 9662615"/>
              <a:gd name="connsiteY90" fmla="*/ 1520645 h 1598136"/>
              <a:gd name="connsiteX91" fmla="*/ 2284269 w 9662615"/>
              <a:gd name="connsiteY91" fmla="*/ 1503068 h 1598136"/>
              <a:gd name="connsiteX92" fmla="*/ 2207104 w 9662615"/>
              <a:gd name="connsiteY92" fmla="*/ 1508888 h 1598136"/>
              <a:gd name="connsiteX93" fmla="*/ 2149226 w 9662615"/>
              <a:gd name="connsiteY93" fmla="*/ 1523409 h 1598136"/>
              <a:gd name="connsiteX94" fmla="*/ 2084783 w 9662615"/>
              <a:gd name="connsiteY94" fmla="*/ 1524245 h 1598136"/>
              <a:gd name="connsiteX95" fmla="*/ 2070075 w 9662615"/>
              <a:gd name="connsiteY95" fmla="*/ 1511285 h 1598136"/>
              <a:gd name="connsiteX96" fmla="*/ 2001057 w 9662615"/>
              <a:gd name="connsiteY96" fmla="*/ 1516449 h 1598136"/>
              <a:gd name="connsiteX97" fmla="*/ 1896330 w 9662615"/>
              <a:gd name="connsiteY97" fmla="*/ 1525725 h 1598136"/>
              <a:gd name="connsiteX98" fmla="*/ 1835994 w 9662615"/>
              <a:gd name="connsiteY98" fmla="*/ 1527678 h 1598136"/>
              <a:gd name="connsiteX99" fmla="*/ 1671119 w 9662615"/>
              <a:gd name="connsiteY99" fmla="*/ 1536701 h 1598136"/>
              <a:gd name="connsiteX100" fmla="*/ 1601337 w 9662615"/>
              <a:gd name="connsiteY100" fmla="*/ 1548552 h 1598136"/>
              <a:gd name="connsiteX101" fmla="*/ 1407755 w 9662615"/>
              <a:gd name="connsiteY101" fmla="*/ 1571444 h 1598136"/>
              <a:gd name="connsiteX102" fmla="*/ 1271994 w 9662615"/>
              <a:gd name="connsiteY102" fmla="*/ 1579471 h 1598136"/>
              <a:gd name="connsiteX103" fmla="*/ 1249226 w 9662615"/>
              <a:gd name="connsiteY103" fmla="*/ 1583140 h 1598136"/>
              <a:gd name="connsiteX104" fmla="*/ 1217719 w 9662615"/>
              <a:gd name="connsiteY104" fmla="*/ 1580863 h 1598136"/>
              <a:gd name="connsiteX105" fmla="*/ 1091432 w 9662615"/>
              <a:gd name="connsiteY105" fmla="*/ 1571003 h 1598136"/>
              <a:gd name="connsiteX106" fmla="*/ 992039 w 9662615"/>
              <a:gd name="connsiteY106" fmla="*/ 1556662 h 1598136"/>
              <a:gd name="connsiteX107" fmla="*/ 868264 w 9662615"/>
              <a:gd name="connsiteY107" fmla="*/ 1566392 h 1598136"/>
              <a:gd name="connsiteX108" fmla="*/ 792765 w 9662615"/>
              <a:gd name="connsiteY108" fmla="*/ 1563102 h 1598136"/>
              <a:gd name="connsiteX109" fmla="*/ 669055 w 9662615"/>
              <a:gd name="connsiteY109" fmla="*/ 1543638 h 1598136"/>
              <a:gd name="connsiteX110" fmla="*/ 506152 w 9662615"/>
              <a:gd name="connsiteY110" fmla="*/ 1549124 h 1598136"/>
              <a:gd name="connsiteX111" fmla="*/ 472797 w 9662615"/>
              <a:gd name="connsiteY111" fmla="*/ 1568904 h 1598136"/>
              <a:gd name="connsiteX112" fmla="*/ 427864 w 9662615"/>
              <a:gd name="connsiteY112" fmla="*/ 1580848 h 1598136"/>
              <a:gd name="connsiteX113" fmla="*/ 408381 w 9662615"/>
              <a:gd name="connsiteY113" fmla="*/ 1552940 h 1598136"/>
              <a:gd name="connsiteX114" fmla="*/ 267163 w 9662615"/>
              <a:gd name="connsiteY114" fmla="*/ 1531913 h 1598136"/>
              <a:gd name="connsiteX115" fmla="*/ 196644 w 9662615"/>
              <a:gd name="connsiteY115" fmla="*/ 1524565 h 1598136"/>
              <a:gd name="connsiteX116" fmla="*/ 86819 w 9662615"/>
              <a:gd name="connsiteY116" fmla="*/ 1519517 h 1598136"/>
              <a:gd name="connsiteX117" fmla="*/ 53369 w 9662615"/>
              <a:gd name="connsiteY117" fmla="*/ 1516853 h 1598136"/>
              <a:gd name="connsiteX118" fmla="*/ 2359 w 9662615"/>
              <a:gd name="connsiteY118" fmla="*/ 1515247 h 1598136"/>
              <a:gd name="connsiteX119" fmla="*/ 0 w 9662615"/>
              <a:gd name="connsiteY119" fmla="*/ 1514932 h 1598136"/>
              <a:gd name="connsiteX120" fmla="*/ 0 w 9662615"/>
              <a:gd name="connsiteY120" fmla="*/ 0 h 1598136"/>
              <a:gd name="connsiteX0" fmla="*/ 0 w 9662615"/>
              <a:gd name="connsiteY0" fmla="*/ 0 h 1598136"/>
              <a:gd name="connsiteX1" fmla="*/ 9662615 w 9662615"/>
              <a:gd name="connsiteY1" fmla="*/ 0 h 1598136"/>
              <a:gd name="connsiteX2" fmla="*/ 9662615 w 9662615"/>
              <a:gd name="connsiteY2" fmla="*/ 1280346 h 1598136"/>
              <a:gd name="connsiteX3" fmla="*/ 9658420 w 9662615"/>
              <a:gd name="connsiteY3" fmla="*/ 1280106 h 1598136"/>
              <a:gd name="connsiteX4" fmla="*/ 9469546 w 9662615"/>
              <a:gd name="connsiteY4" fmla="*/ 1289837 h 1598136"/>
              <a:gd name="connsiteX5" fmla="*/ 9385895 w 9662615"/>
              <a:gd name="connsiteY5" fmla="*/ 1269203 h 1598136"/>
              <a:gd name="connsiteX6" fmla="*/ 9144767 w 9662615"/>
              <a:gd name="connsiteY6" fmla="*/ 1264120 h 1598136"/>
              <a:gd name="connsiteX7" fmla="*/ 8837252 w 9662615"/>
              <a:gd name="connsiteY7" fmla="*/ 1350515 h 1598136"/>
              <a:gd name="connsiteX8" fmla="*/ 8705466 w 9662615"/>
              <a:gd name="connsiteY8" fmla="*/ 1342419 h 1598136"/>
              <a:gd name="connsiteX9" fmla="*/ 8652221 w 9662615"/>
              <a:gd name="connsiteY9" fmla="*/ 1326906 h 1598136"/>
              <a:gd name="connsiteX10" fmla="*/ 8632312 w 9662615"/>
              <a:gd name="connsiteY10" fmla="*/ 1326025 h 1598136"/>
              <a:gd name="connsiteX11" fmla="*/ 8591582 w 9662615"/>
              <a:gd name="connsiteY11" fmla="*/ 1341666 h 1598136"/>
              <a:gd name="connsiteX12" fmla="*/ 8537336 w 9662615"/>
              <a:gd name="connsiteY12" fmla="*/ 1341684 h 1598136"/>
              <a:gd name="connsiteX13" fmla="*/ 8472508 w 9662615"/>
              <a:gd name="connsiteY13" fmla="*/ 1363109 h 1598136"/>
              <a:gd name="connsiteX14" fmla="*/ 8258477 w 9662615"/>
              <a:gd name="connsiteY14" fmla="*/ 1370666 h 1598136"/>
              <a:gd name="connsiteX15" fmla="*/ 8197961 w 9662615"/>
              <a:gd name="connsiteY15" fmla="*/ 1392804 h 1598136"/>
              <a:gd name="connsiteX16" fmla="*/ 8171196 w 9662615"/>
              <a:gd name="connsiteY16" fmla="*/ 1397216 h 1598136"/>
              <a:gd name="connsiteX17" fmla="*/ 8127667 w 9662615"/>
              <a:gd name="connsiteY17" fmla="*/ 1418254 h 1598136"/>
              <a:gd name="connsiteX18" fmla="*/ 7974579 w 9662615"/>
              <a:gd name="connsiteY18" fmla="*/ 1383439 h 1598136"/>
              <a:gd name="connsiteX19" fmla="*/ 7768351 w 9662615"/>
              <a:gd name="connsiteY19" fmla="*/ 1395051 h 1598136"/>
              <a:gd name="connsiteX20" fmla="*/ 7635985 w 9662615"/>
              <a:gd name="connsiteY20" fmla="*/ 1386363 h 1598136"/>
              <a:gd name="connsiteX21" fmla="*/ 7466069 w 9662615"/>
              <a:gd name="connsiteY21" fmla="*/ 1377654 h 1598136"/>
              <a:gd name="connsiteX22" fmla="*/ 7355642 w 9662615"/>
              <a:gd name="connsiteY22" fmla="*/ 1407761 h 1598136"/>
              <a:gd name="connsiteX23" fmla="*/ 7151610 w 9662615"/>
              <a:gd name="connsiteY23" fmla="*/ 1397856 h 1598136"/>
              <a:gd name="connsiteX24" fmla="*/ 7082147 w 9662615"/>
              <a:gd name="connsiteY24" fmla="*/ 1406113 h 1598136"/>
              <a:gd name="connsiteX25" fmla="*/ 7014958 w 9662615"/>
              <a:gd name="connsiteY25" fmla="*/ 1396883 h 1598136"/>
              <a:gd name="connsiteX26" fmla="*/ 6907567 w 9662615"/>
              <a:gd name="connsiteY26" fmla="*/ 1419149 h 1598136"/>
              <a:gd name="connsiteX27" fmla="*/ 6748428 w 9662615"/>
              <a:gd name="connsiteY27" fmla="*/ 1420308 h 1598136"/>
              <a:gd name="connsiteX28" fmla="*/ 6654257 w 9662615"/>
              <a:gd name="connsiteY28" fmla="*/ 1424143 h 1598136"/>
              <a:gd name="connsiteX29" fmla="*/ 6620123 w 9662615"/>
              <a:gd name="connsiteY29" fmla="*/ 1430535 h 1598136"/>
              <a:gd name="connsiteX30" fmla="*/ 6571355 w 9662615"/>
              <a:gd name="connsiteY30" fmla="*/ 1436144 h 1598136"/>
              <a:gd name="connsiteX31" fmla="*/ 6486557 w 9662615"/>
              <a:gd name="connsiteY31" fmla="*/ 1449861 h 1598136"/>
              <a:gd name="connsiteX32" fmla="*/ 6370419 w 9662615"/>
              <a:gd name="connsiteY32" fmla="*/ 1461649 h 1598136"/>
              <a:gd name="connsiteX33" fmla="*/ 6278839 w 9662615"/>
              <a:gd name="connsiteY33" fmla="*/ 1449160 h 1598136"/>
              <a:gd name="connsiteX34" fmla="*/ 6272455 w 9662615"/>
              <a:gd name="connsiteY34" fmla="*/ 1453191 h 1598136"/>
              <a:gd name="connsiteX35" fmla="*/ 6212659 w 9662615"/>
              <a:gd name="connsiteY35" fmla="*/ 1454850 h 1598136"/>
              <a:gd name="connsiteX36" fmla="*/ 6069317 w 9662615"/>
              <a:gd name="connsiteY36" fmla="*/ 1445838 h 1598136"/>
              <a:gd name="connsiteX37" fmla="*/ 5878477 w 9662615"/>
              <a:gd name="connsiteY37" fmla="*/ 1439180 h 1598136"/>
              <a:gd name="connsiteX38" fmla="*/ 5838387 w 9662615"/>
              <a:gd name="connsiteY38" fmla="*/ 1444679 h 1598136"/>
              <a:gd name="connsiteX39" fmla="*/ 5771136 w 9662615"/>
              <a:gd name="connsiteY39" fmla="*/ 1453639 h 1598136"/>
              <a:gd name="connsiteX40" fmla="*/ 5724081 w 9662615"/>
              <a:gd name="connsiteY40" fmla="*/ 1470431 h 1598136"/>
              <a:gd name="connsiteX41" fmla="*/ 5666577 w 9662615"/>
              <a:gd name="connsiteY41" fmla="*/ 1473921 h 1598136"/>
              <a:gd name="connsiteX42" fmla="*/ 5649068 w 9662615"/>
              <a:gd name="connsiteY42" fmla="*/ 1461676 h 1598136"/>
              <a:gd name="connsiteX43" fmla="*/ 5588902 w 9662615"/>
              <a:gd name="connsiteY43" fmla="*/ 1469647 h 1598136"/>
              <a:gd name="connsiteX44" fmla="*/ 5498090 w 9662615"/>
              <a:gd name="connsiteY44" fmla="*/ 1483173 h 1598136"/>
              <a:gd name="connsiteX45" fmla="*/ 5444641 w 9662615"/>
              <a:gd name="connsiteY45" fmla="*/ 1487602 h 1598136"/>
              <a:gd name="connsiteX46" fmla="*/ 5299812 w 9662615"/>
              <a:gd name="connsiteY46" fmla="*/ 1503362 h 1598136"/>
              <a:gd name="connsiteX47" fmla="*/ 5213947 w 9662615"/>
              <a:gd name="connsiteY47" fmla="*/ 1516637 h 1598136"/>
              <a:gd name="connsiteX48" fmla="*/ 5090342 w 9662615"/>
              <a:gd name="connsiteY48" fmla="*/ 1546680 h 1598136"/>
              <a:gd name="connsiteX49" fmla="*/ 5129812 w 9662615"/>
              <a:gd name="connsiteY49" fmla="*/ 1521277 h 1598136"/>
              <a:gd name="connsiteX50" fmla="*/ 5059484 w 9662615"/>
              <a:gd name="connsiteY50" fmla="*/ 1546802 h 1598136"/>
              <a:gd name="connsiteX51" fmla="*/ 5038524 w 9662615"/>
              <a:gd name="connsiteY51" fmla="*/ 1545675 h 1598136"/>
              <a:gd name="connsiteX52" fmla="*/ 5026564 w 9662615"/>
              <a:gd name="connsiteY52" fmla="*/ 1545376 h 1598136"/>
              <a:gd name="connsiteX53" fmla="*/ 4969433 w 9662615"/>
              <a:gd name="connsiteY53" fmla="*/ 1550865 h 1598136"/>
              <a:gd name="connsiteX54" fmla="*/ 4921303 w 9662615"/>
              <a:gd name="connsiteY54" fmla="*/ 1575379 h 1598136"/>
              <a:gd name="connsiteX55" fmla="*/ 4863775 w 9662615"/>
              <a:gd name="connsiteY55" fmla="*/ 1562633 h 1598136"/>
              <a:gd name="connsiteX56" fmla="*/ 4847242 w 9662615"/>
              <a:gd name="connsiteY56" fmla="*/ 1565435 h 1598136"/>
              <a:gd name="connsiteX57" fmla="*/ 4856839 w 9662615"/>
              <a:gd name="connsiteY57" fmla="*/ 1598136 h 1598136"/>
              <a:gd name="connsiteX58" fmla="*/ 4791466 w 9662615"/>
              <a:gd name="connsiteY58" fmla="*/ 1561324 h 1598136"/>
              <a:gd name="connsiteX59" fmla="*/ 4784247 w 9662615"/>
              <a:gd name="connsiteY59" fmla="*/ 1562342 h 1598136"/>
              <a:gd name="connsiteX60" fmla="*/ 4748477 w 9662615"/>
              <a:gd name="connsiteY60" fmla="*/ 1556925 h 1598136"/>
              <a:gd name="connsiteX61" fmla="*/ 4730033 w 9662615"/>
              <a:gd name="connsiteY61" fmla="*/ 1555274 h 1598136"/>
              <a:gd name="connsiteX62" fmla="*/ 4724747 w 9662615"/>
              <a:gd name="connsiteY62" fmla="*/ 1552439 h 1598136"/>
              <a:gd name="connsiteX63" fmla="*/ 4697562 w 9662615"/>
              <a:gd name="connsiteY63" fmla="*/ 1551206 h 1598136"/>
              <a:gd name="connsiteX64" fmla="*/ 4662664 w 9662615"/>
              <a:gd name="connsiteY64" fmla="*/ 1573162 h 1598136"/>
              <a:gd name="connsiteX65" fmla="*/ 4603028 w 9662615"/>
              <a:gd name="connsiteY65" fmla="*/ 1568821 h 1598136"/>
              <a:gd name="connsiteX66" fmla="*/ 4541612 w 9662615"/>
              <a:gd name="connsiteY66" fmla="*/ 1545262 h 1598136"/>
              <a:gd name="connsiteX67" fmla="*/ 4422155 w 9662615"/>
              <a:gd name="connsiteY67" fmla="*/ 1542059 h 1598136"/>
              <a:gd name="connsiteX68" fmla="*/ 4221826 w 9662615"/>
              <a:gd name="connsiteY68" fmla="*/ 1508923 h 1598136"/>
              <a:gd name="connsiteX69" fmla="*/ 4096601 w 9662615"/>
              <a:gd name="connsiteY69" fmla="*/ 1521563 h 1598136"/>
              <a:gd name="connsiteX70" fmla="*/ 3970635 w 9662615"/>
              <a:gd name="connsiteY70" fmla="*/ 1544815 h 1598136"/>
              <a:gd name="connsiteX71" fmla="*/ 3833906 w 9662615"/>
              <a:gd name="connsiteY71" fmla="*/ 1516637 h 1598136"/>
              <a:gd name="connsiteX72" fmla="*/ 3696258 w 9662615"/>
              <a:gd name="connsiteY72" fmla="*/ 1537563 h 1598136"/>
              <a:gd name="connsiteX73" fmla="*/ 3594070 w 9662615"/>
              <a:gd name="connsiteY73" fmla="*/ 1509422 h 1598136"/>
              <a:gd name="connsiteX74" fmla="*/ 3565233 w 9662615"/>
              <a:gd name="connsiteY74" fmla="*/ 1515122 h 1598136"/>
              <a:gd name="connsiteX75" fmla="*/ 3560267 w 9662615"/>
              <a:gd name="connsiteY75" fmla="*/ 1516288 h 1598136"/>
              <a:gd name="connsiteX76" fmla="*/ 3540258 w 9662615"/>
              <a:gd name="connsiteY76" fmla="*/ 1516976 h 1598136"/>
              <a:gd name="connsiteX77" fmla="*/ 3534780 w 9662615"/>
              <a:gd name="connsiteY77" fmla="*/ 1522141 h 1598136"/>
              <a:gd name="connsiteX78" fmla="*/ 3504783 w 9662615"/>
              <a:gd name="connsiteY78" fmla="*/ 1526739 h 1598136"/>
              <a:gd name="connsiteX79" fmla="*/ 3430805 w 9662615"/>
              <a:gd name="connsiteY79" fmla="*/ 1542521 h 1598136"/>
              <a:gd name="connsiteX80" fmla="*/ 3292707 w 9662615"/>
              <a:gd name="connsiteY80" fmla="*/ 1520490 h 1598136"/>
              <a:gd name="connsiteX81" fmla="*/ 3187872 w 9662615"/>
              <a:gd name="connsiteY81" fmla="*/ 1519991 h 1598136"/>
              <a:gd name="connsiteX82" fmla="*/ 3148026 w 9662615"/>
              <a:gd name="connsiteY82" fmla="*/ 1524777 h 1598136"/>
              <a:gd name="connsiteX83" fmla="*/ 3092394 w 9662615"/>
              <a:gd name="connsiteY83" fmla="*/ 1528115 h 1598136"/>
              <a:gd name="connsiteX84" fmla="*/ 2994200 w 9662615"/>
              <a:gd name="connsiteY84" fmla="*/ 1537857 h 1598136"/>
              <a:gd name="connsiteX85" fmla="*/ 2862301 w 9662615"/>
              <a:gd name="connsiteY85" fmla="*/ 1544250 h 1598136"/>
              <a:gd name="connsiteX86" fmla="*/ 2766335 w 9662615"/>
              <a:gd name="connsiteY86" fmla="*/ 1527662 h 1598136"/>
              <a:gd name="connsiteX87" fmla="*/ 2757836 w 9662615"/>
              <a:gd name="connsiteY87" fmla="*/ 1531371 h 1598136"/>
              <a:gd name="connsiteX88" fmla="*/ 2691555 w 9662615"/>
              <a:gd name="connsiteY88" fmla="*/ 1530283 h 1598136"/>
              <a:gd name="connsiteX89" fmla="*/ 2491676 w 9662615"/>
              <a:gd name="connsiteY89" fmla="*/ 1500859 h 1598136"/>
              <a:gd name="connsiteX90" fmla="*/ 2378036 w 9662615"/>
              <a:gd name="connsiteY90" fmla="*/ 1520645 h 1598136"/>
              <a:gd name="connsiteX91" fmla="*/ 2284269 w 9662615"/>
              <a:gd name="connsiteY91" fmla="*/ 1503068 h 1598136"/>
              <a:gd name="connsiteX92" fmla="*/ 2207104 w 9662615"/>
              <a:gd name="connsiteY92" fmla="*/ 1508888 h 1598136"/>
              <a:gd name="connsiteX93" fmla="*/ 2149226 w 9662615"/>
              <a:gd name="connsiteY93" fmla="*/ 1523409 h 1598136"/>
              <a:gd name="connsiteX94" fmla="*/ 2084783 w 9662615"/>
              <a:gd name="connsiteY94" fmla="*/ 1524245 h 1598136"/>
              <a:gd name="connsiteX95" fmla="*/ 2070075 w 9662615"/>
              <a:gd name="connsiteY95" fmla="*/ 1511285 h 1598136"/>
              <a:gd name="connsiteX96" fmla="*/ 2001057 w 9662615"/>
              <a:gd name="connsiteY96" fmla="*/ 1516449 h 1598136"/>
              <a:gd name="connsiteX97" fmla="*/ 1896330 w 9662615"/>
              <a:gd name="connsiteY97" fmla="*/ 1525725 h 1598136"/>
              <a:gd name="connsiteX98" fmla="*/ 1835994 w 9662615"/>
              <a:gd name="connsiteY98" fmla="*/ 1527678 h 1598136"/>
              <a:gd name="connsiteX99" fmla="*/ 1671119 w 9662615"/>
              <a:gd name="connsiteY99" fmla="*/ 1536701 h 1598136"/>
              <a:gd name="connsiteX100" fmla="*/ 1601337 w 9662615"/>
              <a:gd name="connsiteY100" fmla="*/ 1548552 h 1598136"/>
              <a:gd name="connsiteX101" fmla="*/ 1407755 w 9662615"/>
              <a:gd name="connsiteY101" fmla="*/ 1571444 h 1598136"/>
              <a:gd name="connsiteX102" fmla="*/ 1271994 w 9662615"/>
              <a:gd name="connsiteY102" fmla="*/ 1579471 h 1598136"/>
              <a:gd name="connsiteX103" fmla="*/ 1249226 w 9662615"/>
              <a:gd name="connsiteY103" fmla="*/ 1583140 h 1598136"/>
              <a:gd name="connsiteX104" fmla="*/ 1217719 w 9662615"/>
              <a:gd name="connsiteY104" fmla="*/ 1580863 h 1598136"/>
              <a:gd name="connsiteX105" fmla="*/ 1091432 w 9662615"/>
              <a:gd name="connsiteY105" fmla="*/ 1571003 h 1598136"/>
              <a:gd name="connsiteX106" fmla="*/ 992039 w 9662615"/>
              <a:gd name="connsiteY106" fmla="*/ 1556662 h 1598136"/>
              <a:gd name="connsiteX107" fmla="*/ 868264 w 9662615"/>
              <a:gd name="connsiteY107" fmla="*/ 1566392 h 1598136"/>
              <a:gd name="connsiteX108" fmla="*/ 792765 w 9662615"/>
              <a:gd name="connsiteY108" fmla="*/ 1563102 h 1598136"/>
              <a:gd name="connsiteX109" fmla="*/ 669055 w 9662615"/>
              <a:gd name="connsiteY109" fmla="*/ 1543638 h 1598136"/>
              <a:gd name="connsiteX110" fmla="*/ 506152 w 9662615"/>
              <a:gd name="connsiteY110" fmla="*/ 1549124 h 1598136"/>
              <a:gd name="connsiteX111" fmla="*/ 472797 w 9662615"/>
              <a:gd name="connsiteY111" fmla="*/ 1568904 h 1598136"/>
              <a:gd name="connsiteX112" fmla="*/ 427864 w 9662615"/>
              <a:gd name="connsiteY112" fmla="*/ 1580848 h 1598136"/>
              <a:gd name="connsiteX113" fmla="*/ 408381 w 9662615"/>
              <a:gd name="connsiteY113" fmla="*/ 1552940 h 1598136"/>
              <a:gd name="connsiteX114" fmla="*/ 267163 w 9662615"/>
              <a:gd name="connsiteY114" fmla="*/ 1531913 h 1598136"/>
              <a:gd name="connsiteX115" fmla="*/ 196644 w 9662615"/>
              <a:gd name="connsiteY115" fmla="*/ 1524565 h 1598136"/>
              <a:gd name="connsiteX116" fmla="*/ 86819 w 9662615"/>
              <a:gd name="connsiteY116" fmla="*/ 1519517 h 1598136"/>
              <a:gd name="connsiteX117" fmla="*/ 53369 w 9662615"/>
              <a:gd name="connsiteY117" fmla="*/ 1516853 h 1598136"/>
              <a:gd name="connsiteX118" fmla="*/ 2359 w 9662615"/>
              <a:gd name="connsiteY118" fmla="*/ 1515247 h 1598136"/>
              <a:gd name="connsiteX119" fmla="*/ 0 w 9662615"/>
              <a:gd name="connsiteY119" fmla="*/ 1514932 h 1598136"/>
              <a:gd name="connsiteX120" fmla="*/ 0 w 9662615"/>
              <a:gd name="connsiteY120" fmla="*/ 0 h 1598136"/>
              <a:gd name="connsiteX0" fmla="*/ 0 w 9662615"/>
              <a:gd name="connsiteY0" fmla="*/ 0 h 1592835"/>
              <a:gd name="connsiteX1" fmla="*/ 9662615 w 9662615"/>
              <a:gd name="connsiteY1" fmla="*/ 0 h 1592835"/>
              <a:gd name="connsiteX2" fmla="*/ 9662615 w 9662615"/>
              <a:gd name="connsiteY2" fmla="*/ 1280346 h 1592835"/>
              <a:gd name="connsiteX3" fmla="*/ 9658420 w 9662615"/>
              <a:gd name="connsiteY3" fmla="*/ 1280106 h 1592835"/>
              <a:gd name="connsiteX4" fmla="*/ 9469546 w 9662615"/>
              <a:gd name="connsiteY4" fmla="*/ 1289837 h 1592835"/>
              <a:gd name="connsiteX5" fmla="*/ 9385895 w 9662615"/>
              <a:gd name="connsiteY5" fmla="*/ 1269203 h 1592835"/>
              <a:gd name="connsiteX6" fmla="*/ 9144767 w 9662615"/>
              <a:gd name="connsiteY6" fmla="*/ 1264120 h 1592835"/>
              <a:gd name="connsiteX7" fmla="*/ 8837252 w 9662615"/>
              <a:gd name="connsiteY7" fmla="*/ 1350515 h 1592835"/>
              <a:gd name="connsiteX8" fmla="*/ 8705466 w 9662615"/>
              <a:gd name="connsiteY8" fmla="*/ 1342419 h 1592835"/>
              <a:gd name="connsiteX9" fmla="*/ 8652221 w 9662615"/>
              <a:gd name="connsiteY9" fmla="*/ 1326906 h 1592835"/>
              <a:gd name="connsiteX10" fmla="*/ 8632312 w 9662615"/>
              <a:gd name="connsiteY10" fmla="*/ 1326025 h 1592835"/>
              <a:gd name="connsiteX11" fmla="*/ 8591582 w 9662615"/>
              <a:gd name="connsiteY11" fmla="*/ 1341666 h 1592835"/>
              <a:gd name="connsiteX12" fmla="*/ 8537336 w 9662615"/>
              <a:gd name="connsiteY12" fmla="*/ 1341684 h 1592835"/>
              <a:gd name="connsiteX13" fmla="*/ 8472508 w 9662615"/>
              <a:gd name="connsiteY13" fmla="*/ 1363109 h 1592835"/>
              <a:gd name="connsiteX14" fmla="*/ 8258477 w 9662615"/>
              <a:gd name="connsiteY14" fmla="*/ 1370666 h 1592835"/>
              <a:gd name="connsiteX15" fmla="*/ 8197961 w 9662615"/>
              <a:gd name="connsiteY15" fmla="*/ 1392804 h 1592835"/>
              <a:gd name="connsiteX16" fmla="*/ 8171196 w 9662615"/>
              <a:gd name="connsiteY16" fmla="*/ 1397216 h 1592835"/>
              <a:gd name="connsiteX17" fmla="*/ 8127667 w 9662615"/>
              <a:gd name="connsiteY17" fmla="*/ 1418254 h 1592835"/>
              <a:gd name="connsiteX18" fmla="*/ 7974579 w 9662615"/>
              <a:gd name="connsiteY18" fmla="*/ 1383439 h 1592835"/>
              <a:gd name="connsiteX19" fmla="*/ 7768351 w 9662615"/>
              <a:gd name="connsiteY19" fmla="*/ 1395051 h 1592835"/>
              <a:gd name="connsiteX20" fmla="*/ 7635985 w 9662615"/>
              <a:gd name="connsiteY20" fmla="*/ 1386363 h 1592835"/>
              <a:gd name="connsiteX21" fmla="*/ 7466069 w 9662615"/>
              <a:gd name="connsiteY21" fmla="*/ 1377654 h 1592835"/>
              <a:gd name="connsiteX22" fmla="*/ 7355642 w 9662615"/>
              <a:gd name="connsiteY22" fmla="*/ 1407761 h 1592835"/>
              <a:gd name="connsiteX23" fmla="*/ 7151610 w 9662615"/>
              <a:gd name="connsiteY23" fmla="*/ 1397856 h 1592835"/>
              <a:gd name="connsiteX24" fmla="*/ 7082147 w 9662615"/>
              <a:gd name="connsiteY24" fmla="*/ 1406113 h 1592835"/>
              <a:gd name="connsiteX25" fmla="*/ 7014958 w 9662615"/>
              <a:gd name="connsiteY25" fmla="*/ 1396883 h 1592835"/>
              <a:gd name="connsiteX26" fmla="*/ 6907567 w 9662615"/>
              <a:gd name="connsiteY26" fmla="*/ 1419149 h 1592835"/>
              <a:gd name="connsiteX27" fmla="*/ 6748428 w 9662615"/>
              <a:gd name="connsiteY27" fmla="*/ 1420308 h 1592835"/>
              <a:gd name="connsiteX28" fmla="*/ 6654257 w 9662615"/>
              <a:gd name="connsiteY28" fmla="*/ 1424143 h 1592835"/>
              <a:gd name="connsiteX29" fmla="*/ 6620123 w 9662615"/>
              <a:gd name="connsiteY29" fmla="*/ 1430535 h 1592835"/>
              <a:gd name="connsiteX30" fmla="*/ 6571355 w 9662615"/>
              <a:gd name="connsiteY30" fmla="*/ 1436144 h 1592835"/>
              <a:gd name="connsiteX31" fmla="*/ 6486557 w 9662615"/>
              <a:gd name="connsiteY31" fmla="*/ 1449861 h 1592835"/>
              <a:gd name="connsiteX32" fmla="*/ 6370419 w 9662615"/>
              <a:gd name="connsiteY32" fmla="*/ 1461649 h 1592835"/>
              <a:gd name="connsiteX33" fmla="*/ 6278839 w 9662615"/>
              <a:gd name="connsiteY33" fmla="*/ 1449160 h 1592835"/>
              <a:gd name="connsiteX34" fmla="*/ 6272455 w 9662615"/>
              <a:gd name="connsiteY34" fmla="*/ 1453191 h 1592835"/>
              <a:gd name="connsiteX35" fmla="*/ 6212659 w 9662615"/>
              <a:gd name="connsiteY35" fmla="*/ 1454850 h 1592835"/>
              <a:gd name="connsiteX36" fmla="*/ 6069317 w 9662615"/>
              <a:gd name="connsiteY36" fmla="*/ 1445838 h 1592835"/>
              <a:gd name="connsiteX37" fmla="*/ 5878477 w 9662615"/>
              <a:gd name="connsiteY37" fmla="*/ 1439180 h 1592835"/>
              <a:gd name="connsiteX38" fmla="*/ 5838387 w 9662615"/>
              <a:gd name="connsiteY38" fmla="*/ 1444679 h 1592835"/>
              <a:gd name="connsiteX39" fmla="*/ 5771136 w 9662615"/>
              <a:gd name="connsiteY39" fmla="*/ 1453639 h 1592835"/>
              <a:gd name="connsiteX40" fmla="*/ 5724081 w 9662615"/>
              <a:gd name="connsiteY40" fmla="*/ 1470431 h 1592835"/>
              <a:gd name="connsiteX41" fmla="*/ 5666577 w 9662615"/>
              <a:gd name="connsiteY41" fmla="*/ 1473921 h 1592835"/>
              <a:gd name="connsiteX42" fmla="*/ 5649068 w 9662615"/>
              <a:gd name="connsiteY42" fmla="*/ 1461676 h 1592835"/>
              <a:gd name="connsiteX43" fmla="*/ 5588902 w 9662615"/>
              <a:gd name="connsiteY43" fmla="*/ 1469647 h 1592835"/>
              <a:gd name="connsiteX44" fmla="*/ 5498090 w 9662615"/>
              <a:gd name="connsiteY44" fmla="*/ 1483173 h 1592835"/>
              <a:gd name="connsiteX45" fmla="*/ 5444641 w 9662615"/>
              <a:gd name="connsiteY45" fmla="*/ 1487602 h 1592835"/>
              <a:gd name="connsiteX46" fmla="*/ 5299812 w 9662615"/>
              <a:gd name="connsiteY46" fmla="*/ 1503362 h 1592835"/>
              <a:gd name="connsiteX47" fmla="*/ 5213947 w 9662615"/>
              <a:gd name="connsiteY47" fmla="*/ 1516637 h 1592835"/>
              <a:gd name="connsiteX48" fmla="*/ 5090342 w 9662615"/>
              <a:gd name="connsiteY48" fmla="*/ 1546680 h 1592835"/>
              <a:gd name="connsiteX49" fmla="*/ 5129812 w 9662615"/>
              <a:gd name="connsiteY49" fmla="*/ 1521277 h 1592835"/>
              <a:gd name="connsiteX50" fmla="*/ 5059484 w 9662615"/>
              <a:gd name="connsiteY50" fmla="*/ 1546802 h 1592835"/>
              <a:gd name="connsiteX51" fmla="*/ 5038524 w 9662615"/>
              <a:gd name="connsiteY51" fmla="*/ 1545675 h 1592835"/>
              <a:gd name="connsiteX52" fmla="*/ 5026564 w 9662615"/>
              <a:gd name="connsiteY52" fmla="*/ 1545376 h 1592835"/>
              <a:gd name="connsiteX53" fmla="*/ 4969433 w 9662615"/>
              <a:gd name="connsiteY53" fmla="*/ 1550865 h 1592835"/>
              <a:gd name="connsiteX54" fmla="*/ 4921303 w 9662615"/>
              <a:gd name="connsiteY54" fmla="*/ 1575379 h 1592835"/>
              <a:gd name="connsiteX55" fmla="*/ 4863775 w 9662615"/>
              <a:gd name="connsiteY55" fmla="*/ 1562633 h 1592835"/>
              <a:gd name="connsiteX56" fmla="*/ 4847242 w 9662615"/>
              <a:gd name="connsiteY56" fmla="*/ 1565435 h 1592835"/>
              <a:gd name="connsiteX57" fmla="*/ 4856839 w 9662615"/>
              <a:gd name="connsiteY57" fmla="*/ 1592835 h 1592835"/>
              <a:gd name="connsiteX58" fmla="*/ 4791466 w 9662615"/>
              <a:gd name="connsiteY58" fmla="*/ 1561324 h 1592835"/>
              <a:gd name="connsiteX59" fmla="*/ 4784247 w 9662615"/>
              <a:gd name="connsiteY59" fmla="*/ 1562342 h 1592835"/>
              <a:gd name="connsiteX60" fmla="*/ 4748477 w 9662615"/>
              <a:gd name="connsiteY60" fmla="*/ 1556925 h 1592835"/>
              <a:gd name="connsiteX61" fmla="*/ 4730033 w 9662615"/>
              <a:gd name="connsiteY61" fmla="*/ 1555274 h 1592835"/>
              <a:gd name="connsiteX62" fmla="*/ 4724747 w 9662615"/>
              <a:gd name="connsiteY62" fmla="*/ 1552439 h 1592835"/>
              <a:gd name="connsiteX63" fmla="*/ 4697562 w 9662615"/>
              <a:gd name="connsiteY63" fmla="*/ 1551206 h 1592835"/>
              <a:gd name="connsiteX64" fmla="*/ 4662664 w 9662615"/>
              <a:gd name="connsiteY64" fmla="*/ 1573162 h 1592835"/>
              <a:gd name="connsiteX65" fmla="*/ 4603028 w 9662615"/>
              <a:gd name="connsiteY65" fmla="*/ 1568821 h 1592835"/>
              <a:gd name="connsiteX66" fmla="*/ 4541612 w 9662615"/>
              <a:gd name="connsiteY66" fmla="*/ 1545262 h 1592835"/>
              <a:gd name="connsiteX67" fmla="*/ 4422155 w 9662615"/>
              <a:gd name="connsiteY67" fmla="*/ 1542059 h 1592835"/>
              <a:gd name="connsiteX68" fmla="*/ 4221826 w 9662615"/>
              <a:gd name="connsiteY68" fmla="*/ 1508923 h 1592835"/>
              <a:gd name="connsiteX69" fmla="*/ 4096601 w 9662615"/>
              <a:gd name="connsiteY69" fmla="*/ 1521563 h 1592835"/>
              <a:gd name="connsiteX70" fmla="*/ 3970635 w 9662615"/>
              <a:gd name="connsiteY70" fmla="*/ 1544815 h 1592835"/>
              <a:gd name="connsiteX71" fmla="*/ 3833906 w 9662615"/>
              <a:gd name="connsiteY71" fmla="*/ 1516637 h 1592835"/>
              <a:gd name="connsiteX72" fmla="*/ 3696258 w 9662615"/>
              <a:gd name="connsiteY72" fmla="*/ 1537563 h 1592835"/>
              <a:gd name="connsiteX73" fmla="*/ 3594070 w 9662615"/>
              <a:gd name="connsiteY73" fmla="*/ 1509422 h 1592835"/>
              <a:gd name="connsiteX74" fmla="*/ 3565233 w 9662615"/>
              <a:gd name="connsiteY74" fmla="*/ 1515122 h 1592835"/>
              <a:gd name="connsiteX75" fmla="*/ 3560267 w 9662615"/>
              <a:gd name="connsiteY75" fmla="*/ 1516288 h 1592835"/>
              <a:gd name="connsiteX76" fmla="*/ 3540258 w 9662615"/>
              <a:gd name="connsiteY76" fmla="*/ 1516976 h 1592835"/>
              <a:gd name="connsiteX77" fmla="*/ 3534780 w 9662615"/>
              <a:gd name="connsiteY77" fmla="*/ 1522141 h 1592835"/>
              <a:gd name="connsiteX78" fmla="*/ 3504783 w 9662615"/>
              <a:gd name="connsiteY78" fmla="*/ 1526739 h 1592835"/>
              <a:gd name="connsiteX79" fmla="*/ 3430805 w 9662615"/>
              <a:gd name="connsiteY79" fmla="*/ 1542521 h 1592835"/>
              <a:gd name="connsiteX80" fmla="*/ 3292707 w 9662615"/>
              <a:gd name="connsiteY80" fmla="*/ 1520490 h 1592835"/>
              <a:gd name="connsiteX81" fmla="*/ 3187872 w 9662615"/>
              <a:gd name="connsiteY81" fmla="*/ 1519991 h 1592835"/>
              <a:gd name="connsiteX82" fmla="*/ 3148026 w 9662615"/>
              <a:gd name="connsiteY82" fmla="*/ 1524777 h 1592835"/>
              <a:gd name="connsiteX83" fmla="*/ 3092394 w 9662615"/>
              <a:gd name="connsiteY83" fmla="*/ 1528115 h 1592835"/>
              <a:gd name="connsiteX84" fmla="*/ 2994200 w 9662615"/>
              <a:gd name="connsiteY84" fmla="*/ 1537857 h 1592835"/>
              <a:gd name="connsiteX85" fmla="*/ 2862301 w 9662615"/>
              <a:gd name="connsiteY85" fmla="*/ 1544250 h 1592835"/>
              <a:gd name="connsiteX86" fmla="*/ 2766335 w 9662615"/>
              <a:gd name="connsiteY86" fmla="*/ 1527662 h 1592835"/>
              <a:gd name="connsiteX87" fmla="*/ 2757836 w 9662615"/>
              <a:gd name="connsiteY87" fmla="*/ 1531371 h 1592835"/>
              <a:gd name="connsiteX88" fmla="*/ 2691555 w 9662615"/>
              <a:gd name="connsiteY88" fmla="*/ 1530283 h 1592835"/>
              <a:gd name="connsiteX89" fmla="*/ 2491676 w 9662615"/>
              <a:gd name="connsiteY89" fmla="*/ 1500859 h 1592835"/>
              <a:gd name="connsiteX90" fmla="*/ 2378036 w 9662615"/>
              <a:gd name="connsiteY90" fmla="*/ 1520645 h 1592835"/>
              <a:gd name="connsiteX91" fmla="*/ 2284269 w 9662615"/>
              <a:gd name="connsiteY91" fmla="*/ 1503068 h 1592835"/>
              <a:gd name="connsiteX92" fmla="*/ 2207104 w 9662615"/>
              <a:gd name="connsiteY92" fmla="*/ 1508888 h 1592835"/>
              <a:gd name="connsiteX93" fmla="*/ 2149226 w 9662615"/>
              <a:gd name="connsiteY93" fmla="*/ 1523409 h 1592835"/>
              <a:gd name="connsiteX94" fmla="*/ 2084783 w 9662615"/>
              <a:gd name="connsiteY94" fmla="*/ 1524245 h 1592835"/>
              <a:gd name="connsiteX95" fmla="*/ 2070075 w 9662615"/>
              <a:gd name="connsiteY95" fmla="*/ 1511285 h 1592835"/>
              <a:gd name="connsiteX96" fmla="*/ 2001057 w 9662615"/>
              <a:gd name="connsiteY96" fmla="*/ 1516449 h 1592835"/>
              <a:gd name="connsiteX97" fmla="*/ 1896330 w 9662615"/>
              <a:gd name="connsiteY97" fmla="*/ 1525725 h 1592835"/>
              <a:gd name="connsiteX98" fmla="*/ 1835994 w 9662615"/>
              <a:gd name="connsiteY98" fmla="*/ 1527678 h 1592835"/>
              <a:gd name="connsiteX99" fmla="*/ 1671119 w 9662615"/>
              <a:gd name="connsiteY99" fmla="*/ 1536701 h 1592835"/>
              <a:gd name="connsiteX100" fmla="*/ 1601337 w 9662615"/>
              <a:gd name="connsiteY100" fmla="*/ 1548552 h 1592835"/>
              <a:gd name="connsiteX101" fmla="*/ 1407755 w 9662615"/>
              <a:gd name="connsiteY101" fmla="*/ 1571444 h 1592835"/>
              <a:gd name="connsiteX102" fmla="*/ 1271994 w 9662615"/>
              <a:gd name="connsiteY102" fmla="*/ 1579471 h 1592835"/>
              <a:gd name="connsiteX103" fmla="*/ 1249226 w 9662615"/>
              <a:gd name="connsiteY103" fmla="*/ 1583140 h 1592835"/>
              <a:gd name="connsiteX104" fmla="*/ 1217719 w 9662615"/>
              <a:gd name="connsiteY104" fmla="*/ 1580863 h 1592835"/>
              <a:gd name="connsiteX105" fmla="*/ 1091432 w 9662615"/>
              <a:gd name="connsiteY105" fmla="*/ 1571003 h 1592835"/>
              <a:gd name="connsiteX106" fmla="*/ 992039 w 9662615"/>
              <a:gd name="connsiteY106" fmla="*/ 1556662 h 1592835"/>
              <a:gd name="connsiteX107" fmla="*/ 868264 w 9662615"/>
              <a:gd name="connsiteY107" fmla="*/ 1566392 h 1592835"/>
              <a:gd name="connsiteX108" fmla="*/ 792765 w 9662615"/>
              <a:gd name="connsiteY108" fmla="*/ 1563102 h 1592835"/>
              <a:gd name="connsiteX109" fmla="*/ 669055 w 9662615"/>
              <a:gd name="connsiteY109" fmla="*/ 1543638 h 1592835"/>
              <a:gd name="connsiteX110" fmla="*/ 506152 w 9662615"/>
              <a:gd name="connsiteY110" fmla="*/ 1549124 h 1592835"/>
              <a:gd name="connsiteX111" fmla="*/ 472797 w 9662615"/>
              <a:gd name="connsiteY111" fmla="*/ 1568904 h 1592835"/>
              <a:gd name="connsiteX112" fmla="*/ 427864 w 9662615"/>
              <a:gd name="connsiteY112" fmla="*/ 1580848 h 1592835"/>
              <a:gd name="connsiteX113" fmla="*/ 408381 w 9662615"/>
              <a:gd name="connsiteY113" fmla="*/ 1552940 h 1592835"/>
              <a:gd name="connsiteX114" fmla="*/ 267163 w 9662615"/>
              <a:gd name="connsiteY114" fmla="*/ 1531913 h 1592835"/>
              <a:gd name="connsiteX115" fmla="*/ 196644 w 9662615"/>
              <a:gd name="connsiteY115" fmla="*/ 1524565 h 1592835"/>
              <a:gd name="connsiteX116" fmla="*/ 86819 w 9662615"/>
              <a:gd name="connsiteY116" fmla="*/ 1519517 h 1592835"/>
              <a:gd name="connsiteX117" fmla="*/ 53369 w 9662615"/>
              <a:gd name="connsiteY117" fmla="*/ 1516853 h 1592835"/>
              <a:gd name="connsiteX118" fmla="*/ 2359 w 9662615"/>
              <a:gd name="connsiteY118" fmla="*/ 1515247 h 1592835"/>
              <a:gd name="connsiteX119" fmla="*/ 0 w 9662615"/>
              <a:gd name="connsiteY119" fmla="*/ 1514932 h 1592835"/>
              <a:gd name="connsiteX120" fmla="*/ 0 w 9662615"/>
              <a:gd name="connsiteY120" fmla="*/ 0 h 1592835"/>
              <a:gd name="connsiteX0" fmla="*/ 0 w 9662615"/>
              <a:gd name="connsiteY0" fmla="*/ 0 h 1592835"/>
              <a:gd name="connsiteX1" fmla="*/ 9662615 w 9662615"/>
              <a:gd name="connsiteY1" fmla="*/ 0 h 1592835"/>
              <a:gd name="connsiteX2" fmla="*/ 9662615 w 9662615"/>
              <a:gd name="connsiteY2" fmla="*/ 1280346 h 1592835"/>
              <a:gd name="connsiteX3" fmla="*/ 9658420 w 9662615"/>
              <a:gd name="connsiteY3" fmla="*/ 1280106 h 1592835"/>
              <a:gd name="connsiteX4" fmla="*/ 9469546 w 9662615"/>
              <a:gd name="connsiteY4" fmla="*/ 1289837 h 1592835"/>
              <a:gd name="connsiteX5" fmla="*/ 9385895 w 9662615"/>
              <a:gd name="connsiteY5" fmla="*/ 1269203 h 1592835"/>
              <a:gd name="connsiteX6" fmla="*/ 9144767 w 9662615"/>
              <a:gd name="connsiteY6" fmla="*/ 1264120 h 1592835"/>
              <a:gd name="connsiteX7" fmla="*/ 8837252 w 9662615"/>
              <a:gd name="connsiteY7" fmla="*/ 1350515 h 1592835"/>
              <a:gd name="connsiteX8" fmla="*/ 8705466 w 9662615"/>
              <a:gd name="connsiteY8" fmla="*/ 1342419 h 1592835"/>
              <a:gd name="connsiteX9" fmla="*/ 8652221 w 9662615"/>
              <a:gd name="connsiteY9" fmla="*/ 1326906 h 1592835"/>
              <a:gd name="connsiteX10" fmla="*/ 8632312 w 9662615"/>
              <a:gd name="connsiteY10" fmla="*/ 1326025 h 1592835"/>
              <a:gd name="connsiteX11" fmla="*/ 8591582 w 9662615"/>
              <a:gd name="connsiteY11" fmla="*/ 1341666 h 1592835"/>
              <a:gd name="connsiteX12" fmla="*/ 8537336 w 9662615"/>
              <a:gd name="connsiteY12" fmla="*/ 1341684 h 1592835"/>
              <a:gd name="connsiteX13" fmla="*/ 8472508 w 9662615"/>
              <a:gd name="connsiteY13" fmla="*/ 1363109 h 1592835"/>
              <a:gd name="connsiteX14" fmla="*/ 8258477 w 9662615"/>
              <a:gd name="connsiteY14" fmla="*/ 1370666 h 1592835"/>
              <a:gd name="connsiteX15" fmla="*/ 8197961 w 9662615"/>
              <a:gd name="connsiteY15" fmla="*/ 1392804 h 1592835"/>
              <a:gd name="connsiteX16" fmla="*/ 8171196 w 9662615"/>
              <a:gd name="connsiteY16" fmla="*/ 1397216 h 1592835"/>
              <a:gd name="connsiteX17" fmla="*/ 8127667 w 9662615"/>
              <a:gd name="connsiteY17" fmla="*/ 1418254 h 1592835"/>
              <a:gd name="connsiteX18" fmla="*/ 7974579 w 9662615"/>
              <a:gd name="connsiteY18" fmla="*/ 1383439 h 1592835"/>
              <a:gd name="connsiteX19" fmla="*/ 7768351 w 9662615"/>
              <a:gd name="connsiteY19" fmla="*/ 1395051 h 1592835"/>
              <a:gd name="connsiteX20" fmla="*/ 7635985 w 9662615"/>
              <a:gd name="connsiteY20" fmla="*/ 1386363 h 1592835"/>
              <a:gd name="connsiteX21" fmla="*/ 7466069 w 9662615"/>
              <a:gd name="connsiteY21" fmla="*/ 1377654 h 1592835"/>
              <a:gd name="connsiteX22" fmla="*/ 7355642 w 9662615"/>
              <a:gd name="connsiteY22" fmla="*/ 1407761 h 1592835"/>
              <a:gd name="connsiteX23" fmla="*/ 7151610 w 9662615"/>
              <a:gd name="connsiteY23" fmla="*/ 1397856 h 1592835"/>
              <a:gd name="connsiteX24" fmla="*/ 7082147 w 9662615"/>
              <a:gd name="connsiteY24" fmla="*/ 1406113 h 1592835"/>
              <a:gd name="connsiteX25" fmla="*/ 7014958 w 9662615"/>
              <a:gd name="connsiteY25" fmla="*/ 1396883 h 1592835"/>
              <a:gd name="connsiteX26" fmla="*/ 6907567 w 9662615"/>
              <a:gd name="connsiteY26" fmla="*/ 1419149 h 1592835"/>
              <a:gd name="connsiteX27" fmla="*/ 6748428 w 9662615"/>
              <a:gd name="connsiteY27" fmla="*/ 1420308 h 1592835"/>
              <a:gd name="connsiteX28" fmla="*/ 6654257 w 9662615"/>
              <a:gd name="connsiteY28" fmla="*/ 1424143 h 1592835"/>
              <a:gd name="connsiteX29" fmla="*/ 6620123 w 9662615"/>
              <a:gd name="connsiteY29" fmla="*/ 1430535 h 1592835"/>
              <a:gd name="connsiteX30" fmla="*/ 6571355 w 9662615"/>
              <a:gd name="connsiteY30" fmla="*/ 1436144 h 1592835"/>
              <a:gd name="connsiteX31" fmla="*/ 6486557 w 9662615"/>
              <a:gd name="connsiteY31" fmla="*/ 1449861 h 1592835"/>
              <a:gd name="connsiteX32" fmla="*/ 6370419 w 9662615"/>
              <a:gd name="connsiteY32" fmla="*/ 1461649 h 1592835"/>
              <a:gd name="connsiteX33" fmla="*/ 6278839 w 9662615"/>
              <a:gd name="connsiteY33" fmla="*/ 1449160 h 1592835"/>
              <a:gd name="connsiteX34" fmla="*/ 6272455 w 9662615"/>
              <a:gd name="connsiteY34" fmla="*/ 1453191 h 1592835"/>
              <a:gd name="connsiteX35" fmla="*/ 6212659 w 9662615"/>
              <a:gd name="connsiteY35" fmla="*/ 1454850 h 1592835"/>
              <a:gd name="connsiteX36" fmla="*/ 6069317 w 9662615"/>
              <a:gd name="connsiteY36" fmla="*/ 1445838 h 1592835"/>
              <a:gd name="connsiteX37" fmla="*/ 5878477 w 9662615"/>
              <a:gd name="connsiteY37" fmla="*/ 1439180 h 1592835"/>
              <a:gd name="connsiteX38" fmla="*/ 5838387 w 9662615"/>
              <a:gd name="connsiteY38" fmla="*/ 1444679 h 1592835"/>
              <a:gd name="connsiteX39" fmla="*/ 5771136 w 9662615"/>
              <a:gd name="connsiteY39" fmla="*/ 1453639 h 1592835"/>
              <a:gd name="connsiteX40" fmla="*/ 5724081 w 9662615"/>
              <a:gd name="connsiteY40" fmla="*/ 1470431 h 1592835"/>
              <a:gd name="connsiteX41" fmla="*/ 5666577 w 9662615"/>
              <a:gd name="connsiteY41" fmla="*/ 1473921 h 1592835"/>
              <a:gd name="connsiteX42" fmla="*/ 5649068 w 9662615"/>
              <a:gd name="connsiteY42" fmla="*/ 1461676 h 1592835"/>
              <a:gd name="connsiteX43" fmla="*/ 5588902 w 9662615"/>
              <a:gd name="connsiteY43" fmla="*/ 1469647 h 1592835"/>
              <a:gd name="connsiteX44" fmla="*/ 5498090 w 9662615"/>
              <a:gd name="connsiteY44" fmla="*/ 1483173 h 1592835"/>
              <a:gd name="connsiteX45" fmla="*/ 5444641 w 9662615"/>
              <a:gd name="connsiteY45" fmla="*/ 1487602 h 1592835"/>
              <a:gd name="connsiteX46" fmla="*/ 5299812 w 9662615"/>
              <a:gd name="connsiteY46" fmla="*/ 1503362 h 1592835"/>
              <a:gd name="connsiteX47" fmla="*/ 5213947 w 9662615"/>
              <a:gd name="connsiteY47" fmla="*/ 1516637 h 1592835"/>
              <a:gd name="connsiteX48" fmla="*/ 5090342 w 9662615"/>
              <a:gd name="connsiteY48" fmla="*/ 1546680 h 1592835"/>
              <a:gd name="connsiteX49" fmla="*/ 5129812 w 9662615"/>
              <a:gd name="connsiteY49" fmla="*/ 1521277 h 1592835"/>
              <a:gd name="connsiteX50" fmla="*/ 5059484 w 9662615"/>
              <a:gd name="connsiteY50" fmla="*/ 1546802 h 1592835"/>
              <a:gd name="connsiteX51" fmla="*/ 5038524 w 9662615"/>
              <a:gd name="connsiteY51" fmla="*/ 1545675 h 1592835"/>
              <a:gd name="connsiteX52" fmla="*/ 5026564 w 9662615"/>
              <a:gd name="connsiteY52" fmla="*/ 1545376 h 1592835"/>
              <a:gd name="connsiteX53" fmla="*/ 4969433 w 9662615"/>
              <a:gd name="connsiteY53" fmla="*/ 1550865 h 1592835"/>
              <a:gd name="connsiteX54" fmla="*/ 4921303 w 9662615"/>
              <a:gd name="connsiteY54" fmla="*/ 1575379 h 1592835"/>
              <a:gd name="connsiteX55" fmla="*/ 4863775 w 9662615"/>
              <a:gd name="connsiteY55" fmla="*/ 1562633 h 1592835"/>
              <a:gd name="connsiteX56" fmla="*/ 4847242 w 9662615"/>
              <a:gd name="connsiteY56" fmla="*/ 1565435 h 1592835"/>
              <a:gd name="connsiteX57" fmla="*/ 4856839 w 9662615"/>
              <a:gd name="connsiteY57" fmla="*/ 1592835 h 1592835"/>
              <a:gd name="connsiteX58" fmla="*/ 4791466 w 9662615"/>
              <a:gd name="connsiteY58" fmla="*/ 1561324 h 1592835"/>
              <a:gd name="connsiteX59" fmla="*/ 4784247 w 9662615"/>
              <a:gd name="connsiteY59" fmla="*/ 1562342 h 1592835"/>
              <a:gd name="connsiteX60" fmla="*/ 4748477 w 9662615"/>
              <a:gd name="connsiteY60" fmla="*/ 1556925 h 1592835"/>
              <a:gd name="connsiteX61" fmla="*/ 4730033 w 9662615"/>
              <a:gd name="connsiteY61" fmla="*/ 1555274 h 1592835"/>
              <a:gd name="connsiteX62" fmla="*/ 4697562 w 9662615"/>
              <a:gd name="connsiteY62" fmla="*/ 1551206 h 1592835"/>
              <a:gd name="connsiteX63" fmla="*/ 4662664 w 9662615"/>
              <a:gd name="connsiteY63" fmla="*/ 1573162 h 1592835"/>
              <a:gd name="connsiteX64" fmla="*/ 4603028 w 9662615"/>
              <a:gd name="connsiteY64" fmla="*/ 1568821 h 1592835"/>
              <a:gd name="connsiteX65" fmla="*/ 4541612 w 9662615"/>
              <a:gd name="connsiteY65" fmla="*/ 1545262 h 1592835"/>
              <a:gd name="connsiteX66" fmla="*/ 4422155 w 9662615"/>
              <a:gd name="connsiteY66" fmla="*/ 1542059 h 1592835"/>
              <a:gd name="connsiteX67" fmla="*/ 4221826 w 9662615"/>
              <a:gd name="connsiteY67" fmla="*/ 1508923 h 1592835"/>
              <a:gd name="connsiteX68" fmla="*/ 4096601 w 9662615"/>
              <a:gd name="connsiteY68" fmla="*/ 1521563 h 1592835"/>
              <a:gd name="connsiteX69" fmla="*/ 3970635 w 9662615"/>
              <a:gd name="connsiteY69" fmla="*/ 1544815 h 1592835"/>
              <a:gd name="connsiteX70" fmla="*/ 3833906 w 9662615"/>
              <a:gd name="connsiteY70" fmla="*/ 1516637 h 1592835"/>
              <a:gd name="connsiteX71" fmla="*/ 3696258 w 9662615"/>
              <a:gd name="connsiteY71" fmla="*/ 1537563 h 1592835"/>
              <a:gd name="connsiteX72" fmla="*/ 3594070 w 9662615"/>
              <a:gd name="connsiteY72" fmla="*/ 1509422 h 1592835"/>
              <a:gd name="connsiteX73" fmla="*/ 3565233 w 9662615"/>
              <a:gd name="connsiteY73" fmla="*/ 1515122 h 1592835"/>
              <a:gd name="connsiteX74" fmla="*/ 3560267 w 9662615"/>
              <a:gd name="connsiteY74" fmla="*/ 1516288 h 1592835"/>
              <a:gd name="connsiteX75" fmla="*/ 3540258 w 9662615"/>
              <a:gd name="connsiteY75" fmla="*/ 1516976 h 1592835"/>
              <a:gd name="connsiteX76" fmla="*/ 3534780 w 9662615"/>
              <a:gd name="connsiteY76" fmla="*/ 1522141 h 1592835"/>
              <a:gd name="connsiteX77" fmla="*/ 3504783 w 9662615"/>
              <a:gd name="connsiteY77" fmla="*/ 1526739 h 1592835"/>
              <a:gd name="connsiteX78" fmla="*/ 3430805 w 9662615"/>
              <a:gd name="connsiteY78" fmla="*/ 1542521 h 1592835"/>
              <a:gd name="connsiteX79" fmla="*/ 3292707 w 9662615"/>
              <a:gd name="connsiteY79" fmla="*/ 1520490 h 1592835"/>
              <a:gd name="connsiteX80" fmla="*/ 3187872 w 9662615"/>
              <a:gd name="connsiteY80" fmla="*/ 1519991 h 1592835"/>
              <a:gd name="connsiteX81" fmla="*/ 3148026 w 9662615"/>
              <a:gd name="connsiteY81" fmla="*/ 1524777 h 1592835"/>
              <a:gd name="connsiteX82" fmla="*/ 3092394 w 9662615"/>
              <a:gd name="connsiteY82" fmla="*/ 1528115 h 1592835"/>
              <a:gd name="connsiteX83" fmla="*/ 2994200 w 9662615"/>
              <a:gd name="connsiteY83" fmla="*/ 1537857 h 1592835"/>
              <a:gd name="connsiteX84" fmla="*/ 2862301 w 9662615"/>
              <a:gd name="connsiteY84" fmla="*/ 1544250 h 1592835"/>
              <a:gd name="connsiteX85" fmla="*/ 2766335 w 9662615"/>
              <a:gd name="connsiteY85" fmla="*/ 1527662 h 1592835"/>
              <a:gd name="connsiteX86" fmla="*/ 2757836 w 9662615"/>
              <a:gd name="connsiteY86" fmla="*/ 1531371 h 1592835"/>
              <a:gd name="connsiteX87" fmla="*/ 2691555 w 9662615"/>
              <a:gd name="connsiteY87" fmla="*/ 1530283 h 1592835"/>
              <a:gd name="connsiteX88" fmla="*/ 2491676 w 9662615"/>
              <a:gd name="connsiteY88" fmla="*/ 1500859 h 1592835"/>
              <a:gd name="connsiteX89" fmla="*/ 2378036 w 9662615"/>
              <a:gd name="connsiteY89" fmla="*/ 1520645 h 1592835"/>
              <a:gd name="connsiteX90" fmla="*/ 2284269 w 9662615"/>
              <a:gd name="connsiteY90" fmla="*/ 1503068 h 1592835"/>
              <a:gd name="connsiteX91" fmla="*/ 2207104 w 9662615"/>
              <a:gd name="connsiteY91" fmla="*/ 1508888 h 1592835"/>
              <a:gd name="connsiteX92" fmla="*/ 2149226 w 9662615"/>
              <a:gd name="connsiteY92" fmla="*/ 1523409 h 1592835"/>
              <a:gd name="connsiteX93" fmla="*/ 2084783 w 9662615"/>
              <a:gd name="connsiteY93" fmla="*/ 1524245 h 1592835"/>
              <a:gd name="connsiteX94" fmla="*/ 2070075 w 9662615"/>
              <a:gd name="connsiteY94" fmla="*/ 1511285 h 1592835"/>
              <a:gd name="connsiteX95" fmla="*/ 2001057 w 9662615"/>
              <a:gd name="connsiteY95" fmla="*/ 1516449 h 1592835"/>
              <a:gd name="connsiteX96" fmla="*/ 1896330 w 9662615"/>
              <a:gd name="connsiteY96" fmla="*/ 1525725 h 1592835"/>
              <a:gd name="connsiteX97" fmla="*/ 1835994 w 9662615"/>
              <a:gd name="connsiteY97" fmla="*/ 1527678 h 1592835"/>
              <a:gd name="connsiteX98" fmla="*/ 1671119 w 9662615"/>
              <a:gd name="connsiteY98" fmla="*/ 1536701 h 1592835"/>
              <a:gd name="connsiteX99" fmla="*/ 1601337 w 9662615"/>
              <a:gd name="connsiteY99" fmla="*/ 1548552 h 1592835"/>
              <a:gd name="connsiteX100" fmla="*/ 1407755 w 9662615"/>
              <a:gd name="connsiteY100" fmla="*/ 1571444 h 1592835"/>
              <a:gd name="connsiteX101" fmla="*/ 1271994 w 9662615"/>
              <a:gd name="connsiteY101" fmla="*/ 1579471 h 1592835"/>
              <a:gd name="connsiteX102" fmla="*/ 1249226 w 9662615"/>
              <a:gd name="connsiteY102" fmla="*/ 1583140 h 1592835"/>
              <a:gd name="connsiteX103" fmla="*/ 1217719 w 9662615"/>
              <a:gd name="connsiteY103" fmla="*/ 1580863 h 1592835"/>
              <a:gd name="connsiteX104" fmla="*/ 1091432 w 9662615"/>
              <a:gd name="connsiteY104" fmla="*/ 1571003 h 1592835"/>
              <a:gd name="connsiteX105" fmla="*/ 992039 w 9662615"/>
              <a:gd name="connsiteY105" fmla="*/ 1556662 h 1592835"/>
              <a:gd name="connsiteX106" fmla="*/ 868264 w 9662615"/>
              <a:gd name="connsiteY106" fmla="*/ 1566392 h 1592835"/>
              <a:gd name="connsiteX107" fmla="*/ 792765 w 9662615"/>
              <a:gd name="connsiteY107" fmla="*/ 1563102 h 1592835"/>
              <a:gd name="connsiteX108" fmla="*/ 669055 w 9662615"/>
              <a:gd name="connsiteY108" fmla="*/ 1543638 h 1592835"/>
              <a:gd name="connsiteX109" fmla="*/ 506152 w 9662615"/>
              <a:gd name="connsiteY109" fmla="*/ 1549124 h 1592835"/>
              <a:gd name="connsiteX110" fmla="*/ 472797 w 9662615"/>
              <a:gd name="connsiteY110" fmla="*/ 1568904 h 1592835"/>
              <a:gd name="connsiteX111" fmla="*/ 427864 w 9662615"/>
              <a:gd name="connsiteY111" fmla="*/ 1580848 h 1592835"/>
              <a:gd name="connsiteX112" fmla="*/ 408381 w 9662615"/>
              <a:gd name="connsiteY112" fmla="*/ 1552940 h 1592835"/>
              <a:gd name="connsiteX113" fmla="*/ 267163 w 9662615"/>
              <a:gd name="connsiteY113" fmla="*/ 1531913 h 1592835"/>
              <a:gd name="connsiteX114" fmla="*/ 196644 w 9662615"/>
              <a:gd name="connsiteY114" fmla="*/ 1524565 h 1592835"/>
              <a:gd name="connsiteX115" fmla="*/ 86819 w 9662615"/>
              <a:gd name="connsiteY115" fmla="*/ 1519517 h 1592835"/>
              <a:gd name="connsiteX116" fmla="*/ 53369 w 9662615"/>
              <a:gd name="connsiteY116" fmla="*/ 1516853 h 1592835"/>
              <a:gd name="connsiteX117" fmla="*/ 2359 w 9662615"/>
              <a:gd name="connsiteY117" fmla="*/ 1515247 h 1592835"/>
              <a:gd name="connsiteX118" fmla="*/ 0 w 9662615"/>
              <a:gd name="connsiteY118" fmla="*/ 1514932 h 1592835"/>
              <a:gd name="connsiteX119" fmla="*/ 0 w 9662615"/>
              <a:gd name="connsiteY119" fmla="*/ 0 h 1592835"/>
              <a:gd name="connsiteX0" fmla="*/ 0 w 9662615"/>
              <a:gd name="connsiteY0" fmla="*/ 0 h 1592835"/>
              <a:gd name="connsiteX1" fmla="*/ 9662615 w 9662615"/>
              <a:gd name="connsiteY1" fmla="*/ 0 h 1592835"/>
              <a:gd name="connsiteX2" fmla="*/ 9662615 w 9662615"/>
              <a:gd name="connsiteY2" fmla="*/ 1280346 h 1592835"/>
              <a:gd name="connsiteX3" fmla="*/ 9658420 w 9662615"/>
              <a:gd name="connsiteY3" fmla="*/ 1280106 h 1592835"/>
              <a:gd name="connsiteX4" fmla="*/ 9469546 w 9662615"/>
              <a:gd name="connsiteY4" fmla="*/ 1289837 h 1592835"/>
              <a:gd name="connsiteX5" fmla="*/ 9385895 w 9662615"/>
              <a:gd name="connsiteY5" fmla="*/ 1269203 h 1592835"/>
              <a:gd name="connsiteX6" fmla="*/ 9144767 w 9662615"/>
              <a:gd name="connsiteY6" fmla="*/ 1264120 h 1592835"/>
              <a:gd name="connsiteX7" fmla="*/ 8837252 w 9662615"/>
              <a:gd name="connsiteY7" fmla="*/ 1350515 h 1592835"/>
              <a:gd name="connsiteX8" fmla="*/ 8705466 w 9662615"/>
              <a:gd name="connsiteY8" fmla="*/ 1342419 h 1592835"/>
              <a:gd name="connsiteX9" fmla="*/ 8652221 w 9662615"/>
              <a:gd name="connsiteY9" fmla="*/ 1326906 h 1592835"/>
              <a:gd name="connsiteX10" fmla="*/ 8632312 w 9662615"/>
              <a:gd name="connsiteY10" fmla="*/ 1326025 h 1592835"/>
              <a:gd name="connsiteX11" fmla="*/ 8591582 w 9662615"/>
              <a:gd name="connsiteY11" fmla="*/ 1341666 h 1592835"/>
              <a:gd name="connsiteX12" fmla="*/ 8537336 w 9662615"/>
              <a:gd name="connsiteY12" fmla="*/ 1341684 h 1592835"/>
              <a:gd name="connsiteX13" fmla="*/ 8472508 w 9662615"/>
              <a:gd name="connsiteY13" fmla="*/ 1363109 h 1592835"/>
              <a:gd name="connsiteX14" fmla="*/ 8258477 w 9662615"/>
              <a:gd name="connsiteY14" fmla="*/ 1370666 h 1592835"/>
              <a:gd name="connsiteX15" fmla="*/ 8197961 w 9662615"/>
              <a:gd name="connsiteY15" fmla="*/ 1392804 h 1592835"/>
              <a:gd name="connsiteX16" fmla="*/ 8171196 w 9662615"/>
              <a:gd name="connsiteY16" fmla="*/ 1397216 h 1592835"/>
              <a:gd name="connsiteX17" fmla="*/ 8127667 w 9662615"/>
              <a:gd name="connsiteY17" fmla="*/ 1418254 h 1592835"/>
              <a:gd name="connsiteX18" fmla="*/ 7974579 w 9662615"/>
              <a:gd name="connsiteY18" fmla="*/ 1383439 h 1592835"/>
              <a:gd name="connsiteX19" fmla="*/ 7768351 w 9662615"/>
              <a:gd name="connsiteY19" fmla="*/ 1395051 h 1592835"/>
              <a:gd name="connsiteX20" fmla="*/ 7635985 w 9662615"/>
              <a:gd name="connsiteY20" fmla="*/ 1386363 h 1592835"/>
              <a:gd name="connsiteX21" fmla="*/ 7466069 w 9662615"/>
              <a:gd name="connsiteY21" fmla="*/ 1377654 h 1592835"/>
              <a:gd name="connsiteX22" fmla="*/ 7355642 w 9662615"/>
              <a:gd name="connsiteY22" fmla="*/ 1407761 h 1592835"/>
              <a:gd name="connsiteX23" fmla="*/ 7151610 w 9662615"/>
              <a:gd name="connsiteY23" fmla="*/ 1397856 h 1592835"/>
              <a:gd name="connsiteX24" fmla="*/ 7082147 w 9662615"/>
              <a:gd name="connsiteY24" fmla="*/ 1406113 h 1592835"/>
              <a:gd name="connsiteX25" fmla="*/ 7014958 w 9662615"/>
              <a:gd name="connsiteY25" fmla="*/ 1396883 h 1592835"/>
              <a:gd name="connsiteX26" fmla="*/ 6907567 w 9662615"/>
              <a:gd name="connsiteY26" fmla="*/ 1419149 h 1592835"/>
              <a:gd name="connsiteX27" fmla="*/ 6748428 w 9662615"/>
              <a:gd name="connsiteY27" fmla="*/ 1420308 h 1592835"/>
              <a:gd name="connsiteX28" fmla="*/ 6654257 w 9662615"/>
              <a:gd name="connsiteY28" fmla="*/ 1424143 h 1592835"/>
              <a:gd name="connsiteX29" fmla="*/ 6620123 w 9662615"/>
              <a:gd name="connsiteY29" fmla="*/ 1430535 h 1592835"/>
              <a:gd name="connsiteX30" fmla="*/ 6571355 w 9662615"/>
              <a:gd name="connsiteY30" fmla="*/ 1436144 h 1592835"/>
              <a:gd name="connsiteX31" fmla="*/ 6486557 w 9662615"/>
              <a:gd name="connsiteY31" fmla="*/ 1449861 h 1592835"/>
              <a:gd name="connsiteX32" fmla="*/ 6370419 w 9662615"/>
              <a:gd name="connsiteY32" fmla="*/ 1461649 h 1592835"/>
              <a:gd name="connsiteX33" fmla="*/ 6278839 w 9662615"/>
              <a:gd name="connsiteY33" fmla="*/ 1449160 h 1592835"/>
              <a:gd name="connsiteX34" fmla="*/ 6272455 w 9662615"/>
              <a:gd name="connsiteY34" fmla="*/ 1453191 h 1592835"/>
              <a:gd name="connsiteX35" fmla="*/ 6212659 w 9662615"/>
              <a:gd name="connsiteY35" fmla="*/ 1454850 h 1592835"/>
              <a:gd name="connsiteX36" fmla="*/ 6069317 w 9662615"/>
              <a:gd name="connsiteY36" fmla="*/ 1445838 h 1592835"/>
              <a:gd name="connsiteX37" fmla="*/ 5878477 w 9662615"/>
              <a:gd name="connsiteY37" fmla="*/ 1439180 h 1592835"/>
              <a:gd name="connsiteX38" fmla="*/ 5838387 w 9662615"/>
              <a:gd name="connsiteY38" fmla="*/ 1444679 h 1592835"/>
              <a:gd name="connsiteX39" fmla="*/ 5771136 w 9662615"/>
              <a:gd name="connsiteY39" fmla="*/ 1453639 h 1592835"/>
              <a:gd name="connsiteX40" fmla="*/ 5724081 w 9662615"/>
              <a:gd name="connsiteY40" fmla="*/ 1470431 h 1592835"/>
              <a:gd name="connsiteX41" fmla="*/ 5666577 w 9662615"/>
              <a:gd name="connsiteY41" fmla="*/ 1473921 h 1592835"/>
              <a:gd name="connsiteX42" fmla="*/ 5649068 w 9662615"/>
              <a:gd name="connsiteY42" fmla="*/ 1461676 h 1592835"/>
              <a:gd name="connsiteX43" fmla="*/ 5588902 w 9662615"/>
              <a:gd name="connsiteY43" fmla="*/ 1469647 h 1592835"/>
              <a:gd name="connsiteX44" fmla="*/ 5498090 w 9662615"/>
              <a:gd name="connsiteY44" fmla="*/ 1483173 h 1592835"/>
              <a:gd name="connsiteX45" fmla="*/ 5444641 w 9662615"/>
              <a:gd name="connsiteY45" fmla="*/ 1487602 h 1592835"/>
              <a:gd name="connsiteX46" fmla="*/ 5299812 w 9662615"/>
              <a:gd name="connsiteY46" fmla="*/ 1503362 h 1592835"/>
              <a:gd name="connsiteX47" fmla="*/ 5213947 w 9662615"/>
              <a:gd name="connsiteY47" fmla="*/ 1516637 h 1592835"/>
              <a:gd name="connsiteX48" fmla="*/ 5090342 w 9662615"/>
              <a:gd name="connsiteY48" fmla="*/ 1546680 h 1592835"/>
              <a:gd name="connsiteX49" fmla="*/ 5129812 w 9662615"/>
              <a:gd name="connsiteY49" fmla="*/ 1521277 h 1592835"/>
              <a:gd name="connsiteX50" fmla="*/ 5059484 w 9662615"/>
              <a:gd name="connsiteY50" fmla="*/ 1546802 h 1592835"/>
              <a:gd name="connsiteX51" fmla="*/ 5038524 w 9662615"/>
              <a:gd name="connsiteY51" fmla="*/ 1545675 h 1592835"/>
              <a:gd name="connsiteX52" fmla="*/ 5026564 w 9662615"/>
              <a:gd name="connsiteY52" fmla="*/ 1545376 h 1592835"/>
              <a:gd name="connsiteX53" fmla="*/ 4969433 w 9662615"/>
              <a:gd name="connsiteY53" fmla="*/ 1550865 h 1592835"/>
              <a:gd name="connsiteX54" fmla="*/ 4921303 w 9662615"/>
              <a:gd name="connsiteY54" fmla="*/ 1575379 h 1592835"/>
              <a:gd name="connsiteX55" fmla="*/ 4863775 w 9662615"/>
              <a:gd name="connsiteY55" fmla="*/ 1562633 h 1592835"/>
              <a:gd name="connsiteX56" fmla="*/ 4847242 w 9662615"/>
              <a:gd name="connsiteY56" fmla="*/ 1565435 h 1592835"/>
              <a:gd name="connsiteX57" fmla="*/ 4856839 w 9662615"/>
              <a:gd name="connsiteY57" fmla="*/ 1592835 h 1592835"/>
              <a:gd name="connsiteX58" fmla="*/ 4791466 w 9662615"/>
              <a:gd name="connsiteY58" fmla="*/ 1561324 h 1592835"/>
              <a:gd name="connsiteX59" fmla="*/ 4784247 w 9662615"/>
              <a:gd name="connsiteY59" fmla="*/ 1562342 h 1592835"/>
              <a:gd name="connsiteX60" fmla="*/ 4730033 w 9662615"/>
              <a:gd name="connsiteY60" fmla="*/ 1555274 h 1592835"/>
              <a:gd name="connsiteX61" fmla="*/ 4697562 w 9662615"/>
              <a:gd name="connsiteY61" fmla="*/ 1551206 h 1592835"/>
              <a:gd name="connsiteX62" fmla="*/ 4662664 w 9662615"/>
              <a:gd name="connsiteY62" fmla="*/ 1573162 h 1592835"/>
              <a:gd name="connsiteX63" fmla="*/ 4603028 w 9662615"/>
              <a:gd name="connsiteY63" fmla="*/ 1568821 h 1592835"/>
              <a:gd name="connsiteX64" fmla="*/ 4541612 w 9662615"/>
              <a:gd name="connsiteY64" fmla="*/ 1545262 h 1592835"/>
              <a:gd name="connsiteX65" fmla="*/ 4422155 w 9662615"/>
              <a:gd name="connsiteY65" fmla="*/ 1542059 h 1592835"/>
              <a:gd name="connsiteX66" fmla="*/ 4221826 w 9662615"/>
              <a:gd name="connsiteY66" fmla="*/ 1508923 h 1592835"/>
              <a:gd name="connsiteX67" fmla="*/ 4096601 w 9662615"/>
              <a:gd name="connsiteY67" fmla="*/ 1521563 h 1592835"/>
              <a:gd name="connsiteX68" fmla="*/ 3970635 w 9662615"/>
              <a:gd name="connsiteY68" fmla="*/ 1544815 h 1592835"/>
              <a:gd name="connsiteX69" fmla="*/ 3833906 w 9662615"/>
              <a:gd name="connsiteY69" fmla="*/ 1516637 h 1592835"/>
              <a:gd name="connsiteX70" fmla="*/ 3696258 w 9662615"/>
              <a:gd name="connsiteY70" fmla="*/ 1537563 h 1592835"/>
              <a:gd name="connsiteX71" fmla="*/ 3594070 w 9662615"/>
              <a:gd name="connsiteY71" fmla="*/ 1509422 h 1592835"/>
              <a:gd name="connsiteX72" fmla="*/ 3565233 w 9662615"/>
              <a:gd name="connsiteY72" fmla="*/ 1515122 h 1592835"/>
              <a:gd name="connsiteX73" fmla="*/ 3560267 w 9662615"/>
              <a:gd name="connsiteY73" fmla="*/ 1516288 h 1592835"/>
              <a:gd name="connsiteX74" fmla="*/ 3540258 w 9662615"/>
              <a:gd name="connsiteY74" fmla="*/ 1516976 h 1592835"/>
              <a:gd name="connsiteX75" fmla="*/ 3534780 w 9662615"/>
              <a:gd name="connsiteY75" fmla="*/ 1522141 h 1592835"/>
              <a:gd name="connsiteX76" fmla="*/ 3504783 w 9662615"/>
              <a:gd name="connsiteY76" fmla="*/ 1526739 h 1592835"/>
              <a:gd name="connsiteX77" fmla="*/ 3430805 w 9662615"/>
              <a:gd name="connsiteY77" fmla="*/ 1542521 h 1592835"/>
              <a:gd name="connsiteX78" fmla="*/ 3292707 w 9662615"/>
              <a:gd name="connsiteY78" fmla="*/ 1520490 h 1592835"/>
              <a:gd name="connsiteX79" fmla="*/ 3187872 w 9662615"/>
              <a:gd name="connsiteY79" fmla="*/ 1519991 h 1592835"/>
              <a:gd name="connsiteX80" fmla="*/ 3148026 w 9662615"/>
              <a:gd name="connsiteY80" fmla="*/ 1524777 h 1592835"/>
              <a:gd name="connsiteX81" fmla="*/ 3092394 w 9662615"/>
              <a:gd name="connsiteY81" fmla="*/ 1528115 h 1592835"/>
              <a:gd name="connsiteX82" fmla="*/ 2994200 w 9662615"/>
              <a:gd name="connsiteY82" fmla="*/ 1537857 h 1592835"/>
              <a:gd name="connsiteX83" fmla="*/ 2862301 w 9662615"/>
              <a:gd name="connsiteY83" fmla="*/ 1544250 h 1592835"/>
              <a:gd name="connsiteX84" fmla="*/ 2766335 w 9662615"/>
              <a:gd name="connsiteY84" fmla="*/ 1527662 h 1592835"/>
              <a:gd name="connsiteX85" fmla="*/ 2757836 w 9662615"/>
              <a:gd name="connsiteY85" fmla="*/ 1531371 h 1592835"/>
              <a:gd name="connsiteX86" fmla="*/ 2691555 w 9662615"/>
              <a:gd name="connsiteY86" fmla="*/ 1530283 h 1592835"/>
              <a:gd name="connsiteX87" fmla="*/ 2491676 w 9662615"/>
              <a:gd name="connsiteY87" fmla="*/ 1500859 h 1592835"/>
              <a:gd name="connsiteX88" fmla="*/ 2378036 w 9662615"/>
              <a:gd name="connsiteY88" fmla="*/ 1520645 h 1592835"/>
              <a:gd name="connsiteX89" fmla="*/ 2284269 w 9662615"/>
              <a:gd name="connsiteY89" fmla="*/ 1503068 h 1592835"/>
              <a:gd name="connsiteX90" fmla="*/ 2207104 w 9662615"/>
              <a:gd name="connsiteY90" fmla="*/ 1508888 h 1592835"/>
              <a:gd name="connsiteX91" fmla="*/ 2149226 w 9662615"/>
              <a:gd name="connsiteY91" fmla="*/ 1523409 h 1592835"/>
              <a:gd name="connsiteX92" fmla="*/ 2084783 w 9662615"/>
              <a:gd name="connsiteY92" fmla="*/ 1524245 h 1592835"/>
              <a:gd name="connsiteX93" fmla="*/ 2070075 w 9662615"/>
              <a:gd name="connsiteY93" fmla="*/ 1511285 h 1592835"/>
              <a:gd name="connsiteX94" fmla="*/ 2001057 w 9662615"/>
              <a:gd name="connsiteY94" fmla="*/ 1516449 h 1592835"/>
              <a:gd name="connsiteX95" fmla="*/ 1896330 w 9662615"/>
              <a:gd name="connsiteY95" fmla="*/ 1525725 h 1592835"/>
              <a:gd name="connsiteX96" fmla="*/ 1835994 w 9662615"/>
              <a:gd name="connsiteY96" fmla="*/ 1527678 h 1592835"/>
              <a:gd name="connsiteX97" fmla="*/ 1671119 w 9662615"/>
              <a:gd name="connsiteY97" fmla="*/ 1536701 h 1592835"/>
              <a:gd name="connsiteX98" fmla="*/ 1601337 w 9662615"/>
              <a:gd name="connsiteY98" fmla="*/ 1548552 h 1592835"/>
              <a:gd name="connsiteX99" fmla="*/ 1407755 w 9662615"/>
              <a:gd name="connsiteY99" fmla="*/ 1571444 h 1592835"/>
              <a:gd name="connsiteX100" fmla="*/ 1271994 w 9662615"/>
              <a:gd name="connsiteY100" fmla="*/ 1579471 h 1592835"/>
              <a:gd name="connsiteX101" fmla="*/ 1249226 w 9662615"/>
              <a:gd name="connsiteY101" fmla="*/ 1583140 h 1592835"/>
              <a:gd name="connsiteX102" fmla="*/ 1217719 w 9662615"/>
              <a:gd name="connsiteY102" fmla="*/ 1580863 h 1592835"/>
              <a:gd name="connsiteX103" fmla="*/ 1091432 w 9662615"/>
              <a:gd name="connsiteY103" fmla="*/ 1571003 h 1592835"/>
              <a:gd name="connsiteX104" fmla="*/ 992039 w 9662615"/>
              <a:gd name="connsiteY104" fmla="*/ 1556662 h 1592835"/>
              <a:gd name="connsiteX105" fmla="*/ 868264 w 9662615"/>
              <a:gd name="connsiteY105" fmla="*/ 1566392 h 1592835"/>
              <a:gd name="connsiteX106" fmla="*/ 792765 w 9662615"/>
              <a:gd name="connsiteY106" fmla="*/ 1563102 h 1592835"/>
              <a:gd name="connsiteX107" fmla="*/ 669055 w 9662615"/>
              <a:gd name="connsiteY107" fmla="*/ 1543638 h 1592835"/>
              <a:gd name="connsiteX108" fmla="*/ 506152 w 9662615"/>
              <a:gd name="connsiteY108" fmla="*/ 1549124 h 1592835"/>
              <a:gd name="connsiteX109" fmla="*/ 472797 w 9662615"/>
              <a:gd name="connsiteY109" fmla="*/ 1568904 h 1592835"/>
              <a:gd name="connsiteX110" fmla="*/ 427864 w 9662615"/>
              <a:gd name="connsiteY110" fmla="*/ 1580848 h 1592835"/>
              <a:gd name="connsiteX111" fmla="*/ 408381 w 9662615"/>
              <a:gd name="connsiteY111" fmla="*/ 1552940 h 1592835"/>
              <a:gd name="connsiteX112" fmla="*/ 267163 w 9662615"/>
              <a:gd name="connsiteY112" fmla="*/ 1531913 h 1592835"/>
              <a:gd name="connsiteX113" fmla="*/ 196644 w 9662615"/>
              <a:gd name="connsiteY113" fmla="*/ 1524565 h 1592835"/>
              <a:gd name="connsiteX114" fmla="*/ 86819 w 9662615"/>
              <a:gd name="connsiteY114" fmla="*/ 1519517 h 1592835"/>
              <a:gd name="connsiteX115" fmla="*/ 53369 w 9662615"/>
              <a:gd name="connsiteY115" fmla="*/ 1516853 h 1592835"/>
              <a:gd name="connsiteX116" fmla="*/ 2359 w 9662615"/>
              <a:gd name="connsiteY116" fmla="*/ 1515247 h 1592835"/>
              <a:gd name="connsiteX117" fmla="*/ 0 w 9662615"/>
              <a:gd name="connsiteY117" fmla="*/ 1514932 h 1592835"/>
              <a:gd name="connsiteX118" fmla="*/ 0 w 9662615"/>
              <a:gd name="connsiteY118" fmla="*/ 0 h 1592835"/>
              <a:gd name="connsiteX0" fmla="*/ 0 w 9662615"/>
              <a:gd name="connsiteY0" fmla="*/ 0 h 1592835"/>
              <a:gd name="connsiteX1" fmla="*/ 9662615 w 9662615"/>
              <a:gd name="connsiteY1" fmla="*/ 0 h 1592835"/>
              <a:gd name="connsiteX2" fmla="*/ 9662615 w 9662615"/>
              <a:gd name="connsiteY2" fmla="*/ 1280346 h 1592835"/>
              <a:gd name="connsiteX3" fmla="*/ 9658420 w 9662615"/>
              <a:gd name="connsiteY3" fmla="*/ 1280106 h 1592835"/>
              <a:gd name="connsiteX4" fmla="*/ 9469546 w 9662615"/>
              <a:gd name="connsiteY4" fmla="*/ 1289837 h 1592835"/>
              <a:gd name="connsiteX5" fmla="*/ 9385895 w 9662615"/>
              <a:gd name="connsiteY5" fmla="*/ 1269203 h 1592835"/>
              <a:gd name="connsiteX6" fmla="*/ 9144767 w 9662615"/>
              <a:gd name="connsiteY6" fmla="*/ 1264120 h 1592835"/>
              <a:gd name="connsiteX7" fmla="*/ 8837252 w 9662615"/>
              <a:gd name="connsiteY7" fmla="*/ 1350515 h 1592835"/>
              <a:gd name="connsiteX8" fmla="*/ 8705466 w 9662615"/>
              <a:gd name="connsiteY8" fmla="*/ 1342419 h 1592835"/>
              <a:gd name="connsiteX9" fmla="*/ 8652221 w 9662615"/>
              <a:gd name="connsiteY9" fmla="*/ 1326906 h 1592835"/>
              <a:gd name="connsiteX10" fmla="*/ 8632312 w 9662615"/>
              <a:gd name="connsiteY10" fmla="*/ 1326025 h 1592835"/>
              <a:gd name="connsiteX11" fmla="*/ 8591582 w 9662615"/>
              <a:gd name="connsiteY11" fmla="*/ 1341666 h 1592835"/>
              <a:gd name="connsiteX12" fmla="*/ 8537336 w 9662615"/>
              <a:gd name="connsiteY12" fmla="*/ 1341684 h 1592835"/>
              <a:gd name="connsiteX13" fmla="*/ 8472508 w 9662615"/>
              <a:gd name="connsiteY13" fmla="*/ 1363109 h 1592835"/>
              <a:gd name="connsiteX14" fmla="*/ 8258477 w 9662615"/>
              <a:gd name="connsiteY14" fmla="*/ 1370666 h 1592835"/>
              <a:gd name="connsiteX15" fmla="*/ 8197961 w 9662615"/>
              <a:gd name="connsiteY15" fmla="*/ 1392804 h 1592835"/>
              <a:gd name="connsiteX16" fmla="*/ 8171196 w 9662615"/>
              <a:gd name="connsiteY16" fmla="*/ 1397216 h 1592835"/>
              <a:gd name="connsiteX17" fmla="*/ 8127667 w 9662615"/>
              <a:gd name="connsiteY17" fmla="*/ 1418254 h 1592835"/>
              <a:gd name="connsiteX18" fmla="*/ 7974579 w 9662615"/>
              <a:gd name="connsiteY18" fmla="*/ 1383439 h 1592835"/>
              <a:gd name="connsiteX19" fmla="*/ 7768351 w 9662615"/>
              <a:gd name="connsiteY19" fmla="*/ 1395051 h 1592835"/>
              <a:gd name="connsiteX20" fmla="*/ 7635985 w 9662615"/>
              <a:gd name="connsiteY20" fmla="*/ 1386363 h 1592835"/>
              <a:gd name="connsiteX21" fmla="*/ 7466069 w 9662615"/>
              <a:gd name="connsiteY21" fmla="*/ 1377654 h 1592835"/>
              <a:gd name="connsiteX22" fmla="*/ 7355642 w 9662615"/>
              <a:gd name="connsiteY22" fmla="*/ 1407761 h 1592835"/>
              <a:gd name="connsiteX23" fmla="*/ 7151610 w 9662615"/>
              <a:gd name="connsiteY23" fmla="*/ 1397856 h 1592835"/>
              <a:gd name="connsiteX24" fmla="*/ 7082147 w 9662615"/>
              <a:gd name="connsiteY24" fmla="*/ 1406113 h 1592835"/>
              <a:gd name="connsiteX25" fmla="*/ 7014958 w 9662615"/>
              <a:gd name="connsiteY25" fmla="*/ 1396883 h 1592835"/>
              <a:gd name="connsiteX26" fmla="*/ 6907567 w 9662615"/>
              <a:gd name="connsiteY26" fmla="*/ 1419149 h 1592835"/>
              <a:gd name="connsiteX27" fmla="*/ 6748428 w 9662615"/>
              <a:gd name="connsiteY27" fmla="*/ 1420308 h 1592835"/>
              <a:gd name="connsiteX28" fmla="*/ 6654257 w 9662615"/>
              <a:gd name="connsiteY28" fmla="*/ 1424143 h 1592835"/>
              <a:gd name="connsiteX29" fmla="*/ 6620123 w 9662615"/>
              <a:gd name="connsiteY29" fmla="*/ 1430535 h 1592835"/>
              <a:gd name="connsiteX30" fmla="*/ 6571355 w 9662615"/>
              <a:gd name="connsiteY30" fmla="*/ 1436144 h 1592835"/>
              <a:gd name="connsiteX31" fmla="*/ 6486557 w 9662615"/>
              <a:gd name="connsiteY31" fmla="*/ 1449861 h 1592835"/>
              <a:gd name="connsiteX32" fmla="*/ 6370419 w 9662615"/>
              <a:gd name="connsiteY32" fmla="*/ 1461649 h 1592835"/>
              <a:gd name="connsiteX33" fmla="*/ 6278839 w 9662615"/>
              <a:gd name="connsiteY33" fmla="*/ 1449160 h 1592835"/>
              <a:gd name="connsiteX34" fmla="*/ 6272455 w 9662615"/>
              <a:gd name="connsiteY34" fmla="*/ 1453191 h 1592835"/>
              <a:gd name="connsiteX35" fmla="*/ 6212659 w 9662615"/>
              <a:gd name="connsiteY35" fmla="*/ 1454850 h 1592835"/>
              <a:gd name="connsiteX36" fmla="*/ 6069317 w 9662615"/>
              <a:gd name="connsiteY36" fmla="*/ 1445838 h 1592835"/>
              <a:gd name="connsiteX37" fmla="*/ 5878477 w 9662615"/>
              <a:gd name="connsiteY37" fmla="*/ 1439180 h 1592835"/>
              <a:gd name="connsiteX38" fmla="*/ 5838387 w 9662615"/>
              <a:gd name="connsiteY38" fmla="*/ 1444679 h 1592835"/>
              <a:gd name="connsiteX39" fmla="*/ 5771136 w 9662615"/>
              <a:gd name="connsiteY39" fmla="*/ 1453639 h 1592835"/>
              <a:gd name="connsiteX40" fmla="*/ 5724081 w 9662615"/>
              <a:gd name="connsiteY40" fmla="*/ 1470431 h 1592835"/>
              <a:gd name="connsiteX41" fmla="*/ 5666577 w 9662615"/>
              <a:gd name="connsiteY41" fmla="*/ 1473921 h 1592835"/>
              <a:gd name="connsiteX42" fmla="*/ 5649068 w 9662615"/>
              <a:gd name="connsiteY42" fmla="*/ 1461676 h 1592835"/>
              <a:gd name="connsiteX43" fmla="*/ 5588902 w 9662615"/>
              <a:gd name="connsiteY43" fmla="*/ 1469647 h 1592835"/>
              <a:gd name="connsiteX44" fmla="*/ 5498090 w 9662615"/>
              <a:gd name="connsiteY44" fmla="*/ 1483173 h 1592835"/>
              <a:gd name="connsiteX45" fmla="*/ 5444641 w 9662615"/>
              <a:gd name="connsiteY45" fmla="*/ 1487602 h 1592835"/>
              <a:gd name="connsiteX46" fmla="*/ 5299812 w 9662615"/>
              <a:gd name="connsiteY46" fmla="*/ 1503362 h 1592835"/>
              <a:gd name="connsiteX47" fmla="*/ 5213947 w 9662615"/>
              <a:gd name="connsiteY47" fmla="*/ 1516637 h 1592835"/>
              <a:gd name="connsiteX48" fmla="*/ 5090342 w 9662615"/>
              <a:gd name="connsiteY48" fmla="*/ 1546680 h 1592835"/>
              <a:gd name="connsiteX49" fmla="*/ 5129812 w 9662615"/>
              <a:gd name="connsiteY49" fmla="*/ 1521277 h 1592835"/>
              <a:gd name="connsiteX50" fmla="*/ 5059484 w 9662615"/>
              <a:gd name="connsiteY50" fmla="*/ 1546802 h 1592835"/>
              <a:gd name="connsiteX51" fmla="*/ 5038524 w 9662615"/>
              <a:gd name="connsiteY51" fmla="*/ 1545675 h 1592835"/>
              <a:gd name="connsiteX52" fmla="*/ 5026564 w 9662615"/>
              <a:gd name="connsiteY52" fmla="*/ 1545376 h 1592835"/>
              <a:gd name="connsiteX53" fmla="*/ 4969433 w 9662615"/>
              <a:gd name="connsiteY53" fmla="*/ 1550865 h 1592835"/>
              <a:gd name="connsiteX54" fmla="*/ 4921303 w 9662615"/>
              <a:gd name="connsiteY54" fmla="*/ 1575379 h 1592835"/>
              <a:gd name="connsiteX55" fmla="*/ 4863775 w 9662615"/>
              <a:gd name="connsiteY55" fmla="*/ 1562633 h 1592835"/>
              <a:gd name="connsiteX56" fmla="*/ 4847242 w 9662615"/>
              <a:gd name="connsiteY56" fmla="*/ 1565435 h 1592835"/>
              <a:gd name="connsiteX57" fmla="*/ 4856839 w 9662615"/>
              <a:gd name="connsiteY57" fmla="*/ 1592835 h 1592835"/>
              <a:gd name="connsiteX58" fmla="*/ 4791466 w 9662615"/>
              <a:gd name="connsiteY58" fmla="*/ 1561324 h 1592835"/>
              <a:gd name="connsiteX59" fmla="*/ 4784247 w 9662615"/>
              <a:gd name="connsiteY59" fmla="*/ 1562342 h 1592835"/>
              <a:gd name="connsiteX60" fmla="*/ 4735334 w 9662615"/>
              <a:gd name="connsiteY60" fmla="*/ 1581778 h 1592835"/>
              <a:gd name="connsiteX61" fmla="*/ 4697562 w 9662615"/>
              <a:gd name="connsiteY61" fmla="*/ 1551206 h 1592835"/>
              <a:gd name="connsiteX62" fmla="*/ 4662664 w 9662615"/>
              <a:gd name="connsiteY62" fmla="*/ 1573162 h 1592835"/>
              <a:gd name="connsiteX63" fmla="*/ 4603028 w 9662615"/>
              <a:gd name="connsiteY63" fmla="*/ 1568821 h 1592835"/>
              <a:gd name="connsiteX64" fmla="*/ 4541612 w 9662615"/>
              <a:gd name="connsiteY64" fmla="*/ 1545262 h 1592835"/>
              <a:gd name="connsiteX65" fmla="*/ 4422155 w 9662615"/>
              <a:gd name="connsiteY65" fmla="*/ 1542059 h 1592835"/>
              <a:gd name="connsiteX66" fmla="*/ 4221826 w 9662615"/>
              <a:gd name="connsiteY66" fmla="*/ 1508923 h 1592835"/>
              <a:gd name="connsiteX67" fmla="*/ 4096601 w 9662615"/>
              <a:gd name="connsiteY67" fmla="*/ 1521563 h 1592835"/>
              <a:gd name="connsiteX68" fmla="*/ 3970635 w 9662615"/>
              <a:gd name="connsiteY68" fmla="*/ 1544815 h 1592835"/>
              <a:gd name="connsiteX69" fmla="*/ 3833906 w 9662615"/>
              <a:gd name="connsiteY69" fmla="*/ 1516637 h 1592835"/>
              <a:gd name="connsiteX70" fmla="*/ 3696258 w 9662615"/>
              <a:gd name="connsiteY70" fmla="*/ 1537563 h 1592835"/>
              <a:gd name="connsiteX71" fmla="*/ 3594070 w 9662615"/>
              <a:gd name="connsiteY71" fmla="*/ 1509422 h 1592835"/>
              <a:gd name="connsiteX72" fmla="*/ 3565233 w 9662615"/>
              <a:gd name="connsiteY72" fmla="*/ 1515122 h 1592835"/>
              <a:gd name="connsiteX73" fmla="*/ 3560267 w 9662615"/>
              <a:gd name="connsiteY73" fmla="*/ 1516288 h 1592835"/>
              <a:gd name="connsiteX74" fmla="*/ 3540258 w 9662615"/>
              <a:gd name="connsiteY74" fmla="*/ 1516976 h 1592835"/>
              <a:gd name="connsiteX75" fmla="*/ 3534780 w 9662615"/>
              <a:gd name="connsiteY75" fmla="*/ 1522141 h 1592835"/>
              <a:gd name="connsiteX76" fmla="*/ 3504783 w 9662615"/>
              <a:gd name="connsiteY76" fmla="*/ 1526739 h 1592835"/>
              <a:gd name="connsiteX77" fmla="*/ 3430805 w 9662615"/>
              <a:gd name="connsiteY77" fmla="*/ 1542521 h 1592835"/>
              <a:gd name="connsiteX78" fmla="*/ 3292707 w 9662615"/>
              <a:gd name="connsiteY78" fmla="*/ 1520490 h 1592835"/>
              <a:gd name="connsiteX79" fmla="*/ 3187872 w 9662615"/>
              <a:gd name="connsiteY79" fmla="*/ 1519991 h 1592835"/>
              <a:gd name="connsiteX80" fmla="*/ 3148026 w 9662615"/>
              <a:gd name="connsiteY80" fmla="*/ 1524777 h 1592835"/>
              <a:gd name="connsiteX81" fmla="*/ 3092394 w 9662615"/>
              <a:gd name="connsiteY81" fmla="*/ 1528115 h 1592835"/>
              <a:gd name="connsiteX82" fmla="*/ 2994200 w 9662615"/>
              <a:gd name="connsiteY82" fmla="*/ 1537857 h 1592835"/>
              <a:gd name="connsiteX83" fmla="*/ 2862301 w 9662615"/>
              <a:gd name="connsiteY83" fmla="*/ 1544250 h 1592835"/>
              <a:gd name="connsiteX84" fmla="*/ 2766335 w 9662615"/>
              <a:gd name="connsiteY84" fmla="*/ 1527662 h 1592835"/>
              <a:gd name="connsiteX85" fmla="*/ 2757836 w 9662615"/>
              <a:gd name="connsiteY85" fmla="*/ 1531371 h 1592835"/>
              <a:gd name="connsiteX86" fmla="*/ 2691555 w 9662615"/>
              <a:gd name="connsiteY86" fmla="*/ 1530283 h 1592835"/>
              <a:gd name="connsiteX87" fmla="*/ 2491676 w 9662615"/>
              <a:gd name="connsiteY87" fmla="*/ 1500859 h 1592835"/>
              <a:gd name="connsiteX88" fmla="*/ 2378036 w 9662615"/>
              <a:gd name="connsiteY88" fmla="*/ 1520645 h 1592835"/>
              <a:gd name="connsiteX89" fmla="*/ 2284269 w 9662615"/>
              <a:gd name="connsiteY89" fmla="*/ 1503068 h 1592835"/>
              <a:gd name="connsiteX90" fmla="*/ 2207104 w 9662615"/>
              <a:gd name="connsiteY90" fmla="*/ 1508888 h 1592835"/>
              <a:gd name="connsiteX91" fmla="*/ 2149226 w 9662615"/>
              <a:gd name="connsiteY91" fmla="*/ 1523409 h 1592835"/>
              <a:gd name="connsiteX92" fmla="*/ 2084783 w 9662615"/>
              <a:gd name="connsiteY92" fmla="*/ 1524245 h 1592835"/>
              <a:gd name="connsiteX93" fmla="*/ 2070075 w 9662615"/>
              <a:gd name="connsiteY93" fmla="*/ 1511285 h 1592835"/>
              <a:gd name="connsiteX94" fmla="*/ 2001057 w 9662615"/>
              <a:gd name="connsiteY94" fmla="*/ 1516449 h 1592835"/>
              <a:gd name="connsiteX95" fmla="*/ 1896330 w 9662615"/>
              <a:gd name="connsiteY95" fmla="*/ 1525725 h 1592835"/>
              <a:gd name="connsiteX96" fmla="*/ 1835994 w 9662615"/>
              <a:gd name="connsiteY96" fmla="*/ 1527678 h 1592835"/>
              <a:gd name="connsiteX97" fmla="*/ 1671119 w 9662615"/>
              <a:gd name="connsiteY97" fmla="*/ 1536701 h 1592835"/>
              <a:gd name="connsiteX98" fmla="*/ 1601337 w 9662615"/>
              <a:gd name="connsiteY98" fmla="*/ 1548552 h 1592835"/>
              <a:gd name="connsiteX99" fmla="*/ 1407755 w 9662615"/>
              <a:gd name="connsiteY99" fmla="*/ 1571444 h 1592835"/>
              <a:gd name="connsiteX100" fmla="*/ 1271994 w 9662615"/>
              <a:gd name="connsiteY100" fmla="*/ 1579471 h 1592835"/>
              <a:gd name="connsiteX101" fmla="*/ 1249226 w 9662615"/>
              <a:gd name="connsiteY101" fmla="*/ 1583140 h 1592835"/>
              <a:gd name="connsiteX102" fmla="*/ 1217719 w 9662615"/>
              <a:gd name="connsiteY102" fmla="*/ 1580863 h 1592835"/>
              <a:gd name="connsiteX103" fmla="*/ 1091432 w 9662615"/>
              <a:gd name="connsiteY103" fmla="*/ 1571003 h 1592835"/>
              <a:gd name="connsiteX104" fmla="*/ 992039 w 9662615"/>
              <a:gd name="connsiteY104" fmla="*/ 1556662 h 1592835"/>
              <a:gd name="connsiteX105" fmla="*/ 868264 w 9662615"/>
              <a:gd name="connsiteY105" fmla="*/ 1566392 h 1592835"/>
              <a:gd name="connsiteX106" fmla="*/ 792765 w 9662615"/>
              <a:gd name="connsiteY106" fmla="*/ 1563102 h 1592835"/>
              <a:gd name="connsiteX107" fmla="*/ 669055 w 9662615"/>
              <a:gd name="connsiteY107" fmla="*/ 1543638 h 1592835"/>
              <a:gd name="connsiteX108" fmla="*/ 506152 w 9662615"/>
              <a:gd name="connsiteY108" fmla="*/ 1549124 h 1592835"/>
              <a:gd name="connsiteX109" fmla="*/ 472797 w 9662615"/>
              <a:gd name="connsiteY109" fmla="*/ 1568904 h 1592835"/>
              <a:gd name="connsiteX110" fmla="*/ 427864 w 9662615"/>
              <a:gd name="connsiteY110" fmla="*/ 1580848 h 1592835"/>
              <a:gd name="connsiteX111" fmla="*/ 408381 w 9662615"/>
              <a:gd name="connsiteY111" fmla="*/ 1552940 h 1592835"/>
              <a:gd name="connsiteX112" fmla="*/ 267163 w 9662615"/>
              <a:gd name="connsiteY112" fmla="*/ 1531913 h 1592835"/>
              <a:gd name="connsiteX113" fmla="*/ 196644 w 9662615"/>
              <a:gd name="connsiteY113" fmla="*/ 1524565 h 1592835"/>
              <a:gd name="connsiteX114" fmla="*/ 86819 w 9662615"/>
              <a:gd name="connsiteY114" fmla="*/ 1519517 h 1592835"/>
              <a:gd name="connsiteX115" fmla="*/ 53369 w 9662615"/>
              <a:gd name="connsiteY115" fmla="*/ 1516853 h 1592835"/>
              <a:gd name="connsiteX116" fmla="*/ 2359 w 9662615"/>
              <a:gd name="connsiteY116" fmla="*/ 1515247 h 1592835"/>
              <a:gd name="connsiteX117" fmla="*/ 0 w 9662615"/>
              <a:gd name="connsiteY117" fmla="*/ 1514932 h 1592835"/>
              <a:gd name="connsiteX118" fmla="*/ 0 w 9662615"/>
              <a:gd name="connsiteY118" fmla="*/ 0 h 1592835"/>
              <a:gd name="connsiteX0" fmla="*/ 0 w 9662615"/>
              <a:gd name="connsiteY0" fmla="*/ 0 h 1692226"/>
              <a:gd name="connsiteX1" fmla="*/ 9662615 w 9662615"/>
              <a:gd name="connsiteY1" fmla="*/ 0 h 1692226"/>
              <a:gd name="connsiteX2" fmla="*/ 9662615 w 9662615"/>
              <a:gd name="connsiteY2" fmla="*/ 1280346 h 1692226"/>
              <a:gd name="connsiteX3" fmla="*/ 9658420 w 9662615"/>
              <a:gd name="connsiteY3" fmla="*/ 1280106 h 1692226"/>
              <a:gd name="connsiteX4" fmla="*/ 9469546 w 9662615"/>
              <a:gd name="connsiteY4" fmla="*/ 1289837 h 1692226"/>
              <a:gd name="connsiteX5" fmla="*/ 9385895 w 9662615"/>
              <a:gd name="connsiteY5" fmla="*/ 1269203 h 1692226"/>
              <a:gd name="connsiteX6" fmla="*/ 9144767 w 9662615"/>
              <a:gd name="connsiteY6" fmla="*/ 1264120 h 1692226"/>
              <a:gd name="connsiteX7" fmla="*/ 8837252 w 9662615"/>
              <a:gd name="connsiteY7" fmla="*/ 1350515 h 1692226"/>
              <a:gd name="connsiteX8" fmla="*/ 8705466 w 9662615"/>
              <a:gd name="connsiteY8" fmla="*/ 1342419 h 1692226"/>
              <a:gd name="connsiteX9" fmla="*/ 8652221 w 9662615"/>
              <a:gd name="connsiteY9" fmla="*/ 1326906 h 1692226"/>
              <a:gd name="connsiteX10" fmla="*/ 8632312 w 9662615"/>
              <a:gd name="connsiteY10" fmla="*/ 1326025 h 1692226"/>
              <a:gd name="connsiteX11" fmla="*/ 8591582 w 9662615"/>
              <a:gd name="connsiteY11" fmla="*/ 1341666 h 1692226"/>
              <a:gd name="connsiteX12" fmla="*/ 8537336 w 9662615"/>
              <a:gd name="connsiteY12" fmla="*/ 1341684 h 1692226"/>
              <a:gd name="connsiteX13" fmla="*/ 8472508 w 9662615"/>
              <a:gd name="connsiteY13" fmla="*/ 1363109 h 1692226"/>
              <a:gd name="connsiteX14" fmla="*/ 8258477 w 9662615"/>
              <a:gd name="connsiteY14" fmla="*/ 1370666 h 1692226"/>
              <a:gd name="connsiteX15" fmla="*/ 8197961 w 9662615"/>
              <a:gd name="connsiteY15" fmla="*/ 1392804 h 1692226"/>
              <a:gd name="connsiteX16" fmla="*/ 8171196 w 9662615"/>
              <a:gd name="connsiteY16" fmla="*/ 1397216 h 1692226"/>
              <a:gd name="connsiteX17" fmla="*/ 8127667 w 9662615"/>
              <a:gd name="connsiteY17" fmla="*/ 1418254 h 1692226"/>
              <a:gd name="connsiteX18" fmla="*/ 7974579 w 9662615"/>
              <a:gd name="connsiteY18" fmla="*/ 1383439 h 1692226"/>
              <a:gd name="connsiteX19" fmla="*/ 7768351 w 9662615"/>
              <a:gd name="connsiteY19" fmla="*/ 1395051 h 1692226"/>
              <a:gd name="connsiteX20" fmla="*/ 7635985 w 9662615"/>
              <a:gd name="connsiteY20" fmla="*/ 1386363 h 1692226"/>
              <a:gd name="connsiteX21" fmla="*/ 7466069 w 9662615"/>
              <a:gd name="connsiteY21" fmla="*/ 1377654 h 1692226"/>
              <a:gd name="connsiteX22" fmla="*/ 7355642 w 9662615"/>
              <a:gd name="connsiteY22" fmla="*/ 1407761 h 1692226"/>
              <a:gd name="connsiteX23" fmla="*/ 7151610 w 9662615"/>
              <a:gd name="connsiteY23" fmla="*/ 1397856 h 1692226"/>
              <a:gd name="connsiteX24" fmla="*/ 7082147 w 9662615"/>
              <a:gd name="connsiteY24" fmla="*/ 1406113 h 1692226"/>
              <a:gd name="connsiteX25" fmla="*/ 7014958 w 9662615"/>
              <a:gd name="connsiteY25" fmla="*/ 1396883 h 1692226"/>
              <a:gd name="connsiteX26" fmla="*/ 6907567 w 9662615"/>
              <a:gd name="connsiteY26" fmla="*/ 1419149 h 1692226"/>
              <a:gd name="connsiteX27" fmla="*/ 6748428 w 9662615"/>
              <a:gd name="connsiteY27" fmla="*/ 1420308 h 1692226"/>
              <a:gd name="connsiteX28" fmla="*/ 6654257 w 9662615"/>
              <a:gd name="connsiteY28" fmla="*/ 1424143 h 1692226"/>
              <a:gd name="connsiteX29" fmla="*/ 6620123 w 9662615"/>
              <a:gd name="connsiteY29" fmla="*/ 1430535 h 1692226"/>
              <a:gd name="connsiteX30" fmla="*/ 6571355 w 9662615"/>
              <a:gd name="connsiteY30" fmla="*/ 1436144 h 1692226"/>
              <a:gd name="connsiteX31" fmla="*/ 6486557 w 9662615"/>
              <a:gd name="connsiteY31" fmla="*/ 1449861 h 1692226"/>
              <a:gd name="connsiteX32" fmla="*/ 6370419 w 9662615"/>
              <a:gd name="connsiteY32" fmla="*/ 1461649 h 1692226"/>
              <a:gd name="connsiteX33" fmla="*/ 6278839 w 9662615"/>
              <a:gd name="connsiteY33" fmla="*/ 1449160 h 1692226"/>
              <a:gd name="connsiteX34" fmla="*/ 6272455 w 9662615"/>
              <a:gd name="connsiteY34" fmla="*/ 1453191 h 1692226"/>
              <a:gd name="connsiteX35" fmla="*/ 6212659 w 9662615"/>
              <a:gd name="connsiteY35" fmla="*/ 1454850 h 1692226"/>
              <a:gd name="connsiteX36" fmla="*/ 6069317 w 9662615"/>
              <a:gd name="connsiteY36" fmla="*/ 1445838 h 1692226"/>
              <a:gd name="connsiteX37" fmla="*/ 5878477 w 9662615"/>
              <a:gd name="connsiteY37" fmla="*/ 1439180 h 1692226"/>
              <a:gd name="connsiteX38" fmla="*/ 5838387 w 9662615"/>
              <a:gd name="connsiteY38" fmla="*/ 1444679 h 1692226"/>
              <a:gd name="connsiteX39" fmla="*/ 5771136 w 9662615"/>
              <a:gd name="connsiteY39" fmla="*/ 1453639 h 1692226"/>
              <a:gd name="connsiteX40" fmla="*/ 5724081 w 9662615"/>
              <a:gd name="connsiteY40" fmla="*/ 1470431 h 1692226"/>
              <a:gd name="connsiteX41" fmla="*/ 5666577 w 9662615"/>
              <a:gd name="connsiteY41" fmla="*/ 1473921 h 1692226"/>
              <a:gd name="connsiteX42" fmla="*/ 5649068 w 9662615"/>
              <a:gd name="connsiteY42" fmla="*/ 1461676 h 1692226"/>
              <a:gd name="connsiteX43" fmla="*/ 5588902 w 9662615"/>
              <a:gd name="connsiteY43" fmla="*/ 1469647 h 1692226"/>
              <a:gd name="connsiteX44" fmla="*/ 5498090 w 9662615"/>
              <a:gd name="connsiteY44" fmla="*/ 1483173 h 1692226"/>
              <a:gd name="connsiteX45" fmla="*/ 5444641 w 9662615"/>
              <a:gd name="connsiteY45" fmla="*/ 1487602 h 1692226"/>
              <a:gd name="connsiteX46" fmla="*/ 5299812 w 9662615"/>
              <a:gd name="connsiteY46" fmla="*/ 1503362 h 1692226"/>
              <a:gd name="connsiteX47" fmla="*/ 5213947 w 9662615"/>
              <a:gd name="connsiteY47" fmla="*/ 1516637 h 1692226"/>
              <a:gd name="connsiteX48" fmla="*/ 5090342 w 9662615"/>
              <a:gd name="connsiteY48" fmla="*/ 1546680 h 1692226"/>
              <a:gd name="connsiteX49" fmla="*/ 5129812 w 9662615"/>
              <a:gd name="connsiteY49" fmla="*/ 1521277 h 1692226"/>
              <a:gd name="connsiteX50" fmla="*/ 5059484 w 9662615"/>
              <a:gd name="connsiteY50" fmla="*/ 1546802 h 1692226"/>
              <a:gd name="connsiteX51" fmla="*/ 5038524 w 9662615"/>
              <a:gd name="connsiteY51" fmla="*/ 1545675 h 1692226"/>
              <a:gd name="connsiteX52" fmla="*/ 5026564 w 9662615"/>
              <a:gd name="connsiteY52" fmla="*/ 1545376 h 1692226"/>
              <a:gd name="connsiteX53" fmla="*/ 4969433 w 9662615"/>
              <a:gd name="connsiteY53" fmla="*/ 1550865 h 1692226"/>
              <a:gd name="connsiteX54" fmla="*/ 4921303 w 9662615"/>
              <a:gd name="connsiteY54" fmla="*/ 1575379 h 1692226"/>
              <a:gd name="connsiteX55" fmla="*/ 4863775 w 9662615"/>
              <a:gd name="connsiteY55" fmla="*/ 1562633 h 1692226"/>
              <a:gd name="connsiteX56" fmla="*/ 4847242 w 9662615"/>
              <a:gd name="connsiteY56" fmla="*/ 1565435 h 1692226"/>
              <a:gd name="connsiteX57" fmla="*/ 4809131 w 9662615"/>
              <a:gd name="connsiteY57" fmla="*/ 1692226 h 1692226"/>
              <a:gd name="connsiteX58" fmla="*/ 4791466 w 9662615"/>
              <a:gd name="connsiteY58" fmla="*/ 1561324 h 1692226"/>
              <a:gd name="connsiteX59" fmla="*/ 4784247 w 9662615"/>
              <a:gd name="connsiteY59" fmla="*/ 1562342 h 1692226"/>
              <a:gd name="connsiteX60" fmla="*/ 4735334 w 9662615"/>
              <a:gd name="connsiteY60" fmla="*/ 1581778 h 1692226"/>
              <a:gd name="connsiteX61" fmla="*/ 4697562 w 9662615"/>
              <a:gd name="connsiteY61" fmla="*/ 1551206 h 1692226"/>
              <a:gd name="connsiteX62" fmla="*/ 4662664 w 9662615"/>
              <a:gd name="connsiteY62" fmla="*/ 1573162 h 1692226"/>
              <a:gd name="connsiteX63" fmla="*/ 4603028 w 9662615"/>
              <a:gd name="connsiteY63" fmla="*/ 1568821 h 1692226"/>
              <a:gd name="connsiteX64" fmla="*/ 4541612 w 9662615"/>
              <a:gd name="connsiteY64" fmla="*/ 1545262 h 1692226"/>
              <a:gd name="connsiteX65" fmla="*/ 4422155 w 9662615"/>
              <a:gd name="connsiteY65" fmla="*/ 1542059 h 1692226"/>
              <a:gd name="connsiteX66" fmla="*/ 4221826 w 9662615"/>
              <a:gd name="connsiteY66" fmla="*/ 1508923 h 1692226"/>
              <a:gd name="connsiteX67" fmla="*/ 4096601 w 9662615"/>
              <a:gd name="connsiteY67" fmla="*/ 1521563 h 1692226"/>
              <a:gd name="connsiteX68" fmla="*/ 3970635 w 9662615"/>
              <a:gd name="connsiteY68" fmla="*/ 1544815 h 1692226"/>
              <a:gd name="connsiteX69" fmla="*/ 3833906 w 9662615"/>
              <a:gd name="connsiteY69" fmla="*/ 1516637 h 1692226"/>
              <a:gd name="connsiteX70" fmla="*/ 3696258 w 9662615"/>
              <a:gd name="connsiteY70" fmla="*/ 1537563 h 1692226"/>
              <a:gd name="connsiteX71" fmla="*/ 3594070 w 9662615"/>
              <a:gd name="connsiteY71" fmla="*/ 1509422 h 1692226"/>
              <a:gd name="connsiteX72" fmla="*/ 3565233 w 9662615"/>
              <a:gd name="connsiteY72" fmla="*/ 1515122 h 1692226"/>
              <a:gd name="connsiteX73" fmla="*/ 3560267 w 9662615"/>
              <a:gd name="connsiteY73" fmla="*/ 1516288 h 1692226"/>
              <a:gd name="connsiteX74" fmla="*/ 3540258 w 9662615"/>
              <a:gd name="connsiteY74" fmla="*/ 1516976 h 1692226"/>
              <a:gd name="connsiteX75" fmla="*/ 3534780 w 9662615"/>
              <a:gd name="connsiteY75" fmla="*/ 1522141 h 1692226"/>
              <a:gd name="connsiteX76" fmla="*/ 3504783 w 9662615"/>
              <a:gd name="connsiteY76" fmla="*/ 1526739 h 1692226"/>
              <a:gd name="connsiteX77" fmla="*/ 3430805 w 9662615"/>
              <a:gd name="connsiteY77" fmla="*/ 1542521 h 1692226"/>
              <a:gd name="connsiteX78" fmla="*/ 3292707 w 9662615"/>
              <a:gd name="connsiteY78" fmla="*/ 1520490 h 1692226"/>
              <a:gd name="connsiteX79" fmla="*/ 3187872 w 9662615"/>
              <a:gd name="connsiteY79" fmla="*/ 1519991 h 1692226"/>
              <a:gd name="connsiteX80" fmla="*/ 3148026 w 9662615"/>
              <a:gd name="connsiteY80" fmla="*/ 1524777 h 1692226"/>
              <a:gd name="connsiteX81" fmla="*/ 3092394 w 9662615"/>
              <a:gd name="connsiteY81" fmla="*/ 1528115 h 1692226"/>
              <a:gd name="connsiteX82" fmla="*/ 2994200 w 9662615"/>
              <a:gd name="connsiteY82" fmla="*/ 1537857 h 1692226"/>
              <a:gd name="connsiteX83" fmla="*/ 2862301 w 9662615"/>
              <a:gd name="connsiteY83" fmla="*/ 1544250 h 1692226"/>
              <a:gd name="connsiteX84" fmla="*/ 2766335 w 9662615"/>
              <a:gd name="connsiteY84" fmla="*/ 1527662 h 1692226"/>
              <a:gd name="connsiteX85" fmla="*/ 2757836 w 9662615"/>
              <a:gd name="connsiteY85" fmla="*/ 1531371 h 1692226"/>
              <a:gd name="connsiteX86" fmla="*/ 2691555 w 9662615"/>
              <a:gd name="connsiteY86" fmla="*/ 1530283 h 1692226"/>
              <a:gd name="connsiteX87" fmla="*/ 2491676 w 9662615"/>
              <a:gd name="connsiteY87" fmla="*/ 1500859 h 1692226"/>
              <a:gd name="connsiteX88" fmla="*/ 2378036 w 9662615"/>
              <a:gd name="connsiteY88" fmla="*/ 1520645 h 1692226"/>
              <a:gd name="connsiteX89" fmla="*/ 2284269 w 9662615"/>
              <a:gd name="connsiteY89" fmla="*/ 1503068 h 1692226"/>
              <a:gd name="connsiteX90" fmla="*/ 2207104 w 9662615"/>
              <a:gd name="connsiteY90" fmla="*/ 1508888 h 1692226"/>
              <a:gd name="connsiteX91" fmla="*/ 2149226 w 9662615"/>
              <a:gd name="connsiteY91" fmla="*/ 1523409 h 1692226"/>
              <a:gd name="connsiteX92" fmla="*/ 2084783 w 9662615"/>
              <a:gd name="connsiteY92" fmla="*/ 1524245 h 1692226"/>
              <a:gd name="connsiteX93" fmla="*/ 2070075 w 9662615"/>
              <a:gd name="connsiteY93" fmla="*/ 1511285 h 1692226"/>
              <a:gd name="connsiteX94" fmla="*/ 2001057 w 9662615"/>
              <a:gd name="connsiteY94" fmla="*/ 1516449 h 1692226"/>
              <a:gd name="connsiteX95" fmla="*/ 1896330 w 9662615"/>
              <a:gd name="connsiteY95" fmla="*/ 1525725 h 1692226"/>
              <a:gd name="connsiteX96" fmla="*/ 1835994 w 9662615"/>
              <a:gd name="connsiteY96" fmla="*/ 1527678 h 1692226"/>
              <a:gd name="connsiteX97" fmla="*/ 1671119 w 9662615"/>
              <a:gd name="connsiteY97" fmla="*/ 1536701 h 1692226"/>
              <a:gd name="connsiteX98" fmla="*/ 1601337 w 9662615"/>
              <a:gd name="connsiteY98" fmla="*/ 1548552 h 1692226"/>
              <a:gd name="connsiteX99" fmla="*/ 1407755 w 9662615"/>
              <a:gd name="connsiteY99" fmla="*/ 1571444 h 1692226"/>
              <a:gd name="connsiteX100" fmla="*/ 1271994 w 9662615"/>
              <a:gd name="connsiteY100" fmla="*/ 1579471 h 1692226"/>
              <a:gd name="connsiteX101" fmla="*/ 1249226 w 9662615"/>
              <a:gd name="connsiteY101" fmla="*/ 1583140 h 1692226"/>
              <a:gd name="connsiteX102" fmla="*/ 1217719 w 9662615"/>
              <a:gd name="connsiteY102" fmla="*/ 1580863 h 1692226"/>
              <a:gd name="connsiteX103" fmla="*/ 1091432 w 9662615"/>
              <a:gd name="connsiteY103" fmla="*/ 1571003 h 1692226"/>
              <a:gd name="connsiteX104" fmla="*/ 992039 w 9662615"/>
              <a:gd name="connsiteY104" fmla="*/ 1556662 h 1692226"/>
              <a:gd name="connsiteX105" fmla="*/ 868264 w 9662615"/>
              <a:gd name="connsiteY105" fmla="*/ 1566392 h 1692226"/>
              <a:gd name="connsiteX106" fmla="*/ 792765 w 9662615"/>
              <a:gd name="connsiteY106" fmla="*/ 1563102 h 1692226"/>
              <a:gd name="connsiteX107" fmla="*/ 669055 w 9662615"/>
              <a:gd name="connsiteY107" fmla="*/ 1543638 h 1692226"/>
              <a:gd name="connsiteX108" fmla="*/ 506152 w 9662615"/>
              <a:gd name="connsiteY108" fmla="*/ 1549124 h 1692226"/>
              <a:gd name="connsiteX109" fmla="*/ 472797 w 9662615"/>
              <a:gd name="connsiteY109" fmla="*/ 1568904 h 1692226"/>
              <a:gd name="connsiteX110" fmla="*/ 427864 w 9662615"/>
              <a:gd name="connsiteY110" fmla="*/ 1580848 h 1692226"/>
              <a:gd name="connsiteX111" fmla="*/ 408381 w 9662615"/>
              <a:gd name="connsiteY111" fmla="*/ 1552940 h 1692226"/>
              <a:gd name="connsiteX112" fmla="*/ 267163 w 9662615"/>
              <a:gd name="connsiteY112" fmla="*/ 1531913 h 1692226"/>
              <a:gd name="connsiteX113" fmla="*/ 196644 w 9662615"/>
              <a:gd name="connsiteY113" fmla="*/ 1524565 h 1692226"/>
              <a:gd name="connsiteX114" fmla="*/ 86819 w 9662615"/>
              <a:gd name="connsiteY114" fmla="*/ 1519517 h 1692226"/>
              <a:gd name="connsiteX115" fmla="*/ 53369 w 9662615"/>
              <a:gd name="connsiteY115" fmla="*/ 1516853 h 1692226"/>
              <a:gd name="connsiteX116" fmla="*/ 2359 w 9662615"/>
              <a:gd name="connsiteY116" fmla="*/ 1515247 h 1692226"/>
              <a:gd name="connsiteX117" fmla="*/ 0 w 9662615"/>
              <a:gd name="connsiteY117" fmla="*/ 1514932 h 1692226"/>
              <a:gd name="connsiteX118" fmla="*/ 0 w 9662615"/>
              <a:gd name="connsiteY118" fmla="*/ 0 h 1692226"/>
              <a:gd name="connsiteX0" fmla="*/ 0 w 9662615"/>
              <a:gd name="connsiteY0" fmla="*/ 0 h 1692226"/>
              <a:gd name="connsiteX1" fmla="*/ 9662615 w 9662615"/>
              <a:gd name="connsiteY1" fmla="*/ 0 h 1692226"/>
              <a:gd name="connsiteX2" fmla="*/ 9662615 w 9662615"/>
              <a:gd name="connsiteY2" fmla="*/ 1280346 h 1692226"/>
              <a:gd name="connsiteX3" fmla="*/ 9658420 w 9662615"/>
              <a:gd name="connsiteY3" fmla="*/ 1280106 h 1692226"/>
              <a:gd name="connsiteX4" fmla="*/ 9469546 w 9662615"/>
              <a:gd name="connsiteY4" fmla="*/ 1289837 h 1692226"/>
              <a:gd name="connsiteX5" fmla="*/ 9385895 w 9662615"/>
              <a:gd name="connsiteY5" fmla="*/ 1269203 h 1692226"/>
              <a:gd name="connsiteX6" fmla="*/ 9144767 w 9662615"/>
              <a:gd name="connsiteY6" fmla="*/ 1264120 h 1692226"/>
              <a:gd name="connsiteX7" fmla="*/ 8837252 w 9662615"/>
              <a:gd name="connsiteY7" fmla="*/ 1350515 h 1692226"/>
              <a:gd name="connsiteX8" fmla="*/ 8705466 w 9662615"/>
              <a:gd name="connsiteY8" fmla="*/ 1342419 h 1692226"/>
              <a:gd name="connsiteX9" fmla="*/ 8652221 w 9662615"/>
              <a:gd name="connsiteY9" fmla="*/ 1326906 h 1692226"/>
              <a:gd name="connsiteX10" fmla="*/ 8632312 w 9662615"/>
              <a:gd name="connsiteY10" fmla="*/ 1326025 h 1692226"/>
              <a:gd name="connsiteX11" fmla="*/ 8591582 w 9662615"/>
              <a:gd name="connsiteY11" fmla="*/ 1341666 h 1692226"/>
              <a:gd name="connsiteX12" fmla="*/ 8537336 w 9662615"/>
              <a:gd name="connsiteY12" fmla="*/ 1341684 h 1692226"/>
              <a:gd name="connsiteX13" fmla="*/ 8472508 w 9662615"/>
              <a:gd name="connsiteY13" fmla="*/ 1363109 h 1692226"/>
              <a:gd name="connsiteX14" fmla="*/ 8258477 w 9662615"/>
              <a:gd name="connsiteY14" fmla="*/ 1370666 h 1692226"/>
              <a:gd name="connsiteX15" fmla="*/ 8197961 w 9662615"/>
              <a:gd name="connsiteY15" fmla="*/ 1392804 h 1692226"/>
              <a:gd name="connsiteX16" fmla="*/ 8171196 w 9662615"/>
              <a:gd name="connsiteY16" fmla="*/ 1397216 h 1692226"/>
              <a:gd name="connsiteX17" fmla="*/ 8127667 w 9662615"/>
              <a:gd name="connsiteY17" fmla="*/ 1418254 h 1692226"/>
              <a:gd name="connsiteX18" fmla="*/ 7974579 w 9662615"/>
              <a:gd name="connsiteY18" fmla="*/ 1383439 h 1692226"/>
              <a:gd name="connsiteX19" fmla="*/ 7768351 w 9662615"/>
              <a:gd name="connsiteY19" fmla="*/ 1395051 h 1692226"/>
              <a:gd name="connsiteX20" fmla="*/ 7635985 w 9662615"/>
              <a:gd name="connsiteY20" fmla="*/ 1386363 h 1692226"/>
              <a:gd name="connsiteX21" fmla="*/ 7466069 w 9662615"/>
              <a:gd name="connsiteY21" fmla="*/ 1377654 h 1692226"/>
              <a:gd name="connsiteX22" fmla="*/ 7355642 w 9662615"/>
              <a:gd name="connsiteY22" fmla="*/ 1407761 h 1692226"/>
              <a:gd name="connsiteX23" fmla="*/ 7151610 w 9662615"/>
              <a:gd name="connsiteY23" fmla="*/ 1397856 h 1692226"/>
              <a:gd name="connsiteX24" fmla="*/ 7082147 w 9662615"/>
              <a:gd name="connsiteY24" fmla="*/ 1406113 h 1692226"/>
              <a:gd name="connsiteX25" fmla="*/ 7014958 w 9662615"/>
              <a:gd name="connsiteY25" fmla="*/ 1396883 h 1692226"/>
              <a:gd name="connsiteX26" fmla="*/ 6907567 w 9662615"/>
              <a:gd name="connsiteY26" fmla="*/ 1419149 h 1692226"/>
              <a:gd name="connsiteX27" fmla="*/ 6748428 w 9662615"/>
              <a:gd name="connsiteY27" fmla="*/ 1420308 h 1692226"/>
              <a:gd name="connsiteX28" fmla="*/ 6654257 w 9662615"/>
              <a:gd name="connsiteY28" fmla="*/ 1424143 h 1692226"/>
              <a:gd name="connsiteX29" fmla="*/ 6620123 w 9662615"/>
              <a:gd name="connsiteY29" fmla="*/ 1430535 h 1692226"/>
              <a:gd name="connsiteX30" fmla="*/ 6571355 w 9662615"/>
              <a:gd name="connsiteY30" fmla="*/ 1436144 h 1692226"/>
              <a:gd name="connsiteX31" fmla="*/ 6486557 w 9662615"/>
              <a:gd name="connsiteY31" fmla="*/ 1449861 h 1692226"/>
              <a:gd name="connsiteX32" fmla="*/ 6370419 w 9662615"/>
              <a:gd name="connsiteY32" fmla="*/ 1461649 h 1692226"/>
              <a:gd name="connsiteX33" fmla="*/ 6278839 w 9662615"/>
              <a:gd name="connsiteY33" fmla="*/ 1449160 h 1692226"/>
              <a:gd name="connsiteX34" fmla="*/ 6272455 w 9662615"/>
              <a:gd name="connsiteY34" fmla="*/ 1453191 h 1692226"/>
              <a:gd name="connsiteX35" fmla="*/ 6212659 w 9662615"/>
              <a:gd name="connsiteY35" fmla="*/ 1454850 h 1692226"/>
              <a:gd name="connsiteX36" fmla="*/ 6069317 w 9662615"/>
              <a:gd name="connsiteY36" fmla="*/ 1445838 h 1692226"/>
              <a:gd name="connsiteX37" fmla="*/ 5878477 w 9662615"/>
              <a:gd name="connsiteY37" fmla="*/ 1439180 h 1692226"/>
              <a:gd name="connsiteX38" fmla="*/ 5838387 w 9662615"/>
              <a:gd name="connsiteY38" fmla="*/ 1444679 h 1692226"/>
              <a:gd name="connsiteX39" fmla="*/ 5771136 w 9662615"/>
              <a:gd name="connsiteY39" fmla="*/ 1453639 h 1692226"/>
              <a:gd name="connsiteX40" fmla="*/ 5724081 w 9662615"/>
              <a:gd name="connsiteY40" fmla="*/ 1470431 h 1692226"/>
              <a:gd name="connsiteX41" fmla="*/ 5666577 w 9662615"/>
              <a:gd name="connsiteY41" fmla="*/ 1473921 h 1692226"/>
              <a:gd name="connsiteX42" fmla="*/ 5649068 w 9662615"/>
              <a:gd name="connsiteY42" fmla="*/ 1461676 h 1692226"/>
              <a:gd name="connsiteX43" fmla="*/ 5588902 w 9662615"/>
              <a:gd name="connsiteY43" fmla="*/ 1469647 h 1692226"/>
              <a:gd name="connsiteX44" fmla="*/ 5498090 w 9662615"/>
              <a:gd name="connsiteY44" fmla="*/ 1483173 h 1692226"/>
              <a:gd name="connsiteX45" fmla="*/ 5444641 w 9662615"/>
              <a:gd name="connsiteY45" fmla="*/ 1487602 h 1692226"/>
              <a:gd name="connsiteX46" fmla="*/ 5299812 w 9662615"/>
              <a:gd name="connsiteY46" fmla="*/ 1503362 h 1692226"/>
              <a:gd name="connsiteX47" fmla="*/ 5213947 w 9662615"/>
              <a:gd name="connsiteY47" fmla="*/ 1516637 h 1692226"/>
              <a:gd name="connsiteX48" fmla="*/ 5090342 w 9662615"/>
              <a:gd name="connsiteY48" fmla="*/ 1546680 h 1692226"/>
              <a:gd name="connsiteX49" fmla="*/ 5129812 w 9662615"/>
              <a:gd name="connsiteY49" fmla="*/ 1521277 h 1692226"/>
              <a:gd name="connsiteX50" fmla="*/ 5059484 w 9662615"/>
              <a:gd name="connsiteY50" fmla="*/ 1546802 h 1692226"/>
              <a:gd name="connsiteX51" fmla="*/ 5038524 w 9662615"/>
              <a:gd name="connsiteY51" fmla="*/ 1545675 h 1692226"/>
              <a:gd name="connsiteX52" fmla="*/ 5026564 w 9662615"/>
              <a:gd name="connsiteY52" fmla="*/ 1545376 h 1692226"/>
              <a:gd name="connsiteX53" fmla="*/ 4969433 w 9662615"/>
              <a:gd name="connsiteY53" fmla="*/ 1550865 h 1692226"/>
              <a:gd name="connsiteX54" fmla="*/ 4921303 w 9662615"/>
              <a:gd name="connsiteY54" fmla="*/ 1575379 h 1692226"/>
              <a:gd name="connsiteX55" fmla="*/ 4863775 w 9662615"/>
              <a:gd name="connsiteY55" fmla="*/ 1562633 h 1692226"/>
              <a:gd name="connsiteX56" fmla="*/ 4847242 w 9662615"/>
              <a:gd name="connsiteY56" fmla="*/ 1664826 h 1692226"/>
              <a:gd name="connsiteX57" fmla="*/ 4809131 w 9662615"/>
              <a:gd name="connsiteY57" fmla="*/ 1692226 h 1692226"/>
              <a:gd name="connsiteX58" fmla="*/ 4791466 w 9662615"/>
              <a:gd name="connsiteY58" fmla="*/ 1561324 h 1692226"/>
              <a:gd name="connsiteX59" fmla="*/ 4784247 w 9662615"/>
              <a:gd name="connsiteY59" fmla="*/ 1562342 h 1692226"/>
              <a:gd name="connsiteX60" fmla="*/ 4735334 w 9662615"/>
              <a:gd name="connsiteY60" fmla="*/ 1581778 h 1692226"/>
              <a:gd name="connsiteX61" fmla="*/ 4697562 w 9662615"/>
              <a:gd name="connsiteY61" fmla="*/ 1551206 h 1692226"/>
              <a:gd name="connsiteX62" fmla="*/ 4662664 w 9662615"/>
              <a:gd name="connsiteY62" fmla="*/ 1573162 h 1692226"/>
              <a:gd name="connsiteX63" fmla="*/ 4603028 w 9662615"/>
              <a:gd name="connsiteY63" fmla="*/ 1568821 h 1692226"/>
              <a:gd name="connsiteX64" fmla="*/ 4541612 w 9662615"/>
              <a:gd name="connsiteY64" fmla="*/ 1545262 h 1692226"/>
              <a:gd name="connsiteX65" fmla="*/ 4422155 w 9662615"/>
              <a:gd name="connsiteY65" fmla="*/ 1542059 h 1692226"/>
              <a:gd name="connsiteX66" fmla="*/ 4221826 w 9662615"/>
              <a:gd name="connsiteY66" fmla="*/ 1508923 h 1692226"/>
              <a:gd name="connsiteX67" fmla="*/ 4096601 w 9662615"/>
              <a:gd name="connsiteY67" fmla="*/ 1521563 h 1692226"/>
              <a:gd name="connsiteX68" fmla="*/ 3970635 w 9662615"/>
              <a:gd name="connsiteY68" fmla="*/ 1544815 h 1692226"/>
              <a:gd name="connsiteX69" fmla="*/ 3833906 w 9662615"/>
              <a:gd name="connsiteY69" fmla="*/ 1516637 h 1692226"/>
              <a:gd name="connsiteX70" fmla="*/ 3696258 w 9662615"/>
              <a:gd name="connsiteY70" fmla="*/ 1537563 h 1692226"/>
              <a:gd name="connsiteX71" fmla="*/ 3594070 w 9662615"/>
              <a:gd name="connsiteY71" fmla="*/ 1509422 h 1692226"/>
              <a:gd name="connsiteX72" fmla="*/ 3565233 w 9662615"/>
              <a:gd name="connsiteY72" fmla="*/ 1515122 h 1692226"/>
              <a:gd name="connsiteX73" fmla="*/ 3560267 w 9662615"/>
              <a:gd name="connsiteY73" fmla="*/ 1516288 h 1692226"/>
              <a:gd name="connsiteX74" fmla="*/ 3540258 w 9662615"/>
              <a:gd name="connsiteY74" fmla="*/ 1516976 h 1692226"/>
              <a:gd name="connsiteX75" fmla="*/ 3534780 w 9662615"/>
              <a:gd name="connsiteY75" fmla="*/ 1522141 h 1692226"/>
              <a:gd name="connsiteX76" fmla="*/ 3504783 w 9662615"/>
              <a:gd name="connsiteY76" fmla="*/ 1526739 h 1692226"/>
              <a:gd name="connsiteX77" fmla="*/ 3430805 w 9662615"/>
              <a:gd name="connsiteY77" fmla="*/ 1542521 h 1692226"/>
              <a:gd name="connsiteX78" fmla="*/ 3292707 w 9662615"/>
              <a:gd name="connsiteY78" fmla="*/ 1520490 h 1692226"/>
              <a:gd name="connsiteX79" fmla="*/ 3187872 w 9662615"/>
              <a:gd name="connsiteY79" fmla="*/ 1519991 h 1692226"/>
              <a:gd name="connsiteX80" fmla="*/ 3148026 w 9662615"/>
              <a:gd name="connsiteY80" fmla="*/ 1524777 h 1692226"/>
              <a:gd name="connsiteX81" fmla="*/ 3092394 w 9662615"/>
              <a:gd name="connsiteY81" fmla="*/ 1528115 h 1692226"/>
              <a:gd name="connsiteX82" fmla="*/ 2994200 w 9662615"/>
              <a:gd name="connsiteY82" fmla="*/ 1537857 h 1692226"/>
              <a:gd name="connsiteX83" fmla="*/ 2862301 w 9662615"/>
              <a:gd name="connsiteY83" fmla="*/ 1544250 h 1692226"/>
              <a:gd name="connsiteX84" fmla="*/ 2766335 w 9662615"/>
              <a:gd name="connsiteY84" fmla="*/ 1527662 h 1692226"/>
              <a:gd name="connsiteX85" fmla="*/ 2757836 w 9662615"/>
              <a:gd name="connsiteY85" fmla="*/ 1531371 h 1692226"/>
              <a:gd name="connsiteX86" fmla="*/ 2691555 w 9662615"/>
              <a:gd name="connsiteY86" fmla="*/ 1530283 h 1692226"/>
              <a:gd name="connsiteX87" fmla="*/ 2491676 w 9662615"/>
              <a:gd name="connsiteY87" fmla="*/ 1500859 h 1692226"/>
              <a:gd name="connsiteX88" fmla="*/ 2378036 w 9662615"/>
              <a:gd name="connsiteY88" fmla="*/ 1520645 h 1692226"/>
              <a:gd name="connsiteX89" fmla="*/ 2284269 w 9662615"/>
              <a:gd name="connsiteY89" fmla="*/ 1503068 h 1692226"/>
              <a:gd name="connsiteX90" fmla="*/ 2207104 w 9662615"/>
              <a:gd name="connsiteY90" fmla="*/ 1508888 h 1692226"/>
              <a:gd name="connsiteX91" fmla="*/ 2149226 w 9662615"/>
              <a:gd name="connsiteY91" fmla="*/ 1523409 h 1692226"/>
              <a:gd name="connsiteX92" fmla="*/ 2084783 w 9662615"/>
              <a:gd name="connsiteY92" fmla="*/ 1524245 h 1692226"/>
              <a:gd name="connsiteX93" fmla="*/ 2070075 w 9662615"/>
              <a:gd name="connsiteY93" fmla="*/ 1511285 h 1692226"/>
              <a:gd name="connsiteX94" fmla="*/ 2001057 w 9662615"/>
              <a:gd name="connsiteY94" fmla="*/ 1516449 h 1692226"/>
              <a:gd name="connsiteX95" fmla="*/ 1896330 w 9662615"/>
              <a:gd name="connsiteY95" fmla="*/ 1525725 h 1692226"/>
              <a:gd name="connsiteX96" fmla="*/ 1835994 w 9662615"/>
              <a:gd name="connsiteY96" fmla="*/ 1527678 h 1692226"/>
              <a:gd name="connsiteX97" fmla="*/ 1671119 w 9662615"/>
              <a:gd name="connsiteY97" fmla="*/ 1536701 h 1692226"/>
              <a:gd name="connsiteX98" fmla="*/ 1601337 w 9662615"/>
              <a:gd name="connsiteY98" fmla="*/ 1548552 h 1692226"/>
              <a:gd name="connsiteX99" fmla="*/ 1407755 w 9662615"/>
              <a:gd name="connsiteY99" fmla="*/ 1571444 h 1692226"/>
              <a:gd name="connsiteX100" fmla="*/ 1271994 w 9662615"/>
              <a:gd name="connsiteY100" fmla="*/ 1579471 h 1692226"/>
              <a:gd name="connsiteX101" fmla="*/ 1249226 w 9662615"/>
              <a:gd name="connsiteY101" fmla="*/ 1583140 h 1692226"/>
              <a:gd name="connsiteX102" fmla="*/ 1217719 w 9662615"/>
              <a:gd name="connsiteY102" fmla="*/ 1580863 h 1692226"/>
              <a:gd name="connsiteX103" fmla="*/ 1091432 w 9662615"/>
              <a:gd name="connsiteY103" fmla="*/ 1571003 h 1692226"/>
              <a:gd name="connsiteX104" fmla="*/ 992039 w 9662615"/>
              <a:gd name="connsiteY104" fmla="*/ 1556662 h 1692226"/>
              <a:gd name="connsiteX105" fmla="*/ 868264 w 9662615"/>
              <a:gd name="connsiteY105" fmla="*/ 1566392 h 1692226"/>
              <a:gd name="connsiteX106" fmla="*/ 792765 w 9662615"/>
              <a:gd name="connsiteY106" fmla="*/ 1563102 h 1692226"/>
              <a:gd name="connsiteX107" fmla="*/ 669055 w 9662615"/>
              <a:gd name="connsiteY107" fmla="*/ 1543638 h 1692226"/>
              <a:gd name="connsiteX108" fmla="*/ 506152 w 9662615"/>
              <a:gd name="connsiteY108" fmla="*/ 1549124 h 1692226"/>
              <a:gd name="connsiteX109" fmla="*/ 472797 w 9662615"/>
              <a:gd name="connsiteY109" fmla="*/ 1568904 h 1692226"/>
              <a:gd name="connsiteX110" fmla="*/ 427864 w 9662615"/>
              <a:gd name="connsiteY110" fmla="*/ 1580848 h 1692226"/>
              <a:gd name="connsiteX111" fmla="*/ 408381 w 9662615"/>
              <a:gd name="connsiteY111" fmla="*/ 1552940 h 1692226"/>
              <a:gd name="connsiteX112" fmla="*/ 267163 w 9662615"/>
              <a:gd name="connsiteY112" fmla="*/ 1531913 h 1692226"/>
              <a:gd name="connsiteX113" fmla="*/ 196644 w 9662615"/>
              <a:gd name="connsiteY113" fmla="*/ 1524565 h 1692226"/>
              <a:gd name="connsiteX114" fmla="*/ 86819 w 9662615"/>
              <a:gd name="connsiteY114" fmla="*/ 1519517 h 1692226"/>
              <a:gd name="connsiteX115" fmla="*/ 53369 w 9662615"/>
              <a:gd name="connsiteY115" fmla="*/ 1516853 h 1692226"/>
              <a:gd name="connsiteX116" fmla="*/ 2359 w 9662615"/>
              <a:gd name="connsiteY116" fmla="*/ 1515247 h 1692226"/>
              <a:gd name="connsiteX117" fmla="*/ 0 w 9662615"/>
              <a:gd name="connsiteY117" fmla="*/ 1514932 h 1692226"/>
              <a:gd name="connsiteX118" fmla="*/ 0 w 9662615"/>
              <a:gd name="connsiteY118" fmla="*/ 0 h 1692226"/>
              <a:gd name="connsiteX0" fmla="*/ 0 w 9662615"/>
              <a:gd name="connsiteY0" fmla="*/ 0 h 1692226"/>
              <a:gd name="connsiteX1" fmla="*/ 9662615 w 9662615"/>
              <a:gd name="connsiteY1" fmla="*/ 0 h 1692226"/>
              <a:gd name="connsiteX2" fmla="*/ 9662615 w 9662615"/>
              <a:gd name="connsiteY2" fmla="*/ 1280346 h 1692226"/>
              <a:gd name="connsiteX3" fmla="*/ 9658420 w 9662615"/>
              <a:gd name="connsiteY3" fmla="*/ 1280106 h 1692226"/>
              <a:gd name="connsiteX4" fmla="*/ 9469546 w 9662615"/>
              <a:gd name="connsiteY4" fmla="*/ 1289837 h 1692226"/>
              <a:gd name="connsiteX5" fmla="*/ 9385895 w 9662615"/>
              <a:gd name="connsiteY5" fmla="*/ 1269203 h 1692226"/>
              <a:gd name="connsiteX6" fmla="*/ 9144767 w 9662615"/>
              <a:gd name="connsiteY6" fmla="*/ 1264120 h 1692226"/>
              <a:gd name="connsiteX7" fmla="*/ 8837252 w 9662615"/>
              <a:gd name="connsiteY7" fmla="*/ 1350515 h 1692226"/>
              <a:gd name="connsiteX8" fmla="*/ 8705466 w 9662615"/>
              <a:gd name="connsiteY8" fmla="*/ 1342419 h 1692226"/>
              <a:gd name="connsiteX9" fmla="*/ 8652221 w 9662615"/>
              <a:gd name="connsiteY9" fmla="*/ 1326906 h 1692226"/>
              <a:gd name="connsiteX10" fmla="*/ 8632312 w 9662615"/>
              <a:gd name="connsiteY10" fmla="*/ 1326025 h 1692226"/>
              <a:gd name="connsiteX11" fmla="*/ 8591582 w 9662615"/>
              <a:gd name="connsiteY11" fmla="*/ 1341666 h 1692226"/>
              <a:gd name="connsiteX12" fmla="*/ 8537336 w 9662615"/>
              <a:gd name="connsiteY12" fmla="*/ 1341684 h 1692226"/>
              <a:gd name="connsiteX13" fmla="*/ 8472508 w 9662615"/>
              <a:gd name="connsiteY13" fmla="*/ 1363109 h 1692226"/>
              <a:gd name="connsiteX14" fmla="*/ 8258477 w 9662615"/>
              <a:gd name="connsiteY14" fmla="*/ 1370666 h 1692226"/>
              <a:gd name="connsiteX15" fmla="*/ 8197961 w 9662615"/>
              <a:gd name="connsiteY15" fmla="*/ 1392804 h 1692226"/>
              <a:gd name="connsiteX16" fmla="*/ 8171196 w 9662615"/>
              <a:gd name="connsiteY16" fmla="*/ 1397216 h 1692226"/>
              <a:gd name="connsiteX17" fmla="*/ 8127667 w 9662615"/>
              <a:gd name="connsiteY17" fmla="*/ 1418254 h 1692226"/>
              <a:gd name="connsiteX18" fmla="*/ 7974579 w 9662615"/>
              <a:gd name="connsiteY18" fmla="*/ 1383439 h 1692226"/>
              <a:gd name="connsiteX19" fmla="*/ 7768351 w 9662615"/>
              <a:gd name="connsiteY19" fmla="*/ 1395051 h 1692226"/>
              <a:gd name="connsiteX20" fmla="*/ 7635985 w 9662615"/>
              <a:gd name="connsiteY20" fmla="*/ 1386363 h 1692226"/>
              <a:gd name="connsiteX21" fmla="*/ 7466069 w 9662615"/>
              <a:gd name="connsiteY21" fmla="*/ 1377654 h 1692226"/>
              <a:gd name="connsiteX22" fmla="*/ 7355642 w 9662615"/>
              <a:gd name="connsiteY22" fmla="*/ 1407761 h 1692226"/>
              <a:gd name="connsiteX23" fmla="*/ 7151610 w 9662615"/>
              <a:gd name="connsiteY23" fmla="*/ 1397856 h 1692226"/>
              <a:gd name="connsiteX24" fmla="*/ 7082147 w 9662615"/>
              <a:gd name="connsiteY24" fmla="*/ 1406113 h 1692226"/>
              <a:gd name="connsiteX25" fmla="*/ 7014958 w 9662615"/>
              <a:gd name="connsiteY25" fmla="*/ 1396883 h 1692226"/>
              <a:gd name="connsiteX26" fmla="*/ 6907567 w 9662615"/>
              <a:gd name="connsiteY26" fmla="*/ 1419149 h 1692226"/>
              <a:gd name="connsiteX27" fmla="*/ 6748428 w 9662615"/>
              <a:gd name="connsiteY27" fmla="*/ 1420308 h 1692226"/>
              <a:gd name="connsiteX28" fmla="*/ 6654257 w 9662615"/>
              <a:gd name="connsiteY28" fmla="*/ 1424143 h 1692226"/>
              <a:gd name="connsiteX29" fmla="*/ 6620123 w 9662615"/>
              <a:gd name="connsiteY29" fmla="*/ 1430535 h 1692226"/>
              <a:gd name="connsiteX30" fmla="*/ 6571355 w 9662615"/>
              <a:gd name="connsiteY30" fmla="*/ 1436144 h 1692226"/>
              <a:gd name="connsiteX31" fmla="*/ 6486557 w 9662615"/>
              <a:gd name="connsiteY31" fmla="*/ 1449861 h 1692226"/>
              <a:gd name="connsiteX32" fmla="*/ 6370419 w 9662615"/>
              <a:gd name="connsiteY32" fmla="*/ 1461649 h 1692226"/>
              <a:gd name="connsiteX33" fmla="*/ 6278839 w 9662615"/>
              <a:gd name="connsiteY33" fmla="*/ 1449160 h 1692226"/>
              <a:gd name="connsiteX34" fmla="*/ 6272455 w 9662615"/>
              <a:gd name="connsiteY34" fmla="*/ 1453191 h 1692226"/>
              <a:gd name="connsiteX35" fmla="*/ 6212659 w 9662615"/>
              <a:gd name="connsiteY35" fmla="*/ 1454850 h 1692226"/>
              <a:gd name="connsiteX36" fmla="*/ 6069317 w 9662615"/>
              <a:gd name="connsiteY36" fmla="*/ 1445838 h 1692226"/>
              <a:gd name="connsiteX37" fmla="*/ 5878477 w 9662615"/>
              <a:gd name="connsiteY37" fmla="*/ 1439180 h 1692226"/>
              <a:gd name="connsiteX38" fmla="*/ 5838387 w 9662615"/>
              <a:gd name="connsiteY38" fmla="*/ 1444679 h 1692226"/>
              <a:gd name="connsiteX39" fmla="*/ 5771136 w 9662615"/>
              <a:gd name="connsiteY39" fmla="*/ 1453639 h 1692226"/>
              <a:gd name="connsiteX40" fmla="*/ 5724081 w 9662615"/>
              <a:gd name="connsiteY40" fmla="*/ 1470431 h 1692226"/>
              <a:gd name="connsiteX41" fmla="*/ 5666577 w 9662615"/>
              <a:gd name="connsiteY41" fmla="*/ 1473921 h 1692226"/>
              <a:gd name="connsiteX42" fmla="*/ 5649068 w 9662615"/>
              <a:gd name="connsiteY42" fmla="*/ 1461676 h 1692226"/>
              <a:gd name="connsiteX43" fmla="*/ 5588902 w 9662615"/>
              <a:gd name="connsiteY43" fmla="*/ 1469647 h 1692226"/>
              <a:gd name="connsiteX44" fmla="*/ 5498090 w 9662615"/>
              <a:gd name="connsiteY44" fmla="*/ 1483173 h 1692226"/>
              <a:gd name="connsiteX45" fmla="*/ 5444641 w 9662615"/>
              <a:gd name="connsiteY45" fmla="*/ 1487602 h 1692226"/>
              <a:gd name="connsiteX46" fmla="*/ 5299812 w 9662615"/>
              <a:gd name="connsiteY46" fmla="*/ 1503362 h 1692226"/>
              <a:gd name="connsiteX47" fmla="*/ 5213947 w 9662615"/>
              <a:gd name="connsiteY47" fmla="*/ 1516637 h 1692226"/>
              <a:gd name="connsiteX48" fmla="*/ 5090342 w 9662615"/>
              <a:gd name="connsiteY48" fmla="*/ 1546680 h 1692226"/>
              <a:gd name="connsiteX49" fmla="*/ 5129812 w 9662615"/>
              <a:gd name="connsiteY49" fmla="*/ 1521277 h 1692226"/>
              <a:gd name="connsiteX50" fmla="*/ 5059484 w 9662615"/>
              <a:gd name="connsiteY50" fmla="*/ 1546802 h 1692226"/>
              <a:gd name="connsiteX51" fmla="*/ 5038524 w 9662615"/>
              <a:gd name="connsiteY51" fmla="*/ 1545675 h 1692226"/>
              <a:gd name="connsiteX52" fmla="*/ 5026564 w 9662615"/>
              <a:gd name="connsiteY52" fmla="*/ 1545376 h 1692226"/>
              <a:gd name="connsiteX53" fmla="*/ 4969433 w 9662615"/>
              <a:gd name="connsiteY53" fmla="*/ 1550865 h 1692226"/>
              <a:gd name="connsiteX54" fmla="*/ 4921303 w 9662615"/>
              <a:gd name="connsiteY54" fmla="*/ 1575379 h 1692226"/>
              <a:gd name="connsiteX55" fmla="*/ 4871726 w 9662615"/>
              <a:gd name="connsiteY55" fmla="*/ 1570584 h 1692226"/>
              <a:gd name="connsiteX56" fmla="*/ 4847242 w 9662615"/>
              <a:gd name="connsiteY56" fmla="*/ 1664826 h 1692226"/>
              <a:gd name="connsiteX57" fmla="*/ 4809131 w 9662615"/>
              <a:gd name="connsiteY57" fmla="*/ 1692226 h 1692226"/>
              <a:gd name="connsiteX58" fmla="*/ 4791466 w 9662615"/>
              <a:gd name="connsiteY58" fmla="*/ 1561324 h 1692226"/>
              <a:gd name="connsiteX59" fmla="*/ 4784247 w 9662615"/>
              <a:gd name="connsiteY59" fmla="*/ 1562342 h 1692226"/>
              <a:gd name="connsiteX60" fmla="*/ 4735334 w 9662615"/>
              <a:gd name="connsiteY60" fmla="*/ 1581778 h 1692226"/>
              <a:gd name="connsiteX61" fmla="*/ 4697562 w 9662615"/>
              <a:gd name="connsiteY61" fmla="*/ 1551206 h 1692226"/>
              <a:gd name="connsiteX62" fmla="*/ 4662664 w 9662615"/>
              <a:gd name="connsiteY62" fmla="*/ 1573162 h 1692226"/>
              <a:gd name="connsiteX63" fmla="*/ 4603028 w 9662615"/>
              <a:gd name="connsiteY63" fmla="*/ 1568821 h 1692226"/>
              <a:gd name="connsiteX64" fmla="*/ 4541612 w 9662615"/>
              <a:gd name="connsiteY64" fmla="*/ 1545262 h 1692226"/>
              <a:gd name="connsiteX65" fmla="*/ 4422155 w 9662615"/>
              <a:gd name="connsiteY65" fmla="*/ 1542059 h 1692226"/>
              <a:gd name="connsiteX66" fmla="*/ 4221826 w 9662615"/>
              <a:gd name="connsiteY66" fmla="*/ 1508923 h 1692226"/>
              <a:gd name="connsiteX67" fmla="*/ 4096601 w 9662615"/>
              <a:gd name="connsiteY67" fmla="*/ 1521563 h 1692226"/>
              <a:gd name="connsiteX68" fmla="*/ 3970635 w 9662615"/>
              <a:gd name="connsiteY68" fmla="*/ 1544815 h 1692226"/>
              <a:gd name="connsiteX69" fmla="*/ 3833906 w 9662615"/>
              <a:gd name="connsiteY69" fmla="*/ 1516637 h 1692226"/>
              <a:gd name="connsiteX70" fmla="*/ 3696258 w 9662615"/>
              <a:gd name="connsiteY70" fmla="*/ 1537563 h 1692226"/>
              <a:gd name="connsiteX71" fmla="*/ 3594070 w 9662615"/>
              <a:gd name="connsiteY71" fmla="*/ 1509422 h 1692226"/>
              <a:gd name="connsiteX72" fmla="*/ 3565233 w 9662615"/>
              <a:gd name="connsiteY72" fmla="*/ 1515122 h 1692226"/>
              <a:gd name="connsiteX73" fmla="*/ 3560267 w 9662615"/>
              <a:gd name="connsiteY73" fmla="*/ 1516288 h 1692226"/>
              <a:gd name="connsiteX74" fmla="*/ 3540258 w 9662615"/>
              <a:gd name="connsiteY74" fmla="*/ 1516976 h 1692226"/>
              <a:gd name="connsiteX75" fmla="*/ 3534780 w 9662615"/>
              <a:gd name="connsiteY75" fmla="*/ 1522141 h 1692226"/>
              <a:gd name="connsiteX76" fmla="*/ 3504783 w 9662615"/>
              <a:gd name="connsiteY76" fmla="*/ 1526739 h 1692226"/>
              <a:gd name="connsiteX77" fmla="*/ 3430805 w 9662615"/>
              <a:gd name="connsiteY77" fmla="*/ 1542521 h 1692226"/>
              <a:gd name="connsiteX78" fmla="*/ 3292707 w 9662615"/>
              <a:gd name="connsiteY78" fmla="*/ 1520490 h 1692226"/>
              <a:gd name="connsiteX79" fmla="*/ 3187872 w 9662615"/>
              <a:gd name="connsiteY79" fmla="*/ 1519991 h 1692226"/>
              <a:gd name="connsiteX80" fmla="*/ 3148026 w 9662615"/>
              <a:gd name="connsiteY80" fmla="*/ 1524777 h 1692226"/>
              <a:gd name="connsiteX81" fmla="*/ 3092394 w 9662615"/>
              <a:gd name="connsiteY81" fmla="*/ 1528115 h 1692226"/>
              <a:gd name="connsiteX82" fmla="*/ 2994200 w 9662615"/>
              <a:gd name="connsiteY82" fmla="*/ 1537857 h 1692226"/>
              <a:gd name="connsiteX83" fmla="*/ 2862301 w 9662615"/>
              <a:gd name="connsiteY83" fmla="*/ 1544250 h 1692226"/>
              <a:gd name="connsiteX84" fmla="*/ 2766335 w 9662615"/>
              <a:gd name="connsiteY84" fmla="*/ 1527662 h 1692226"/>
              <a:gd name="connsiteX85" fmla="*/ 2757836 w 9662615"/>
              <a:gd name="connsiteY85" fmla="*/ 1531371 h 1692226"/>
              <a:gd name="connsiteX86" fmla="*/ 2691555 w 9662615"/>
              <a:gd name="connsiteY86" fmla="*/ 1530283 h 1692226"/>
              <a:gd name="connsiteX87" fmla="*/ 2491676 w 9662615"/>
              <a:gd name="connsiteY87" fmla="*/ 1500859 h 1692226"/>
              <a:gd name="connsiteX88" fmla="*/ 2378036 w 9662615"/>
              <a:gd name="connsiteY88" fmla="*/ 1520645 h 1692226"/>
              <a:gd name="connsiteX89" fmla="*/ 2284269 w 9662615"/>
              <a:gd name="connsiteY89" fmla="*/ 1503068 h 1692226"/>
              <a:gd name="connsiteX90" fmla="*/ 2207104 w 9662615"/>
              <a:gd name="connsiteY90" fmla="*/ 1508888 h 1692226"/>
              <a:gd name="connsiteX91" fmla="*/ 2149226 w 9662615"/>
              <a:gd name="connsiteY91" fmla="*/ 1523409 h 1692226"/>
              <a:gd name="connsiteX92" fmla="*/ 2084783 w 9662615"/>
              <a:gd name="connsiteY92" fmla="*/ 1524245 h 1692226"/>
              <a:gd name="connsiteX93" fmla="*/ 2070075 w 9662615"/>
              <a:gd name="connsiteY93" fmla="*/ 1511285 h 1692226"/>
              <a:gd name="connsiteX94" fmla="*/ 2001057 w 9662615"/>
              <a:gd name="connsiteY94" fmla="*/ 1516449 h 1692226"/>
              <a:gd name="connsiteX95" fmla="*/ 1896330 w 9662615"/>
              <a:gd name="connsiteY95" fmla="*/ 1525725 h 1692226"/>
              <a:gd name="connsiteX96" fmla="*/ 1835994 w 9662615"/>
              <a:gd name="connsiteY96" fmla="*/ 1527678 h 1692226"/>
              <a:gd name="connsiteX97" fmla="*/ 1671119 w 9662615"/>
              <a:gd name="connsiteY97" fmla="*/ 1536701 h 1692226"/>
              <a:gd name="connsiteX98" fmla="*/ 1601337 w 9662615"/>
              <a:gd name="connsiteY98" fmla="*/ 1548552 h 1692226"/>
              <a:gd name="connsiteX99" fmla="*/ 1407755 w 9662615"/>
              <a:gd name="connsiteY99" fmla="*/ 1571444 h 1692226"/>
              <a:gd name="connsiteX100" fmla="*/ 1271994 w 9662615"/>
              <a:gd name="connsiteY100" fmla="*/ 1579471 h 1692226"/>
              <a:gd name="connsiteX101" fmla="*/ 1249226 w 9662615"/>
              <a:gd name="connsiteY101" fmla="*/ 1583140 h 1692226"/>
              <a:gd name="connsiteX102" fmla="*/ 1217719 w 9662615"/>
              <a:gd name="connsiteY102" fmla="*/ 1580863 h 1692226"/>
              <a:gd name="connsiteX103" fmla="*/ 1091432 w 9662615"/>
              <a:gd name="connsiteY103" fmla="*/ 1571003 h 1692226"/>
              <a:gd name="connsiteX104" fmla="*/ 992039 w 9662615"/>
              <a:gd name="connsiteY104" fmla="*/ 1556662 h 1692226"/>
              <a:gd name="connsiteX105" fmla="*/ 868264 w 9662615"/>
              <a:gd name="connsiteY105" fmla="*/ 1566392 h 1692226"/>
              <a:gd name="connsiteX106" fmla="*/ 792765 w 9662615"/>
              <a:gd name="connsiteY106" fmla="*/ 1563102 h 1692226"/>
              <a:gd name="connsiteX107" fmla="*/ 669055 w 9662615"/>
              <a:gd name="connsiteY107" fmla="*/ 1543638 h 1692226"/>
              <a:gd name="connsiteX108" fmla="*/ 506152 w 9662615"/>
              <a:gd name="connsiteY108" fmla="*/ 1549124 h 1692226"/>
              <a:gd name="connsiteX109" fmla="*/ 472797 w 9662615"/>
              <a:gd name="connsiteY109" fmla="*/ 1568904 h 1692226"/>
              <a:gd name="connsiteX110" fmla="*/ 427864 w 9662615"/>
              <a:gd name="connsiteY110" fmla="*/ 1580848 h 1692226"/>
              <a:gd name="connsiteX111" fmla="*/ 408381 w 9662615"/>
              <a:gd name="connsiteY111" fmla="*/ 1552940 h 1692226"/>
              <a:gd name="connsiteX112" fmla="*/ 267163 w 9662615"/>
              <a:gd name="connsiteY112" fmla="*/ 1531913 h 1692226"/>
              <a:gd name="connsiteX113" fmla="*/ 196644 w 9662615"/>
              <a:gd name="connsiteY113" fmla="*/ 1524565 h 1692226"/>
              <a:gd name="connsiteX114" fmla="*/ 86819 w 9662615"/>
              <a:gd name="connsiteY114" fmla="*/ 1519517 h 1692226"/>
              <a:gd name="connsiteX115" fmla="*/ 53369 w 9662615"/>
              <a:gd name="connsiteY115" fmla="*/ 1516853 h 1692226"/>
              <a:gd name="connsiteX116" fmla="*/ 2359 w 9662615"/>
              <a:gd name="connsiteY116" fmla="*/ 1515247 h 1692226"/>
              <a:gd name="connsiteX117" fmla="*/ 0 w 9662615"/>
              <a:gd name="connsiteY117" fmla="*/ 1514932 h 1692226"/>
              <a:gd name="connsiteX118" fmla="*/ 0 w 9662615"/>
              <a:gd name="connsiteY118" fmla="*/ 0 h 1692226"/>
              <a:gd name="connsiteX0" fmla="*/ 0 w 9662615"/>
              <a:gd name="connsiteY0" fmla="*/ 0 h 1692226"/>
              <a:gd name="connsiteX1" fmla="*/ 9662615 w 9662615"/>
              <a:gd name="connsiteY1" fmla="*/ 0 h 1692226"/>
              <a:gd name="connsiteX2" fmla="*/ 9662615 w 9662615"/>
              <a:gd name="connsiteY2" fmla="*/ 1280346 h 1692226"/>
              <a:gd name="connsiteX3" fmla="*/ 9658420 w 9662615"/>
              <a:gd name="connsiteY3" fmla="*/ 1280106 h 1692226"/>
              <a:gd name="connsiteX4" fmla="*/ 9469546 w 9662615"/>
              <a:gd name="connsiteY4" fmla="*/ 1289837 h 1692226"/>
              <a:gd name="connsiteX5" fmla="*/ 9385895 w 9662615"/>
              <a:gd name="connsiteY5" fmla="*/ 1269203 h 1692226"/>
              <a:gd name="connsiteX6" fmla="*/ 9144767 w 9662615"/>
              <a:gd name="connsiteY6" fmla="*/ 1264120 h 1692226"/>
              <a:gd name="connsiteX7" fmla="*/ 8837252 w 9662615"/>
              <a:gd name="connsiteY7" fmla="*/ 1350515 h 1692226"/>
              <a:gd name="connsiteX8" fmla="*/ 8705466 w 9662615"/>
              <a:gd name="connsiteY8" fmla="*/ 1342419 h 1692226"/>
              <a:gd name="connsiteX9" fmla="*/ 8652221 w 9662615"/>
              <a:gd name="connsiteY9" fmla="*/ 1326906 h 1692226"/>
              <a:gd name="connsiteX10" fmla="*/ 8632312 w 9662615"/>
              <a:gd name="connsiteY10" fmla="*/ 1326025 h 1692226"/>
              <a:gd name="connsiteX11" fmla="*/ 8591582 w 9662615"/>
              <a:gd name="connsiteY11" fmla="*/ 1341666 h 1692226"/>
              <a:gd name="connsiteX12" fmla="*/ 8537336 w 9662615"/>
              <a:gd name="connsiteY12" fmla="*/ 1341684 h 1692226"/>
              <a:gd name="connsiteX13" fmla="*/ 8472508 w 9662615"/>
              <a:gd name="connsiteY13" fmla="*/ 1363109 h 1692226"/>
              <a:gd name="connsiteX14" fmla="*/ 8258477 w 9662615"/>
              <a:gd name="connsiteY14" fmla="*/ 1370666 h 1692226"/>
              <a:gd name="connsiteX15" fmla="*/ 8197961 w 9662615"/>
              <a:gd name="connsiteY15" fmla="*/ 1392804 h 1692226"/>
              <a:gd name="connsiteX16" fmla="*/ 8171196 w 9662615"/>
              <a:gd name="connsiteY16" fmla="*/ 1397216 h 1692226"/>
              <a:gd name="connsiteX17" fmla="*/ 8127667 w 9662615"/>
              <a:gd name="connsiteY17" fmla="*/ 1418254 h 1692226"/>
              <a:gd name="connsiteX18" fmla="*/ 7974579 w 9662615"/>
              <a:gd name="connsiteY18" fmla="*/ 1383439 h 1692226"/>
              <a:gd name="connsiteX19" fmla="*/ 7768351 w 9662615"/>
              <a:gd name="connsiteY19" fmla="*/ 1395051 h 1692226"/>
              <a:gd name="connsiteX20" fmla="*/ 7635985 w 9662615"/>
              <a:gd name="connsiteY20" fmla="*/ 1386363 h 1692226"/>
              <a:gd name="connsiteX21" fmla="*/ 7466069 w 9662615"/>
              <a:gd name="connsiteY21" fmla="*/ 1377654 h 1692226"/>
              <a:gd name="connsiteX22" fmla="*/ 7355642 w 9662615"/>
              <a:gd name="connsiteY22" fmla="*/ 1407761 h 1692226"/>
              <a:gd name="connsiteX23" fmla="*/ 7151610 w 9662615"/>
              <a:gd name="connsiteY23" fmla="*/ 1397856 h 1692226"/>
              <a:gd name="connsiteX24" fmla="*/ 7082147 w 9662615"/>
              <a:gd name="connsiteY24" fmla="*/ 1406113 h 1692226"/>
              <a:gd name="connsiteX25" fmla="*/ 7014958 w 9662615"/>
              <a:gd name="connsiteY25" fmla="*/ 1396883 h 1692226"/>
              <a:gd name="connsiteX26" fmla="*/ 6907567 w 9662615"/>
              <a:gd name="connsiteY26" fmla="*/ 1419149 h 1692226"/>
              <a:gd name="connsiteX27" fmla="*/ 6748428 w 9662615"/>
              <a:gd name="connsiteY27" fmla="*/ 1420308 h 1692226"/>
              <a:gd name="connsiteX28" fmla="*/ 6654257 w 9662615"/>
              <a:gd name="connsiteY28" fmla="*/ 1424143 h 1692226"/>
              <a:gd name="connsiteX29" fmla="*/ 6620123 w 9662615"/>
              <a:gd name="connsiteY29" fmla="*/ 1430535 h 1692226"/>
              <a:gd name="connsiteX30" fmla="*/ 6571355 w 9662615"/>
              <a:gd name="connsiteY30" fmla="*/ 1436144 h 1692226"/>
              <a:gd name="connsiteX31" fmla="*/ 6486557 w 9662615"/>
              <a:gd name="connsiteY31" fmla="*/ 1449861 h 1692226"/>
              <a:gd name="connsiteX32" fmla="*/ 6370419 w 9662615"/>
              <a:gd name="connsiteY32" fmla="*/ 1461649 h 1692226"/>
              <a:gd name="connsiteX33" fmla="*/ 6278839 w 9662615"/>
              <a:gd name="connsiteY33" fmla="*/ 1449160 h 1692226"/>
              <a:gd name="connsiteX34" fmla="*/ 6272455 w 9662615"/>
              <a:gd name="connsiteY34" fmla="*/ 1453191 h 1692226"/>
              <a:gd name="connsiteX35" fmla="*/ 6212659 w 9662615"/>
              <a:gd name="connsiteY35" fmla="*/ 1454850 h 1692226"/>
              <a:gd name="connsiteX36" fmla="*/ 6069317 w 9662615"/>
              <a:gd name="connsiteY36" fmla="*/ 1445838 h 1692226"/>
              <a:gd name="connsiteX37" fmla="*/ 5878477 w 9662615"/>
              <a:gd name="connsiteY37" fmla="*/ 1439180 h 1692226"/>
              <a:gd name="connsiteX38" fmla="*/ 5838387 w 9662615"/>
              <a:gd name="connsiteY38" fmla="*/ 1444679 h 1692226"/>
              <a:gd name="connsiteX39" fmla="*/ 5771136 w 9662615"/>
              <a:gd name="connsiteY39" fmla="*/ 1453639 h 1692226"/>
              <a:gd name="connsiteX40" fmla="*/ 5724081 w 9662615"/>
              <a:gd name="connsiteY40" fmla="*/ 1470431 h 1692226"/>
              <a:gd name="connsiteX41" fmla="*/ 5666577 w 9662615"/>
              <a:gd name="connsiteY41" fmla="*/ 1473921 h 1692226"/>
              <a:gd name="connsiteX42" fmla="*/ 5649068 w 9662615"/>
              <a:gd name="connsiteY42" fmla="*/ 1461676 h 1692226"/>
              <a:gd name="connsiteX43" fmla="*/ 5588902 w 9662615"/>
              <a:gd name="connsiteY43" fmla="*/ 1469647 h 1692226"/>
              <a:gd name="connsiteX44" fmla="*/ 5498090 w 9662615"/>
              <a:gd name="connsiteY44" fmla="*/ 1483173 h 1692226"/>
              <a:gd name="connsiteX45" fmla="*/ 5444641 w 9662615"/>
              <a:gd name="connsiteY45" fmla="*/ 1487602 h 1692226"/>
              <a:gd name="connsiteX46" fmla="*/ 5299812 w 9662615"/>
              <a:gd name="connsiteY46" fmla="*/ 1503362 h 1692226"/>
              <a:gd name="connsiteX47" fmla="*/ 5213947 w 9662615"/>
              <a:gd name="connsiteY47" fmla="*/ 1516637 h 1692226"/>
              <a:gd name="connsiteX48" fmla="*/ 5090342 w 9662615"/>
              <a:gd name="connsiteY48" fmla="*/ 1546680 h 1692226"/>
              <a:gd name="connsiteX49" fmla="*/ 5129812 w 9662615"/>
              <a:gd name="connsiteY49" fmla="*/ 1521277 h 1692226"/>
              <a:gd name="connsiteX50" fmla="*/ 5059484 w 9662615"/>
              <a:gd name="connsiteY50" fmla="*/ 1546802 h 1692226"/>
              <a:gd name="connsiteX51" fmla="*/ 5038524 w 9662615"/>
              <a:gd name="connsiteY51" fmla="*/ 1545675 h 1692226"/>
              <a:gd name="connsiteX52" fmla="*/ 5026564 w 9662615"/>
              <a:gd name="connsiteY52" fmla="*/ 1545376 h 1692226"/>
              <a:gd name="connsiteX53" fmla="*/ 4969433 w 9662615"/>
              <a:gd name="connsiteY53" fmla="*/ 1550865 h 1692226"/>
              <a:gd name="connsiteX54" fmla="*/ 4921303 w 9662615"/>
              <a:gd name="connsiteY54" fmla="*/ 1575379 h 1692226"/>
              <a:gd name="connsiteX55" fmla="*/ 4871726 w 9662615"/>
              <a:gd name="connsiteY55" fmla="*/ 1570584 h 1692226"/>
              <a:gd name="connsiteX56" fmla="*/ 4847242 w 9662615"/>
              <a:gd name="connsiteY56" fmla="*/ 1621094 h 1692226"/>
              <a:gd name="connsiteX57" fmla="*/ 4809131 w 9662615"/>
              <a:gd name="connsiteY57" fmla="*/ 1692226 h 1692226"/>
              <a:gd name="connsiteX58" fmla="*/ 4791466 w 9662615"/>
              <a:gd name="connsiteY58" fmla="*/ 1561324 h 1692226"/>
              <a:gd name="connsiteX59" fmla="*/ 4784247 w 9662615"/>
              <a:gd name="connsiteY59" fmla="*/ 1562342 h 1692226"/>
              <a:gd name="connsiteX60" fmla="*/ 4735334 w 9662615"/>
              <a:gd name="connsiteY60" fmla="*/ 1581778 h 1692226"/>
              <a:gd name="connsiteX61" fmla="*/ 4697562 w 9662615"/>
              <a:gd name="connsiteY61" fmla="*/ 1551206 h 1692226"/>
              <a:gd name="connsiteX62" fmla="*/ 4662664 w 9662615"/>
              <a:gd name="connsiteY62" fmla="*/ 1573162 h 1692226"/>
              <a:gd name="connsiteX63" fmla="*/ 4603028 w 9662615"/>
              <a:gd name="connsiteY63" fmla="*/ 1568821 h 1692226"/>
              <a:gd name="connsiteX64" fmla="*/ 4541612 w 9662615"/>
              <a:gd name="connsiteY64" fmla="*/ 1545262 h 1692226"/>
              <a:gd name="connsiteX65" fmla="*/ 4422155 w 9662615"/>
              <a:gd name="connsiteY65" fmla="*/ 1542059 h 1692226"/>
              <a:gd name="connsiteX66" fmla="*/ 4221826 w 9662615"/>
              <a:gd name="connsiteY66" fmla="*/ 1508923 h 1692226"/>
              <a:gd name="connsiteX67" fmla="*/ 4096601 w 9662615"/>
              <a:gd name="connsiteY67" fmla="*/ 1521563 h 1692226"/>
              <a:gd name="connsiteX68" fmla="*/ 3970635 w 9662615"/>
              <a:gd name="connsiteY68" fmla="*/ 1544815 h 1692226"/>
              <a:gd name="connsiteX69" fmla="*/ 3833906 w 9662615"/>
              <a:gd name="connsiteY69" fmla="*/ 1516637 h 1692226"/>
              <a:gd name="connsiteX70" fmla="*/ 3696258 w 9662615"/>
              <a:gd name="connsiteY70" fmla="*/ 1537563 h 1692226"/>
              <a:gd name="connsiteX71" fmla="*/ 3594070 w 9662615"/>
              <a:gd name="connsiteY71" fmla="*/ 1509422 h 1692226"/>
              <a:gd name="connsiteX72" fmla="*/ 3565233 w 9662615"/>
              <a:gd name="connsiteY72" fmla="*/ 1515122 h 1692226"/>
              <a:gd name="connsiteX73" fmla="*/ 3560267 w 9662615"/>
              <a:gd name="connsiteY73" fmla="*/ 1516288 h 1692226"/>
              <a:gd name="connsiteX74" fmla="*/ 3540258 w 9662615"/>
              <a:gd name="connsiteY74" fmla="*/ 1516976 h 1692226"/>
              <a:gd name="connsiteX75" fmla="*/ 3534780 w 9662615"/>
              <a:gd name="connsiteY75" fmla="*/ 1522141 h 1692226"/>
              <a:gd name="connsiteX76" fmla="*/ 3504783 w 9662615"/>
              <a:gd name="connsiteY76" fmla="*/ 1526739 h 1692226"/>
              <a:gd name="connsiteX77" fmla="*/ 3430805 w 9662615"/>
              <a:gd name="connsiteY77" fmla="*/ 1542521 h 1692226"/>
              <a:gd name="connsiteX78" fmla="*/ 3292707 w 9662615"/>
              <a:gd name="connsiteY78" fmla="*/ 1520490 h 1692226"/>
              <a:gd name="connsiteX79" fmla="*/ 3187872 w 9662615"/>
              <a:gd name="connsiteY79" fmla="*/ 1519991 h 1692226"/>
              <a:gd name="connsiteX80" fmla="*/ 3148026 w 9662615"/>
              <a:gd name="connsiteY80" fmla="*/ 1524777 h 1692226"/>
              <a:gd name="connsiteX81" fmla="*/ 3092394 w 9662615"/>
              <a:gd name="connsiteY81" fmla="*/ 1528115 h 1692226"/>
              <a:gd name="connsiteX82" fmla="*/ 2994200 w 9662615"/>
              <a:gd name="connsiteY82" fmla="*/ 1537857 h 1692226"/>
              <a:gd name="connsiteX83" fmla="*/ 2862301 w 9662615"/>
              <a:gd name="connsiteY83" fmla="*/ 1544250 h 1692226"/>
              <a:gd name="connsiteX84" fmla="*/ 2766335 w 9662615"/>
              <a:gd name="connsiteY84" fmla="*/ 1527662 h 1692226"/>
              <a:gd name="connsiteX85" fmla="*/ 2757836 w 9662615"/>
              <a:gd name="connsiteY85" fmla="*/ 1531371 h 1692226"/>
              <a:gd name="connsiteX86" fmla="*/ 2691555 w 9662615"/>
              <a:gd name="connsiteY86" fmla="*/ 1530283 h 1692226"/>
              <a:gd name="connsiteX87" fmla="*/ 2491676 w 9662615"/>
              <a:gd name="connsiteY87" fmla="*/ 1500859 h 1692226"/>
              <a:gd name="connsiteX88" fmla="*/ 2378036 w 9662615"/>
              <a:gd name="connsiteY88" fmla="*/ 1520645 h 1692226"/>
              <a:gd name="connsiteX89" fmla="*/ 2284269 w 9662615"/>
              <a:gd name="connsiteY89" fmla="*/ 1503068 h 1692226"/>
              <a:gd name="connsiteX90" fmla="*/ 2207104 w 9662615"/>
              <a:gd name="connsiteY90" fmla="*/ 1508888 h 1692226"/>
              <a:gd name="connsiteX91" fmla="*/ 2149226 w 9662615"/>
              <a:gd name="connsiteY91" fmla="*/ 1523409 h 1692226"/>
              <a:gd name="connsiteX92" fmla="*/ 2084783 w 9662615"/>
              <a:gd name="connsiteY92" fmla="*/ 1524245 h 1692226"/>
              <a:gd name="connsiteX93" fmla="*/ 2070075 w 9662615"/>
              <a:gd name="connsiteY93" fmla="*/ 1511285 h 1692226"/>
              <a:gd name="connsiteX94" fmla="*/ 2001057 w 9662615"/>
              <a:gd name="connsiteY94" fmla="*/ 1516449 h 1692226"/>
              <a:gd name="connsiteX95" fmla="*/ 1896330 w 9662615"/>
              <a:gd name="connsiteY95" fmla="*/ 1525725 h 1692226"/>
              <a:gd name="connsiteX96" fmla="*/ 1835994 w 9662615"/>
              <a:gd name="connsiteY96" fmla="*/ 1527678 h 1692226"/>
              <a:gd name="connsiteX97" fmla="*/ 1671119 w 9662615"/>
              <a:gd name="connsiteY97" fmla="*/ 1536701 h 1692226"/>
              <a:gd name="connsiteX98" fmla="*/ 1601337 w 9662615"/>
              <a:gd name="connsiteY98" fmla="*/ 1548552 h 1692226"/>
              <a:gd name="connsiteX99" fmla="*/ 1407755 w 9662615"/>
              <a:gd name="connsiteY99" fmla="*/ 1571444 h 1692226"/>
              <a:gd name="connsiteX100" fmla="*/ 1271994 w 9662615"/>
              <a:gd name="connsiteY100" fmla="*/ 1579471 h 1692226"/>
              <a:gd name="connsiteX101" fmla="*/ 1249226 w 9662615"/>
              <a:gd name="connsiteY101" fmla="*/ 1583140 h 1692226"/>
              <a:gd name="connsiteX102" fmla="*/ 1217719 w 9662615"/>
              <a:gd name="connsiteY102" fmla="*/ 1580863 h 1692226"/>
              <a:gd name="connsiteX103" fmla="*/ 1091432 w 9662615"/>
              <a:gd name="connsiteY103" fmla="*/ 1571003 h 1692226"/>
              <a:gd name="connsiteX104" fmla="*/ 992039 w 9662615"/>
              <a:gd name="connsiteY104" fmla="*/ 1556662 h 1692226"/>
              <a:gd name="connsiteX105" fmla="*/ 868264 w 9662615"/>
              <a:gd name="connsiteY105" fmla="*/ 1566392 h 1692226"/>
              <a:gd name="connsiteX106" fmla="*/ 792765 w 9662615"/>
              <a:gd name="connsiteY106" fmla="*/ 1563102 h 1692226"/>
              <a:gd name="connsiteX107" fmla="*/ 669055 w 9662615"/>
              <a:gd name="connsiteY107" fmla="*/ 1543638 h 1692226"/>
              <a:gd name="connsiteX108" fmla="*/ 506152 w 9662615"/>
              <a:gd name="connsiteY108" fmla="*/ 1549124 h 1692226"/>
              <a:gd name="connsiteX109" fmla="*/ 472797 w 9662615"/>
              <a:gd name="connsiteY109" fmla="*/ 1568904 h 1692226"/>
              <a:gd name="connsiteX110" fmla="*/ 427864 w 9662615"/>
              <a:gd name="connsiteY110" fmla="*/ 1580848 h 1692226"/>
              <a:gd name="connsiteX111" fmla="*/ 408381 w 9662615"/>
              <a:gd name="connsiteY111" fmla="*/ 1552940 h 1692226"/>
              <a:gd name="connsiteX112" fmla="*/ 267163 w 9662615"/>
              <a:gd name="connsiteY112" fmla="*/ 1531913 h 1692226"/>
              <a:gd name="connsiteX113" fmla="*/ 196644 w 9662615"/>
              <a:gd name="connsiteY113" fmla="*/ 1524565 h 1692226"/>
              <a:gd name="connsiteX114" fmla="*/ 86819 w 9662615"/>
              <a:gd name="connsiteY114" fmla="*/ 1519517 h 1692226"/>
              <a:gd name="connsiteX115" fmla="*/ 53369 w 9662615"/>
              <a:gd name="connsiteY115" fmla="*/ 1516853 h 1692226"/>
              <a:gd name="connsiteX116" fmla="*/ 2359 w 9662615"/>
              <a:gd name="connsiteY116" fmla="*/ 1515247 h 1692226"/>
              <a:gd name="connsiteX117" fmla="*/ 0 w 9662615"/>
              <a:gd name="connsiteY117" fmla="*/ 1514932 h 1692226"/>
              <a:gd name="connsiteX118" fmla="*/ 0 w 9662615"/>
              <a:gd name="connsiteY118" fmla="*/ 0 h 1692226"/>
              <a:gd name="connsiteX0" fmla="*/ 0 w 9662615"/>
              <a:gd name="connsiteY0" fmla="*/ 0 h 1621094"/>
              <a:gd name="connsiteX1" fmla="*/ 9662615 w 9662615"/>
              <a:gd name="connsiteY1" fmla="*/ 0 h 1621094"/>
              <a:gd name="connsiteX2" fmla="*/ 9662615 w 9662615"/>
              <a:gd name="connsiteY2" fmla="*/ 1280346 h 1621094"/>
              <a:gd name="connsiteX3" fmla="*/ 9658420 w 9662615"/>
              <a:gd name="connsiteY3" fmla="*/ 1280106 h 1621094"/>
              <a:gd name="connsiteX4" fmla="*/ 9469546 w 9662615"/>
              <a:gd name="connsiteY4" fmla="*/ 1289837 h 1621094"/>
              <a:gd name="connsiteX5" fmla="*/ 9385895 w 9662615"/>
              <a:gd name="connsiteY5" fmla="*/ 1269203 h 1621094"/>
              <a:gd name="connsiteX6" fmla="*/ 9144767 w 9662615"/>
              <a:gd name="connsiteY6" fmla="*/ 1264120 h 1621094"/>
              <a:gd name="connsiteX7" fmla="*/ 8837252 w 9662615"/>
              <a:gd name="connsiteY7" fmla="*/ 1350515 h 1621094"/>
              <a:gd name="connsiteX8" fmla="*/ 8705466 w 9662615"/>
              <a:gd name="connsiteY8" fmla="*/ 1342419 h 1621094"/>
              <a:gd name="connsiteX9" fmla="*/ 8652221 w 9662615"/>
              <a:gd name="connsiteY9" fmla="*/ 1326906 h 1621094"/>
              <a:gd name="connsiteX10" fmla="*/ 8632312 w 9662615"/>
              <a:gd name="connsiteY10" fmla="*/ 1326025 h 1621094"/>
              <a:gd name="connsiteX11" fmla="*/ 8591582 w 9662615"/>
              <a:gd name="connsiteY11" fmla="*/ 1341666 h 1621094"/>
              <a:gd name="connsiteX12" fmla="*/ 8537336 w 9662615"/>
              <a:gd name="connsiteY12" fmla="*/ 1341684 h 1621094"/>
              <a:gd name="connsiteX13" fmla="*/ 8472508 w 9662615"/>
              <a:gd name="connsiteY13" fmla="*/ 1363109 h 1621094"/>
              <a:gd name="connsiteX14" fmla="*/ 8258477 w 9662615"/>
              <a:gd name="connsiteY14" fmla="*/ 1370666 h 1621094"/>
              <a:gd name="connsiteX15" fmla="*/ 8197961 w 9662615"/>
              <a:gd name="connsiteY15" fmla="*/ 1392804 h 1621094"/>
              <a:gd name="connsiteX16" fmla="*/ 8171196 w 9662615"/>
              <a:gd name="connsiteY16" fmla="*/ 1397216 h 1621094"/>
              <a:gd name="connsiteX17" fmla="*/ 8127667 w 9662615"/>
              <a:gd name="connsiteY17" fmla="*/ 1418254 h 1621094"/>
              <a:gd name="connsiteX18" fmla="*/ 7974579 w 9662615"/>
              <a:gd name="connsiteY18" fmla="*/ 1383439 h 1621094"/>
              <a:gd name="connsiteX19" fmla="*/ 7768351 w 9662615"/>
              <a:gd name="connsiteY19" fmla="*/ 1395051 h 1621094"/>
              <a:gd name="connsiteX20" fmla="*/ 7635985 w 9662615"/>
              <a:gd name="connsiteY20" fmla="*/ 1386363 h 1621094"/>
              <a:gd name="connsiteX21" fmla="*/ 7466069 w 9662615"/>
              <a:gd name="connsiteY21" fmla="*/ 1377654 h 1621094"/>
              <a:gd name="connsiteX22" fmla="*/ 7355642 w 9662615"/>
              <a:gd name="connsiteY22" fmla="*/ 1407761 h 1621094"/>
              <a:gd name="connsiteX23" fmla="*/ 7151610 w 9662615"/>
              <a:gd name="connsiteY23" fmla="*/ 1397856 h 1621094"/>
              <a:gd name="connsiteX24" fmla="*/ 7082147 w 9662615"/>
              <a:gd name="connsiteY24" fmla="*/ 1406113 h 1621094"/>
              <a:gd name="connsiteX25" fmla="*/ 7014958 w 9662615"/>
              <a:gd name="connsiteY25" fmla="*/ 1396883 h 1621094"/>
              <a:gd name="connsiteX26" fmla="*/ 6907567 w 9662615"/>
              <a:gd name="connsiteY26" fmla="*/ 1419149 h 1621094"/>
              <a:gd name="connsiteX27" fmla="*/ 6748428 w 9662615"/>
              <a:gd name="connsiteY27" fmla="*/ 1420308 h 1621094"/>
              <a:gd name="connsiteX28" fmla="*/ 6654257 w 9662615"/>
              <a:gd name="connsiteY28" fmla="*/ 1424143 h 1621094"/>
              <a:gd name="connsiteX29" fmla="*/ 6620123 w 9662615"/>
              <a:gd name="connsiteY29" fmla="*/ 1430535 h 1621094"/>
              <a:gd name="connsiteX30" fmla="*/ 6571355 w 9662615"/>
              <a:gd name="connsiteY30" fmla="*/ 1436144 h 1621094"/>
              <a:gd name="connsiteX31" fmla="*/ 6486557 w 9662615"/>
              <a:gd name="connsiteY31" fmla="*/ 1449861 h 1621094"/>
              <a:gd name="connsiteX32" fmla="*/ 6370419 w 9662615"/>
              <a:gd name="connsiteY32" fmla="*/ 1461649 h 1621094"/>
              <a:gd name="connsiteX33" fmla="*/ 6278839 w 9662615"/>
              <a:gd name="connsiteY33" fmla="*/ 1449160 h 1621094"/>
              <a:gd name="connsiteX34" fmla="*/ 6272455 w 9662615"/>
              <a:gd name="connsiteY34" fmla="*/ 1453191 h 1621094"/>
              <a:gd name="connsiteX35" fmla="*/ 6212659 w 9662615"/>
              <a:gd name="connsiteY35" fmla="*/ 1454850 h 1621094"/>
              <a:gd name="connsiteX36" fmla="*/ 6069317 w 9662615"/>
              <a:gd name="connsiteY36" fmla="*/ 1445838 h 1621094"/>
              <a:gd name="connsiteX37" fmla="*/ 5878477 w 9662615"/>
              <a:gd name="connsiteY37" fmla="*/ 1439180 h 1621094"/>
              <a:gd name="connsiteX38" fmla="*/ 5838387 w 9662615"/>
              <a:gd name="connsiteY38" fmla="*/ 1444679 h 1621094"/>
              <a:gd name="connsiteX39" fmla="*/ 5771136 w 9662615"/>
              <a:gd name="connsiteY39" fmla="*/ 1453639 h 1621094"/>
              <a:gd name="connsiteX40" fmla="*/ 5724081 w 9662615"/>
              <a:gd name="connsiteY40" fmla="*/ 1470431 h 1621094"/>
              <a:gd name="connsiteX41" fmla="*/ 5666577 w 9662615"/>
              <a:gd name="connsiteY41" fmla="*/ 1473921 h 1621094"/>
              <a:gd name="connsiteX42" fmla="*/ 5649068 w 9662615"/>
              <a:gd name="connsiteY42" fmla="*/ 1461676 h 1621094"/>
              <a:gd name="connsiteX43" fmla="*/ 5588902 w 9662615"/>
              <a:gd name="connsiteY43" fmla="*/ 1469647 h 1621094"/>
              <a:gd name="connsiteX44" fmla="*/ 5498090 w 9662615"/>
              <a:gd name="connsiteY44" fmla="*/ 1483173 h 1621094"/>
              <a:gd name="connsiteX45" fmla="*/ 5444641 w 9662615"/>
              <a:gd name="connsiteY45" fmla="*/ 1487602 h 1621094"/>
              <a:gd name="connsiteX46" fmla="*/ 5299812 w 9662615"/>
              <a:gd name="connsiteY46" fmla="*/ 1503362 h 1621094"/>
              <a:gd name="connsiteX47" fmla="*/ 5213947 w 9662615"/>
              <a:gd name="connsiteY47" fmla="*/ 1516637 h 1621094"/>
              <a:gd name="connsiteX48" fmla="*/ 5090342 w 9662615"/>
              <a:gd name="connsiteY48" fmla="*/ 1546680 h 1621094"/>
              <a:gd name="connsiteX49" fmla="*/ 5129812 w 9662615"/>
              <a:gd name="connsiteY49" fmla="*/ 1521277 h 1621094"/>
              <a:gd name="connsiteX50" fmla="*/ 5059484 w 9662615"/>
              <a:gd name="connsiteY50" fmla="*/ 1546802 h 1621094"/>
              <a:gd name="connsiteX51" fmla="*/ 5038524 w 9662615"/>
              <a:gd name="connsiteY51" fmla="*/ 1545675 h 1621094"/>
              <a:gd name="connsiteX52" fmla="*/ 5026564 w 9662615"/>
              <a:gd name="connsiteY52" fmla="*/ 1545376 h 1621094"/>
              <a:gd name="connsiteX53" fmla="*/ 4969433 w 9662615"/>
              <a:gd name="connsiteY53" fmla="*/ 1550865 h 1621094"/>
              <a:gd name="connsiteX54" fmla="*/ 4921303 w 9662615"/>
              <a:gd name="connsiteY54" fmla="*/ 1575379 h 1621094"/>
              <a:gd name="connsiteX55" fmla="*/ 4871726 w 9662615"/>
              <a:gd name="connsiteY55" fmla="*/ 1570584 h 1621094"/>
              <a:gd name="connsiteX56" fmla="*/ 4847242 w 9662615"/>
              <a:gd name="connsiteY56" fmla="*/ 1621094 h 1621094"/>
              <a:gd name="connsiteX57" fmla="*/ 4821058 w 9662615"/>
              <a:gd name="connsiteY57" fmla="*/ 1553078 h 1621094"/>
              <a:gd name="connsiteX58" fmla="*/ 4791466 w 9662615"/>
              <a:gd name="connsiteY58" fmla="*/ 1561324 h 1621094"/>
              <a:gd name="connsiteX59" fmla="*/ 4784247 w 9662615"/>
              <a:gd name="connsiteY59" fmla="*/ 1562342 h 1621094"/>
              <a:gd name="connsiteX60" fmla="*/ 4735334 w 9662615"/>
              <a:gd name="connsiteY60" fmla="*/ 1581778 h 1621094"/>
              <a:gd name="connsiteX61" fmla="*/ 4697562 w 9662615"/>
              <a:gd name="connsiteY61" fmla="*/ 1551206 h 1621094"/>
              <a:gd name="connsiteX62" fmla="*/ 4662664 w 9662615"/>
              <a:gd name="connsiteY62" fmla="*/ 1573162 h 1621094"/>
              <a:gd name="connsiteX63" fmla="*/ 4603028 w 9662615"/>
              <a:gd name="connsiteY63" fmla="*/ 1568821 h 1621094"/>
              <a:gd name="connsiteX64" fmla="*/ 4541612 w 9662615"/>
              <a:gd name="connsiteY64" fmla="*/ 1545262 h 1621094"/>
              <a:gd name="connsiteX65" fmla="*/ 4422155 w 9662615"/>
              <a:gd name="connsiteY65" fmla="*/ 1542059 h 1621094"/>
              <a:gd name="connsiteX66" fmla="*/ 4221826 w 9662615"/>
              <a:gd name="connsiteY66" fmla="*/ 1508923 h 1621094"/>
              <a:gd name="connsiteX67" fmla="*/ 4096601 w 9662615"/>
              <a:gd name="connsiteY67" fmla="*/ 1521563 h 1621094"/>
              <a:gd name="connsiteX68" fmla="*/ 3970635 w 9662615"/>
              <a:gd name="connsiteY68" fmla="*/ 1544815 h 1621094"/>
              <a:gd name="connsiteX69" fmla="*/ 3833906 w 9662615"/>
              <a:gd name="connsiteY69" fmla="*/ 1516637 h 1621094"/>
              <a:gd name="connsiteX70" fmla="*/ 3696258 w 9662615"/>
              <a:gd name="connsiteY70" fmla="*/ 1537563 h 1621094"/>
              <a:gd name="connsiteX71" fmla="*/ 3594070 w 9662615"/>
              <a:gd name="connsiteY71" fmla="*/ 1509422 h 1621094"/>
              <a:gd name="connsiteX72" fmla="*/ 3565233 w 9662615"/>
              <a:gd name="connsiteY72" fmla="*/ 1515122 h 1621094"/>
              <a:gd name="connsiteX73" fmla="*/ 3560267 w 9662615"/>
              <a:gd name="connsiteY73" fmla="*/ 1516288 h 1621094"/>
              <a:gd name="connsiteX74" fmla="*/ 3540258 w 9662615"/>
              <a:gd name="connsiteY74" fmla="*/ 1516976 h 1621094"/>
              <a:gd name="connsiteX75" fmla="*/ 3534780 w 9662615"/>
              <a:gd name="connsiteY75" fmla="*/ 1522141 h 1621094"/>
              <a:gd name="connsiteX76" fmla="*/ 3504783 w 9662615"/>
              <a:gd name="connsiteY76" fmla="*/ 1526739 h 1621094"/>
              <a:gd name="connsiteX77" fmla="*/ 3430805 w 9662615"/>
              <a:gd name="connsiteY77" fmla="*/ 1542521 h 1621094"/>
              <a:gd name="connsiteX78" fmla="*/ 3292707 w 9662615"/>
              <a:gd name="connsiteY78" fmla="*/ 1520490 h 1621094"/>
              <a:gd name="connsiteX79" fmla="*/ 3187872 w 9662615"/>
              <a:gd name="connsiteY79" fmla="*/ 1519991 h 1621094"/>
              <a:gd name="connsiteX80" fmla="*/ 3148026 w 9662615"/>
              <a:gd name="connsiteY80" fmla="*/ 1524777 h 1621094"/>
              <a:gd name="connsiteX81" fmla="*/ 3092394 w 9662615"/>
              <a:gd name="connsiteY81" fmla="*/ 1528115 h 1621094"/>
              <a:gd name="connsiteX82" fmla="*/ 2994200 w 9662615"/>
              <a:gd name="connsiteY82" fmla="*/ 1537857 h 1621094"/>
              <a:gd name="connsiteX83" fmla="*/ 2862301 w 9662615"/>
              <a:gd name="connsiteY83" fmla="*/ 1544250 h 1621094"/>
              <a:gd name="connsiteX84" fmla="*/ 2766335 w 9662615"/>
              <a:gd name="connsiteY84" fmla="*/ 1527662 h 1621094"/>
              <a:gd name="connsiteX85" fmla="*/ 2757836 w 9662615"/>
              <a:gd name="connsiteY85" fmla="*/ 1531371 h 1621094"/>
              <a:gd name="connsiteX86" fmla="*/ 2691555 w 9662615"/>
              <a:gd name="connsiteY86" fmla="*/ 1530283 h 1621094"/>
              <a:gd name="connsiteX87" fmla="*/ 2491676 w 9662615"/>
              <a:gd name="connsiteY87" fmla="*/ 1500859 h 1621094"/>
              <a:gd name="connsiteX88" fmla="*/ 2378036 w 9662615"/>
              <a:gd name="connsiteY88" fmla="*/ 1520645 h 1621094"/>
              <a:gd name="connsiteX89" fmla="*/ 2284269 w 9662615"/>
              <a:gd name="connsiteY89" fmla="*/ 1503068 h 1621094"/>
              <a:gd name="connsiteX90" fmla="*/ 2207104 w 9662615"/>
              <a:gd name="connsiteY90" fmla="*/ 1508888 h 1621094"/>
              <a:gd name="connsiteX91" fmla="*/ 2149226 w 9662615"/>
              <a:gd name="connsiteY91" fmla="*/ 1523409 h 1621094"/>
              <a:gd name="connsiteX92" fmla="*/ 2084783 w 9662615"/>
              <a:gd name="connsiteY92" fmla="*/ 1524245 h 1621094"/>
              <a:gd name="connsiteX93" fmla="*/ 2070075 w 9662615"/>
              <a:gd name="connsiteY93" fmla="*/ 1511285 h 1621094"/>
              <a:gd name="connsiteX94" fmla="*/ 2001057 w 9662615"/>
              <a:gd name="connsiteY94" fmla="*/ 1516449 h 1621094"/>
              <a:gd name="connsiteX95" fmla="*/ 1896330 w 9662615"/>
              <a:gd name="connsiteY95" fmla="*/ 1525725 h 1621094"/>
              <a:gd name="connsiteX96" fmla="*/ 1835994 w 9662615"/>
              <a:gd name="connsiteY96" fmla="*/ 1527678 h 1621094"/>
              <a:gd name="connsiteX97" fmla="*/ 1671119 w 9662615"/>
              <a:gd name="connsiteY97" fmla="*/ 1536701 h 1621094"/>
              <a:gd name="connsiteX98" fmla="*/ 1601337 w 9662615"/>
              <a:gd name="connsiteY98" fmla="*/ 1548552 h 1621094"/>
              <a:gd name="connsiteX99" fmla="*/ 1407755 w 9662615"/>
              <a:gd name="connsiteY99" fmla="*/ 1571444 h 1621094"/>
              <a:gd name="connsiteX100" fmla="*/ 1271994 w 9662615"/>
              <a:gd name="connsiteY100" fmla="*/ 1579471 h 1621094"/>
              <a:gd name="connsiteX101" fmla="*/ 1249226 w 9662615"/>
              <a:gd name="connsiteY101" fmla="*/ 1583140 h 1621094"/>
              <a:gd name="connsiteX102" fmla="*/ 1217719 w 9662615"/>
              <a:gd name="connsiteY102" fmla="*/ 1580863 h 1621094"/>
              <a:gd name="connsiteX103" fmla="*/ 1091432 w 9662615"/>
              <a:gd name="connsiteY103" fmla="*/ 1571003 h 1621094"/>
              <a:gd name="connsiteX104" fmla="*/ 992039 w 9662615"/>
              <a:gd name="connsiteY104" fmla="*/ 1556662 h 1621094"/>
              <a:gd name="connsiteX105" fmla="*/ 868264 w 9662615"/>
              <a:gd name="connsiteY105" fmla="*/ 1566392 h 1621094"/>
              <a:gd name="connsiteX106" fmla="*/ 792765 w 9662615"/>
              <a:gd name="connsiteY106" fmla="*/ 1563102 h 1621094"/>
              <a:gd name="connsiteX107" fmla="*/ 669055 w 9662615"/>
              <a:gd name="connsiteY107" fmla="*/ 1543638 h 1621094"/>
              <a:gd name="connsiteX108" fmla="*/ 506152 w 9662615"/>
              <a:gd name="connsiteY108" fmla="*/ 1549124 h 1621094"/>
              <a:gd name="connsiteX109" fmla="*/ 472797 w 9662615"/>
              <a:gd name="connsiteY109" fmla="*/ 1568904 h 1621094"/>
              <a:gd name="connsiteX110" fmla="*/ 427864 w 9662615"/>
              <a:gd name="connsiteY110" fmla="*/ 1580848 h 1621094"/>
              <a:gd name="connsiteX111" fmla="*/ 408381 w 9662615"/>
              <a:gd name="connsiteY111" fmla="*/ 1552940 h 1621094"/>
              <a:gd name="connsiteX112" fmla="*/ 267163 w 9662615"/>
              <a:gd name="connsiteY112" fmla="*/ 1531913 h 1621094"/>
              <a:gd name="connsiteX113" fmla="*/ 196644 w 9662615"/>
              <a:gd name="connsiteY113" fmla="*/ 1524565 h 1621094"/>
              <a:gd name="connsiteX114" fmla="*/ 86819 w 9662615"/>
              <a:gd name="connsiteY114" fmla="*/ 1519517 h 1621094"/>
              <a:gd name="connsiteX115" fmla="*/ 53369 w 9662615"/>
              <a:gd name="connsiteY115" fmla="*/ 1516853 h 1621094"/>
              <a:gd name="connsiteX116" fmla="*/ 2359 w 9662615"/>
              <a:gd name="connsiteY116" fmla="*/ 1515247 h 1621094"/>
              <a:gd name="connsiteX117" fmla="*/ 0 w 9662615"/>
              <a:gd name="connsiteY117" fmla="*/ 1514932 h 1621094"/>
              <a:gd name="connsiteX118" fmla="*/ 0 w 9662615"/>
              <a:gd name="connsiteY118" fmla="*/ 0 h 1621094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1303 w 9662615"/>
              <a:gd name="connsiteY54" fmla="*/ 1575379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5334 w 9662615"/>
              <a:gd name="connsiteY60" fmla="*/ 1581778 h 1583140"/>
              <a:gd name="connsiteX61" fmla="*/ 4697562 w 9662615"/>
              <a:gd name="connsiteY61" fmla="*/ 1551206 h 1583140"/>
              <a:gd name="connsiteX62" fmla="*/ 4662664 w 9662615"/>
              <a:gd name="connsiteY62" fmla="*/ 1573162 h 1583140"/>
              <a:gd name="connsiteX63" fmla="*/ 4603028 w 9662615"/>
              <a:gd name="connsiteY63" fmla="*/ 1568821 h 1583140"/>
              <a:gd name="connsiteX64" fmla="*/ 4541612 w 9662615"/>
              <a:gd name="connsiteY64" fmla="*/ 1545262 h 1583140"/>
              <a:gd name="connsiteX65" fmla="*/ 4422155 w 9662615"/>
              <a:gd name="connsiteY65" fmla="*/ 1542059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5334 w 9662615"/>
              <a:gd name="connsiteY60" fmla="*/ 1581778 h 1583140"/>
              <a:gd name="connsiteX61" fmla="*/ 4697562 w 9662615"/>
              <a:gd name="connsiteY61" fmla="*/ 1551206 h 1583140"/>
              <a:gd name="connsiteX62" fmla="*/ 4662664 w 9662615"/>
              <a:gd name="connsiteY62" fmla="*/ 1573162 h 1583140"/>
              <a:gd name="connsiteX63" fmla="*/ 4603028 w 9662615"/>
              <a:gd name="connsiteY63" fmla="*/ 1568821 h 1583140"/>
              <a:gd name="connsiteX64" fmla="*/ 4541612 w 9662615"/>
              <a:gd name="connsiteY64" fmla="*/ 1545262 h 1583140"/>
              <a:gd name="connsiteX65" fmla="*/ 4422155 w 9662615"/>
              <a:gd name="connsiteY65" fmla="*/ 1542059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97680"/>
              <a:gd name="connsiteX1" fmla="*/ 9662615 w 9662615"/>
              <a:gd name="connsiteY1" fmla="*/ 0 h 1597680"/>
              <a:gd name="connsiteX2" fmla="*/ 9662615 w 9662615"/>
              <a:gd name="connsiteY2" fmla="*/ 1280346 h 1597680"/>
              <a:gd name="connsiteX3" fmla="*/ 9658420 w 9662615"/>
              <a:gd name="connsiteY3" fmla="*/ 1280106 h 1597680"/>
              <a:gd name="connsiteX4" fmla="*/ 9469546 w 9662615"/>
              <a:gd name="connsiteY4" fmla="*/ 1289837 h 1597680"/>
              <a:gd name="connsiteX5" fmla="*/ 9385895 w 9662615"/>
              <a:gd name="connsiteY5" fmla="*/ 1269203 h 1597680"/>
              <a:gd name="connsiteX6" fmla="*/ 9144767 w 9662615"/>
              <a:gd name="connsiteY6" fmla="*/ 1264120 h 1597680"/>
              <a:gd name="connsiteX7" fmla="*/ 8837252 w 9662615"/>
              <a:gd name="connsiteY7" fmla="*/ 1350515 h 1597680"/>
              <a:gd name="connsiteX8" fmla="*/ 8705466 w 9662615"/>
              <a:gd name="connsiteY8" fmla="*/ 1342419 h 1597680"/>
              <a:gd name="connsiteX9" fmla="*/ 8652221 w 9662615"/>
              <a:gd name="connsiteY9" fmla="*/ 1326906 h 1597680"/>
              <a:gd name="connsiteX10" fmla="*/ 8632312 w 9662615"/>
              <a:gd name="connsiteY10" fmla="*/ 1326025 h 1597680"/>
              <a:gd name="connsiteX11" fmla="*/ 8591582 w 9662615"/>
              <a:gd name="connsiteY11" fmla="*/ 1341666 h 1597680"/>
              <a:gd name="connsiteX12" fmla="*/ 8537336 w 9662615"/>
              <a:gd name="connsiteY12" fmla="*/ 1341684 h 1597680"/>
              <a:gd name="connsiteX13" fmla="*/ 8472508 w 9662615"/>
              <a:gd name="connsiteY13" fmla="*/ 1363109 h 1597680"/>
              <a:gd name="connsiteX14" fmla="*/ 8258477 w 9662615"/>
              <a:gd name="connsiteY14" fmla="*/ 1370666 h 1597680"/>
              <a:gd name="connsiteX15" fmla="*/ 8197961 w 9662615"/>
              <a:gd name="connsiteY15" fmla="*/ 1392804 h 1597680"/>
              <a:gd name="connsiteX16" fmla="*/ 8171196 w 9662615"/>
              <a:gd name="connsiteY16" fmla="*/ 1397216 h 1597680"/>
              <a:gd name="connsiteX17" fmla="*/ 8127667 w 9662615"/>
              <a:gd name="connsiteY17" fmla="*/ 1418254 h 1597680"/>
              <a:gd name="connsiteX18" fmla="*/ 7974579 w 9662615"/>
              <a:gd name="connsiteY18" fmla="*/ 1383439 h 1597680"/>
              <a:gd name="connsiteX19" fmla="*/ 7768351 w 9662615"/>
              <a:gd name="connsiteY19" fmla="*/ 1395051 h 1597680"/>
              <a:gd name="connsiteX20" fmla="*/ 7635985 w 9662615"/>
              <a:gd name="connsiteY20" fmla="*/ 1386363 h 1597680"/>
              <a:gd name="connsiteX21" fmla="*/ 7466069 w 9662615"/>
              <a:gd name="connsiteY21" fmla="*/ 1377654 h 1597680"/>
              <a:gd name="connsiteX22" fmla="*/ 7355642 w 9662615"/>
              <a:gd name="connsiteY22" fmla="*/ 1407761 h 1597680"/>
              <a:gd name="connsiteX23" fmla="*/ 7151610 w 9662615"/>
              <a:gd name="connsiteY23" fmla="*/ 1397856 h 1597680"/>
              <a:gd name="connsiteX24" fmla="*/ 7082147 w 9662615"/>
              <a:gd name="connsiteY24" fmla="*/ 1406113 h 1597680"/>
              <a:gd name="connsiteX25" fmla="*/ 7014958 w 9662615"/>
              <a:gd name="connsiteY25" fmla="*/ 1396883 h 1597680"/>
              <a:gd name="connsiteX26" fmla="*/ 6907567 w 9662615"/>
              <a:gd name="connsiteY26" fmla="*/ 1419149 h 1597680"/>
              <a:gd name="connsiteX27" fmla="*/ 6748428 w 9662615"/>
              <a:gd name="connsiteY27" fmla="*/ 1420308 h 1597680"/>
              <a:gd name="connsiteX28" fmla="*/ 6654257 w 9662615"/>
              <a:gd name="connsiteY28" fmla="*/ 1424143 h 1597680"/>
              <a:gd name="connsiteX29" fmla="*/ 6620123 w 9662615"/>
              <a:gd name="connsiteY29" fmla="*/ 1430535 h 1597680"/>
              <a:gd name="connsiteX30" fmla="*/ 6571355 w 9662615"/>
              <a:gd name="connsiteY30" fmla="*/ 1436144 h 1597680"/>
              <a:gd name="connsiteX31" fmla="*/ 6486557 w 9662615"/>
              <a:gd name="connsiteY31" fmla="*/ 1449861 h 1597680"/>
              <a:gd name="connsiteX32" fmla="*/ 6370419 w 9662615"/>
              <a:gd name="connsiteY32" fmla="*/ 1461649 h 1597680"/>
              <a:gd name="connsiteX33" fmla="*/ 6278839 w 9662615"/>
              <a:gd name="connsiteY33" fmla="*/ 1449160 h 1597680"/>
              <a:gd name="connsiteX34" fmla="*/ 6272455 w 9662615"/>
              <a:gd name="connsiteY34" fmla="*/ 1453191 h 1597680"/>
              <a:gd name="connsiteX35" fmla="*/ 6212659 w 9662615"/>
              <a:gd name="connsiteY35" fmla="*/ 1454850 h 1597680"/>
              <a:gd name="connsiteX36" fmla="*/ 6069317 w 9662615"/>
              <a:gd name="connsiteY36" fmla="*/ 1445838 h 1597680"/>
              <a:gd name="connsiteX37" fmla="*/ 5878477 w 9662615"/>
              <a:gd name="connsiteY37" fmla="*/ 1439180 h 1597680"/>
              <a:gd name="connsiteX38" fmla="*/ 5838387 w 9662615"/>
              <a:gd name="connsiteY38" fmla="*/ 1444679 h 1597680"/>
              <a:gd name="connsiteX39" fmla="*/ 5771136 w 9662615"/>
              <a:gd name="connsiteY39" fmla="*/ 1453639 h 1597680"/>
              <a:gd name="connsiteX40" fmla="*/ 5724081 w 9662615"/>
              <a:gd name="connsiteY40" fmla="*/ 1470431 h 1597680"/>
              <a:gd name="connsiteX41" fmla="*/ 5666577 w 9662615"/>
              <a:gd name="connsiteY41" fmla="*/ 1473921 h 1597680"/>
              <a:gd name="connsiteX42" fmla="*/ 5649068 w 9662615"/>
              <a:gd name="connsiteY42" fmla="*/ 1461676 h 1597680"/>
              <a:gd name="connsiteX43" fmla="*/ 5588902 w 9662615"/>
              <a:gd name="connsiteY43" fmla="*/ 1469647 h 1597680"/>
              <a:gd name="connsiteX44" fmla="*/ 5498090 w 9662615"/>
              <a:gd name="connsiteY44" fmla="*/ 1483173 h 1597680"/>
              <a:gd name="connsiteX45" fmla="*/ 5444641 w 9662615"/>
              <a:gd name="connsiteY45" fmla="*/ 1487602 h 1597680"/>
              <a:gd name="connsiteX46" fmla="*/ 5299812 w 9662615"/>
              <a:gd name="connsiteY46" fmla="*/ 1503362 h 1597680"/>
              <a:gd name="connsiteX47" fmla="*/ 5213947 w 9662615"/>
              <a:gd name="connsiteY47" fmla="*/ 1516637 h 1597680"/>
              <a:gd name="connsiteX48" fmla="*/ 5090342 w 9662615"/>
              <a:gd name="connsiteY48" fmla="*/ 1546680 h 1597680"/>
              <a:gd name="connsiteX49" fmla="*/ 5129812 w 9662615"/>
              <a:gd name="connsiteY49" fmla="*/ 1521277 h 1597680"/>
              <a:gd name="connsiteX50" fmla="*/ 5059484 w 9662615"/>
              <a:gd name="connsiteY50" fmla="*/ 1546802 h 1597680"/>
              <a:gd name="connsiteX51" fmla="*/ 5038524 w 9662615"/>
              <a:gd name="connsiteY51" fmla="*/ 1545675 h 1597680"/>
              <a:gd name="connsiteX52" fmla="*/ 5026564 w 9662615"/>
              <a:gd name="connsiteY52" fmla="*/ 1545376 h 1597680"/>
              <a:gd name="connsiteX53" fmla="*/ 4969433 w 9662615"/>
              <a:gd name="connsiteY53" fmla="*/ 1550865 h 1597680"/>
              <a:gd name="connsiteX54" fmla="*/ 4929254 w 9662615"/>
              <a:gd name="connsiteY54" fmla="*/ 1563452 h 1597680"/>
              <a:gd name="connsiteX55" fmla="*/ 4871726 w 9662615"/>
              <a:gd name="connsiteY55" fmla="*/ 1570584 h 1597680"/>
              <a:gd name="connsiteX56" fmla="*/ 4843267 w 9662615"/>
              <a:gd name="connsiteY56" fmla="*/ 1561459 h 1597680"/>
              <a:gd name="connsiteX57" fmla="*/ 4821058 w 9662615"/>
              <a:gd name="connsiteY57" fmla="*/ 1553078 h 1597680"/>
              <a:gd name="connsiteX58" fmla="*/ 4791466 w 9662615"/>
              <a:gd name="connsiteY58" fmla="*/ 1561324 h 1597680"/>
              <a:gd name="connsiteX59" fmla="*/ 4784247 w 9662615"/>
              <a:gd name="connsiteY59" fmla="*/ 1562342 h 1597680"/>
              <a:gd name="connsiteX60" fmla="*/ 4743285 w 9662615"/>
              <a:gd name="connsiteY60" fmla="*/ 1597680 h 1597680"/>
              <a:gd name="connsiteX61" fmla="*/ 4697562 w 9662615"/>
              <a:gd name="connsiteY61" fmla="*/ 1551206 h 1597680"/>
              <a:gd name="connsiteX62" fmla="*/ 4662664 w 9662615"/>
              <a:gd name="connsiteY62" fmla="*/ 1573162 h 1597680"/>
              <a:gd name="connsiteX63" fmla="*/ 4603028 w 9662615"/>
              <a:gd name="connsiteY63" fmla="*/ 1568821 h 1597680"/>
              <a:gd name="connsiteX64" fmla="*/ 4541612 w 9662615"/>
              <a:gd name="connsiteY64" fmla="*/ 1545262 h 1597680"/>
              <a:gd name="connsiteX65" fmla="*/ 4422155 w 9662615"/>
              <a:gd name="connsiteY65" fmla="*/ 1542059 h 1597680"/>
              <a:gd name="connsiteX66" fmla="*/ 4221826 w 9662615"/>
              <a:gd name="connsiteY66" fmla="*/ 1508923 h 1597680"/>
              <a:gd name="connsiteX67" fmla="*/ 4096601 w 9662615"/>
              <a:gd name="connsiteY67" fmla="*/ 1521563 h 1597680"/>
              <a:gd name="connsiteX68" fmla="*/ 3970635 w 9662615"/>
              <a:gd name="connsiteY68" fmla="*/ 1544815 h 1597680"/>
              <a:gd name="connsiteX69" fmla="*/ 3833906 w 9662615"/>
              <a:gd name="connsiteY69" fmla="*/ 1516637 h 1597680"/>
              <a:gd name="connsiteX70" fmla="*/ 3696258 w 9662615"/>
              <a:gd name="connsiteY70" fmla="*/ 1537563 h 1597680"/>
              <a:gd name="connsiteX71" fmla="*/ 3594070 w 9662615"/>
              <a:gd name="connsiteY71" fmla="*/ 1509422 h 1597680"/>
              <a:gd name="connsiteX72" fmla="*/ 3565233 w 9662615"/>
              <a:gd name="connsiteY72" fmla="*/ 1515122 h 1597680"/>
              <a:gd name="connsiteX73" fmla="*/ 3560267 w 9662615"/>
              <a:gd name="connsiteY73" fmla="*/ 1516288 h 1597680"/>
              <a:gd name="connsiteX74" fmla="*/ 3540258 w 9662615"/>
              <a:gd name="connsiteY74" fmla="*/ 1516976 h 1597680"/>
              <a:gd name="connsiteX75" fmla="*/ 3534780 w 9662615"/>
              <a:gd name="connsiteY75" fmla="*/ 1522141 h 1597680"/>
              <a:gd name="connsiteX76" fmla="*/ 3504783 w 9662615"/>
              <a:gd name="connsiteY76" fmla="*/ 1526739 h 1597680"/>
              <a:gd name="connsiteX77" fmla="*/ 3430805 w 9662615"/>
              <a:gd name="connsiteY77" fmla="*/ 1542521 h 1597680"/>
              <a:gd name="connsiteX78" fmla="*/ 3292707 w 9662615"/>
              <a:gd name="connsiteY78" fmla="*/ 1520490 h 1597680"/>
              <a:gd name="connsiteX79" fmla="*/ 3187872 w 9662615"/>
              <a:gd name="connsiteY79" fmla="*/ 1519991 h 1597680"/>
              <a:gd name="connsiteX80" fmla="*/ 3148026 w 9662615"/>
              <a:gd name="connsiteY80" fmla="*/ 1524777 h 1597680"/>
              <a:gd name="connsiteX81" fmla="*/ 3092394 w 9662615"/>
              <a:gd name="connsiteY81" fmla="*/ 1528115 h 1597680"/>
              <a:gd name="connsiteX82" fmla="*/ 2994200 w 9662615"/>
              <a:gd name="connsiteY82" fmla="*/ 1537857 h 1597680"/>
              <a:gd name="connsiteX83" fmla="*/ 2862301 w 9662615"/>
              <a:gd name="connsiteY83" fmla="*/ 1544250 h 1597680"/>
              <a:gd name="connsiteX84" fmla="*/ 2766335 w 9662615"/>
              <a:gd name="connsiteY84" fmla="*/ 1527662 h 1597680"/>
              <a:gd name="connsiteX85" fmla="*/ 2757836 w 9662615"/>
              <a:gd name="connsiteY85" fmla="*/ 1531371 h 1597680"/>
              <a:gd name="connsiteX86" fmla="*/ 2691555 w 9662615"/>
              <a:gd name="connsiteY86" fmla="*/ 1530283 h 1597680"/>
              <a:gd name="connsiteX87" fmla="*/ 2491676 w 9662615"/>
              <a:gd name="connsiteY87" fmla="*/ 1500859 h 1597680"/>
              <a:gd name="connsiteX88" fmla="*/ 2378036 w 9662615"/>
              <a:gd name="connsiteY88" fmla="*/ 1520645 h 1597680"/>
              <a:gd name="connsiteX89" fmla="*/ 2284269 w 9662615"/>
              <a:gd name="connsiteY89" fmla="*/ 1503068 h 1597680"/>
              <a:gd name="connsiteX90" fmla="*/ 2207104 w 9662615"/>
              <a:gd name="connsiteY90" fmla="*/ 1508888 h 1597680"/>
              <a:gd name="connsiteX91" fmla="*/ 2149226 w 9662615"/>
              <a:gd name="connsiteY91" fmla="*/ 1523409 h 1597680"/>
              <a:gd name="connsiteX92" fmla="*/ 2084783 w 9662615"/>
              <a:gd name="connsiteY92" fmla="*/ 1524245 h 1597680"/>
              <a:gd name="connsiteX93" fmla="*/ 2070075 w 9662615"/>
              <a:gd name="connsiteY93" fmla="*/ 1511285 h 1597680"/>
              <a:gd name="connsiteX94" fmla="*/ 2001057 w 9662615"/>
              <a:gd name="connsiteY94" fmla="*/ 1516449 h 1597680"/>
              <a:gd name="connsiteX95" fmla="*/ 1896330 w 9662615"/>
              <a:gd name="connsiteY95" fmla="*/ 1525725 h 1597680"/>
              <a:gd name="connsiteX96" fmla="*/ 1835994 w 9662615"/>
              <a:gd name="connsiteY96" fmla="*/ 1527678 h 1597680"/>
              <a:gd name="connsiteX97" fmla="*/ 1671119 w 9662615"/>
              <a:gd name="connsiteY97" fmla="*/ 1536701 h 1597680"/>
              <a:gd name="connsiteX98" fmla="*/ 1601337 w 9662615"/>
              <a:gd name="connsiteY98" fmla="*/ 1548552 h 1597680"/>
              <a:gd name="connsiteX99" fmla="*/ 1407755 w 9662615"/>
              <a:gd name="connsiteY99" fmla="*/ 1571444 h 1597680"/>
              <a:gd name="connsiteX100" fmla="*/ 1271994 w 9662615"/>
              <a:gd name="connsiteY100" fmla="*/ 1579471 h 1597680"/>
              <a:gd name="connsiteX101" fmla="*/ 1249226 w 9662615"/>
              <a:gd name="connsiteY101" fmla="*/ 1583140 h 1597680"/>
              <a:gd name="connsiteX102" fmla="*/ 1217719 w 9662615"/>
              <a:gd name="connsiteY102" fmla="*/ 1580863 h 1597680"/>
              <a:gd name="connsiteX103" fmla="*/ 1091432 w 9662615"/>
              <a:gd name="connsiteY103" fmla="*/ 1571003 h 1597680"/>
              <a:gd name="connsiteX104" fmla="*/ 992039 w 9662615"/>
              <a:gd name="connsiteY104" fmla="*/ 1556662 h 1597680"/>
              <a:gd name="connsiteX105" fmla="*/ 868264 w 9662615"/>
              <a:gd name="connsiteY105" fmla="*/ 1566392 h 1597680"/>
              <a:gd name="connsiteX106" fmla="*/ 792765 w 9662615"/>
              <a:gd name="connsiteY106" fmla="*/ 1563102 h 1597680"/>
              <a:gd name="connsiteX107" fmla="*/ 669055 w 9662615"/>
              <a:gd name="connsiteY107" fmla="*/ 1543638 h 1597680"/>
              <a:gd name="connsiteX108" fmla="*/ 506152 w 9662615"/>
              <a:gd name="connsiteY108" fmla="*/ 1549124 h 1597680"/>
              <a:gd name="connsiteX109" fmla="*/ 472797 w 9662615"/>
              <a:gd name="connsiteY109" fmla="*/ 1568904 h 1597680"/>
              <a:gd name="connsiteX110" fmla="*/ 427864 w 9662615"/>
              <a:gd name="connsiteY110" fmla="*/ 1580848 h 1597680"/>
              <a:gd name="connsiteX111" fmla="*/ 408381 w 9662615"/>
              <a:gd name="connsiteY111" fmla="*/ 1552940 h 1597680"/>
              <a:gd name="connsiteX112" fmla="*/ 267163 w 9662615"/>
              <a:gd name="connsiteY112" fmla="*/ 1531913 h 1597680"/>
              <a:gd name="connsiteX113" fmla="*/ 196644 w 9662615"/>
              <a:gd name="connsiteY113" fmla="*/ 1524565 h 1597680"/>
              <a:gd name="connsiteX114" fmla="*/ 86819 w 9662615"/>
              <a:gd name="connsiteY114" fmla="*/ 1519517 h 1597680"/>
              <a:gd name="connsiteX115" fmla="*/ 53369 w 9662615"/>
              <a:gd name="connsiteY115" fmla="*/ 1516853 h 1597680"/>
              <a:gd name="connsiteX116" fmla="*/ 2359 w 9662615"/>
              <a:gd name="connsiteY116" fmla="*/ 1515247 h 1597680"/>
              <a:gd name="connsiteX117" fmla="*/ 0 w 9662615"/>
              <a:gd name="connsiteY117" fmla="*/ 1514932 h 1597680"/>
              <a:gd name="connsiteX118" fmla="*/ 0 w 9662615"/>
              <a:gd name="connsiteY118" fmla="*/ 0 h 1597680"/>
              <a:gd name="connsiteX0" fmla="*/ 0 w 9662615"/>
              <a:gd name="connsiteY0" fmla="*/ 0 h 1603753"/>
              <a:gd name="connsiteX1" fmla="*/ 9662615 w 9662615"/>
              <a:gd name="connsiteY1" fmla="*/ 0 h 1603753"/>
              <a:gd name="connsiteX2" fmla="*/ 9662615 w 9662615"/>
              <a:gd name="connsiteY2" fmla="*/ 1280346 h 1603753"/>
              <a:gd name="connsiteX3" fmla="*/ 9658420 w 9662615"/>
              <a:gd name="connsiteY3" fmla="*/ 1280106 h 1603753"/>
              <a:gd name="connsiteX4" fmla="*/ 9469546 w 9662615"/>
              <a:gd name="connsiteY4" fmla="*/ 1289837 h 1603753"/>
              <a:gd name="connsiteX5" fmla="*/ 9385895 w 9662615"/>
              <a:gd name="connsiteY5" fmla="*/ 1269203 h 1603753"/>
              <a:gd name="connsiteX6" fmla="*/ 9144767 w 9662615"/>
              <a:gd name="connsiteY6" fmla="*/ 1264120 h 1603753"/>
              <a:gd name="connsiteX7" fmla="*/ 8837252 w 9662615"/>
              <a:gd name="connsiteY7" fmla="*/ 1350515 h 1603753"/>
              <a:gd name="connsiteX8" fmla="*/ 8705466 w 9662615"/>
              <a:gd name="connsiteY8" fmla="*/ 1342419 h 1603753"/>
              <a:gd name="connsiteX9" fmla="*/ 8652221 w 9662615"/>
              <a:gd name="connsiteY9" fmla="*/ 1326906 h 1603753"/>
              <a:gd name="connsiteX10" fmla="*/ 8632312 w 9662615"/>
              <a:gd name="connsiteY10" fmla="*/ 1326025 h 1603753"/>
              <a:gd name="connsiteX11" fmla="*/ 8591582 w 9662615"/>
              <a:gd name="connsiteY11" fmla="*/ 1341666 h 1603753"/>
              <a:gd name="connsiteX12" fmla="*/ 8537336 w 9662615"/>
              <a:gd name="connsiteY12" fmla="*/ 1341684 h 1603753"/>
              <a:gd name="connsiteX13" fmla="*/ 8472508 w 9662615"/>
              <a:gd name="connsiteY13" fmla="*/ 1363109 h 1603753"/>
              <a:gd name="connsiteX14" fmla="*/ 8258477 w 9662615"/>
              <a:gd name="connsiteY14" fmla="*/ 1370666 h 1603753"/>
              <a:gd name="connsiteX15" fmla="*/ 8197961 w 9662615"/>
              <a:gd name="connsiteY15" fmla="*/ 1392804 h 1603753"/>
              <a:gd name="connsiteX16" fmla="*/ 8171196 w 9662615"/>
              <a:gd name="connsiteY16" fmla="*/ 1397216 h 1603753"/>
              <a:gd name="connsiteX17" fmla="*/ 8127667 w 9662615"/>
              <a:gd name="connsiteY17" fmla="*/ 1418254 h 1603753"/>
              <a:gd name="connsiteX18" fmla="*/ 7974579 w 9662615"/>
              <a:gd name="connsiteY18" fmla="*/ 1383439 h 1603753"/>
              <a:gd name="connsiteX19" fmla="*/ 7768351 w 9662615"/>
              <a:gd name="connsiteY19" fmla="*/ 1395051 h 1603753"/>
              <a:gd name="connsiteX20" fmla="*/ 7635985 w 9662615"/>
              <a:gd name="connsiteY20" fmla="*/ 1386363 h 1603753"/>
              <a:gd name="connsiteX21" fmla="*/ 7466069 w 9662615"/>
              <a:gd name="connsiteY21" fmla="*/ 1377654 h 1603753"/>
              <a:gd name="connsiteX22" fmla="*/ 7355642 w 9662615"/>
              <a:gd name="connsiteY22" fmla="*/ 1407761 h 1603753"/>
              <a:gd name="connsiteX23" fmla="*/ 7151610 w 9662615"/>
              <a:gd name="connsiteY23" fmla="*/ 1397856 h 1603753"/>
              <a:gd name="connsiteX24" fmla="*/ 7082147 w 9662615"/>
              <a:gd name="connsiteY24" fmla="*/ 1406113 h 1603753"/>
              <a:gd name="connsiteX25" fmla="*/ 7014958 w 9662615"/>
              <a:gd name="connsiteY25" fmla="*/ 1396883 h 1603753"/>
              <a:gd name="connsiteX26" fmla="*/ 6907567 w 9662615"/>
              <a:gd name="connsiteY26" fmla="*/ 1419149 h 1603753"/>
              <a:gd name="connsiteX27" fmla="*/ 6748428 w 9662615"/>
              <a:gd name="connsiteY27" fmla="*/ 1420308 h 1603753"/>
              <a:gd name="connsiteX28" fmla="*/ 6654257 w 9662615"/>
              <a:gd name="connsiteY28" fmla="*/ 1424143 h 1603753"/>
              <a:gd name="connsiteX29" fmla="*/ 6620123 w 9662615"/>
              <a:gd name="connsiteY29" fmla="*/ 1430535 h 1603753"/>
              <a:gd name="connsiteX30" fmla="*/ 6571355 w 9662615"/>
              <a:gd name="connsiteY30" fmla="*/ 1436144 h 1603753"/>
              <a:gd name="connsiteX31" fmla="*/ 6486557 w 9662615"/>
              <a:gd name="connsiteY31" fmla="*/ 1449861 h 1603753"/>
              <a:gd name="connsiteX32" fmla="*/ 6370419 w 9662615"/>
              <a:gd name="connsiteY32" fmla="*/ 1461649 h 1603753"/>
              <a:gd name="connsiteX33" fmla="*/ 6278839 w 9662615"/>
              <a:gd name="connsiteY33" fmla="*/ 1449160 h 1603753"/>
              <a:gd name="connsiteX34" fmla="*/ 6272455 w 9662615"/>
              <a:gd name="connsiteY34" fmla="*/ 1453191 h 1603753"/>
              <a:gd name="connsiteX35" fmla="*/ 6212659 w 9662615"/>
              <a:gd name="connsiteY35" fmla="*/ 1454850 h 1603753"/>
              <a:gd name="connsiteX36" fmla="*/ 6069317 w 9662615"/>
              <a:gd name="connsiteY36" fmla="*/ 1445838 h 1603753"/>
              <a:gd name="connsiteX37" fmla="*/ 5878477 w 9662615"/>
              <a:gd name="connsiteY37" fmla="*/ 1439180 h 1603753"/>
              <a:gd name="connsiteX38" fmla="*/ 5838387 w 9662615"/>
              <a:gd name="connsiteY38" fmla="*/ 1444679 h 1603753"/>
              <a:gd name="connsiteX39" fmla="*/ 5771136 w 9662615"/>
              <a:gd name="connsiteY39" fmla="*/ 1453639 h 1603753"/>
              <a:gd name="connsiteX40" fmla="*/ 5724081 w 9662615"/>
              <a:gd name="connsiteY40" fmla="*/ 1470431 h 1603753"/>
              <a:gd name="connsiteX41" fmla="*/ 5666577 w 9662615"/>
              <a:gd name="connsiteY41" fmla="*/ 1473921 h 1603753"/>
              <a:gd name="connsiteX42" fmla="*/ 5649068 w 9662615"/>
              <a:gd name="connsiteY42" fmla="*/ 1461676 h 1603753"/>
              <a:gd name="connsiteX43" fmla="*/ 5588902 w 9662615"/>
              <a:gd name="connsiteY43" fmla="*/ 1469647 h 1603753"/>
              <a:gd name="connsiteX44" fmla="*/ 5498090 w 9662615"/>
              <a:gd name="connsiteY44" fmla="*/ 1483173 h 1603753"/>
              <a:gd name="connsiteX45" fmla="*/ 5444641 w 9662615"/>
              <a:gd name="connsiteY45" fmla="*/ 1487602 h 1603753"/>
              <a:gd name="connsiteX46" fmla="*/ 5299812 w 9662615"/>
              <a:gd name="connsiteY46" fmla="*/ 1503362 h 1603753"/>
              <a:gd name="connsiteX47" fmla="*/ 5213947 w 9662615"/>
              <a:gd name="connsiteY47" fmla="*/ 1516637 h 1603753"/>
              <a:gd name="connsiteX48" fmla="*/ 5090342 w 9662615"/>
              <a:gd name="connsiteY48" fmla="*/ 1546680 h 1603753"/>
              <a:gd name="connsiteX49" fmla="*/ 5129812 w 9662615"/>
              <a:gd name="connsiteY49" fmla="*/ 1521277 h 1603753"/>
              <a:gd name="connsiteX50" fmla="*/ 5059484 w 9662615"/>
              <a:gd name="connsiteY50" fmla="*/ 1546802 h 1603753"/>
              <a:gd name="connsiteX51" fmla="*/ 5038524 w 9662615"/>
              <a:gd name="connsiteY51" fmla="*/ 1545675 h 1603753"/>
              <a:gd name="connsiteX52" fmla="*/ 5026564 w 9662615"/>
              <a:gd name="connsiteY52" fmla="*/ 1545376 h 1603753"/>
              <a:gd name="connsiteX53" fmla="*/ 4969433 w 9662615"/>
              <a:gd name="connsiteY53" fmla="*/ 1550865 h 1603753"/>
              <a:gd name="connsiteX54" fmla="*/ 4929254 w 9662615"/>
              <a:gd name="connsiteY54" fmla="*/ 1563452 h 1603753"/>
              <a:gd name="connsiteX55" fmla="*/ 4871726 w 9662615"/>
              <a:gd name="connsiteY55" fmla="*/ 1570584 h 1603753"/>
              <a:gd name="connsiteX56" fmla="*/ 4843267 w 9662615"/>
              <a:gd name="connsiteY56" fmla="*/ 1561459 h 1603753"/>
              <a:gd name="connsiteX57" fmla="*/ 4821058 w 9662615"/>
              <a:gd name="connsiteY57" fmla="*/ 1553078 h 1603753"/>
              <a:gd name="connsiteX58" fmla="*/ 4791466 w 9662615"/>
              <a:gd name="connsiteY58" fmla="*/ 1561324 h 1603753"/>
              <a:gd name="connsiteX59" fmla="*/ 4784247 w 9662615"/>
              <a:gd name="connsiteY59" fmla="*/ 1562342 h 1603753"/>
              <a:gd name="connsiteX60" fmla="*/ 4743285 w 9662615"/>
              <a:gd name="connsiteY60" fmla="*/ 1597680 h 1603753"/>
              <a:gd name="connsiteX61" fmla="*/ 4697562 w 9662615"/>
              <a:gd name="connsiteY61" fmla="*/ 1551206 h 1603753"/>
              <a:gd name="connsiteX62" fmla="*/ 4662664 w 9662615"/>
              <a:gd name="connsiteY62" fmla="*/ 1573162 h 1603753"/>
              <a:gd name="connsiteX63" fmla="*/ 4603028 w 9662615"/>
              <a:gd name="connsiteY63" fmla="*/ 1568821 h 1603753"/>
              <a:gd name="connsiteX64" fmla="*/ 4541612 w 9662615"/>
              <a:gd name="connsiteY64" fmla="*/ 1545262 h 1603753"/>
              <a:gd name="connsiteX65" fmla="*/ 4422155 w 9662615"/>
              <a:gd name="connsiteY65" fmla="*/ 1542059 h 1603753"/>
              <a:gd name="connsiteX66" fmla="*/ 4221826 w 9662615"/>
              <a:gd name="connsiteY66" fmla="*/ 1508923 h 1603753"/>
              <a:gd name="connsiteX67" fmla="*/ 4096601 w 9662615"/>
              <a:gd name="connsiteY67" fmla="*/ 1521563 h 1603753"/>
              <a:gd name="connsiteX68" fmla="*/ 3970635 w 9662615"/>
              <a:gd name="connsiteY68" fmla="*/ 1544815 h 1603753"/>
              <a:gd name="connsiteX69" fmla="*/ 3833906 w 9662615"/>
              <a:gd name="connsiteY69" fmla="*/ 1516637 h 1603753"/>
              <a:gd name="connsiteX70" fmla="*/ 3696258 w 9662615"/>
              <a:gd name="connsiteY70" fmla="*/ 1537563 h 1603753"/>
              <a:gd name="connsiteX71" fmla="*/ 3594070 w 9662615"/>
              <a:gd name="connsiteY71" fmla="*/ 1509422 h 1603753"/>
              <a:gd name="connsiteX72" fmla="*/ 3565233 w 9662615"/>
              <a:gd name="connsiteY72" fmla="*/ 1515122 h 1603753"/>
              <a:gd name="connsiteX73" fmla="*/ 3560267 w 9662615"/>
              <a:gd name="connsiteY73" fmla="*/ 1516288 h 1603753"/>
              <a:gd name="connsiteX74" fmla="*/ 3540258 w 9662615"/>
              <a:gd name="connsiteY74" fmla="*/ 1516976 h 1603753"/>
              <a:gd name="connsiteX75" fmla="*/ 3534780 w 9662615"/>
              <a:gd name="connsiteY75" fmla="*/ 1522141 h 1603753"/>
              <a:gd name="connsiteX76" fmla="*/ 3504783 w 9662615"/>
              <a:gd name="connsiteY76" fmla="*/ 1526739 h 1603753"/>
              <a:gd name="connsiteX77" fmla="*/ 3430805 w 9662615"/>
              <a:gd name="connsiteY77" fmla="*/ 1542521 h 1603753"/>
              <a:gd name="connsiteX78" fmla="*/ 3292707 w 9662615"/>
              <a:gd name="connsiteY78" fmla="*/ 1520490 h 1603753"/>
              <a:gd name="connsiteX79" fmla="*/ 3187872 w 9662615"/>
              <a:gd name="connsiteY79" fmla="*/ 1519991 h 1603753"/>
              <a:gd name="connsiteX80" fmla="*/ 3148026 w 9662615"/>
              <a:gd name="connsiteY80" fmla="*/ 1524777 h 1603753"/>
              <a:gd name="connsiteX81" fmla="*/ 3092394 w 9662615"/>
              <a:gd name="connsiteY81" fmla="*/ 1528115 h 1603753"/>
              <a:gd name="connsiteX82" fmla="*/ 2994200 w 9662615"/>
              <a:gd name="connsiteY82" fmla="*/ 1537857 h 1603753"/>
              <a:gd name="connsiteX83" fmla="*/ 2862301 w 9662615"/>
              <a:gd name="connsiteY83" fmla="*/ 1544250 h 1603753"/>
              <a:gd name="connsiteX84" fmla="*/ 2766335 w 9662615"/>
              <a:gd name="connsiteY84" fmla="*/ 1527662 h 1603753"/>
              <a:gd name="connsiteX85" fmla="*/ 2757836 w 9662615"/>
              <a:gd name="connsiteY85" fmla="*/ 1531371 h 1603753"/>
              <a:gd name="connsiteX86" fmla="*/ 2691555 w 9662615"/>
              <a:gd name="connsiteY86" fmla="*/ 1530283 h 1603753"/>
              <a:gd name="connsiteX87" fmla="*/ 2491676 w 9662615"/>
              <a:gd name="connsiteY87" fmla="*/ 1500859 h 1603753"/>
              <a:gd name="connsiteX88" fmla="*/ 2378036 w 9662615"/>
              <a:gd name="connsiteY88" fmla="*/ 1520645 h 1603753"/>
              <a:gd name="connsiteX89" fmla="*/ 2284269 w 9662615"/>
              <a:gd name="connsiteY89" fmla="*/ 1503068 h 1603753"/>
              <a:gd name="connsiteX90" fmla="*/ 2207104 w 9662615"/>
              <a:gd name="connsiteY90" fmla="*/ 1508888 h 1603753"/>
              <a:gd name="connsiteX91" fmla="*/ 2149226 w 9662615"/>
              <a:gd name="connsiteY91" fmla="*/ 1523409 h 1603753"/>
              <a:gd name="connsiteX92" fmla="*/ 2084783 w 9662615"/>
              <a:gd name="connsiteY92" fmla="*/ 1524245 h 1603753"/>
              <a:gd name="connsiteX93" fmla="*/ 2070075 w 9662615"/>
              <a:gd name="connsiteY93" fmla="*/ 1511285 h 1603753"/>
              <a:gd name="connsiteX94" fmla="*/ 2001057 w 9662615"/>
              <a:gd name="connsiteY94" fmla="*/ 1516449 h 1603753"/>
              <a:gd name="connsiteX95" fmla="*/ 1896330 w 9662615"/>
              <a:gd name="connsiteY95" fmla="*/ 1525725 h 1603753"/>
              <a:gd name="connsiteX96" fmla="*/ 1835994 w 9662615"/>
              <a:gd name="connsiteY96" fmla="*/ 1527678 h 1603753"/>
              <a:gd name="connsiteX97" fmla="*/ 1671119 w 9662615"/>
              <a:gd name="connsiteY97" fmla="*/ 1536701 h 1603753"/>
              <a:gd name="connsiteX98" fmla="*/ 1601337 w 9662615"/>
              <a:gd name="connsiteY98" fmla="*/ 1548552 h 1603753"/>
              <a:gd name="connsiteX99" fmla="*/ 1407755 w 9662615"/>
              <a:gd name="connsiteY99" fmla="*/ 1571444 h 1603753"/>
              <a:gd name="connsiteX100" fmla="*/ 1271994 w 9662615"/>
              <a:gd name="connsiteY100" fmla="*/ 1579471 h 1603753"/>
              <a:gd name="connsiteX101" fmla="*/ 1249226 w 9662615"/>
              <a:gd name="connsiteY101" fmla="*/ 1583140 h 1603753"/>
              <a:gd name="connsiteX102" fmla="*/ 1217719 w 9662615"/>
              <a:gd name="connsiteY102" fmla="*/ 1580863 h 1603753"/>
              <a:gd name="connsiteX103" fmla="*/ 1091432 w 9662615"/>
              <a:gd name="connsiteY103" fmla="*/ 1571003 h 1603753"/>
              <a:gd name="connsiteX104" fmla="*/ 992039 w 9662615"/>
              <a:gd name="connsiteY104" fmla="*/ 1556662 h 1603753"/>
              <a:gd name="connsiteX105" fmla="*/ 868264 w 9662615"/>
              <a:gd name="connsiteY105" fmla="*/ 1566392 h 1603753"/>
              <a:gd name="connsiteX106" fmla="*/ 792765 w 9662615"/>
              <a:gd name="connsiteY106" fmla="*/ 1563102 h 1603753"/>
              <a:gd name="connsiteX107" fmla="*/ 669055 w 9662615"/>
              <a:gd name="connsiteY107" fmla="*/ 1543638 h 1603753"/>
              <a:gd name="connsiteX108" fmla="*/ 506152 w 9662615"/>
              <a:gd name="connsiteY108" fmla="*/ 1549124 h 1603753"/>
              <a:gd name="connsiteX109" fmla="*/ 472797 w 9662615"/>
              <a:gd name="connsiteY109" fmla="*/ 1568904 h 1603753"/>
              <a:gd name="connsiteX110" fmla="*/ 427864 w 9662615"/>
              <a:gd name="connsiteY110" fmla="*/ 1580848 h 1603753"/>
              <a:gd name="connsiteX111" fmla="*/ 408381 w 9662615"/>
              <a:gd name="connsiteY111" fmla="*/ 1552940 h 1603753"/>
              <a:gd name="connsiteX112" fmla="*/ 267163 w 9662615"/>
              <a:gd name="connsiteY112" fmla="*/ 1531913 h 1603753"/>
              <a:gd name="connsiteX113" fmla="*/ 196644 w 9662615"/>
              <a:gd name="connsiteY113" fmla="*/ 1524565 h 1603753"/>
              <a:gd name="connsiteX114" fmla="*/ 86819 w 9662615"/>
              <a:gd name="connsiteY114" fmla="*/ 1519517 h 1603753"/>
              <a:gd name="connsiteX115" fmla="*/ 53369 w 9662615"/>
              <a:gd name="connsiteY115" fmla="*/ 1516853 h 1603753"/>
              <a:gd name="connsiteX116" fmla="*/ 2359 w 9662615"/>
              <a:gd name="connsiteY116" fmla="*/ 1515247 h 1603753"/>
              <a:gd name="connsiteX117" fmla="*/ 0 w 9662615"/>
              <a:gd name="connsiteY117" fmla="*/ 1514932 h 1603753"/>
              <a:gd name="connsiteX118" fmla="*/ 0 w 9662615"/>
              <a:gd name="connsiteY118" fmla="*/ 0 h 1603753"/>
              <a:gd name="connsiteX0" fmla="*/ 0 w 9662615"/>
              <a:gd name="connsiteY0" fmla="*/ 0 h 1603753"/>
              <a:gd name="connsiteX1" fmla="*/ 9662615 w 9662615"/>
              <a:gd name="connsiteY1" fmla="*/ 0 h 1603753"/>
              <a:gd name="connsiteX2" fmla="*/ 9662615 w 9662615"/>
              <a:gd name="connsiteY2" fmla="*/ 1280346 h 1603753"/>
              <a:gd name="connsiteX3" fmla="*/ 9658420 w 9662615"/>
              <a:gd name="connsiteY3" fmla="*/ 1280106 h 1603753"/>
              <a:gd name="connsiteX4" fmla="*/ 9469546 w 9662615"/>
              <a:gd name="connsiteY4" fmla="*/ 1289837 h 1603753"/>
              <a:gd name="connsiteX5" fmla="*/ 9385895 w 9662615"/>
              <a:gd name="connsiteY5" fmla="*/ 1269203 h 1603753"/>
              <a:gd name="connsiteX6" fmla="*/ 9144767 w 9662615"/>
              <a:gd name="connsiteY6" fmla="*/ 1264120 h 1603753"/>
              <a:gd name="connsiteX7" fmla="*/ 8837252 w 9662615"/>
              <a:gd name="connsiteY7" fmla="*/ 1350515 h 1603753"/>
              <a:gd name="connsiteX8" fmla="*/ 8705466 w 9662615"/>
              <a:gd name="connsiteY8" fmla="*/ 1342419 h 1603753"/>
              <a:gd name="connsiteX9" fmla="*/ 8652221 w 9662615"/>
              <a:gd name="connsiteY9" fmla="*/ 1326906 h 1603753"/>
              <a:gd name="connsiteX10" fmla="*/ 8632312 w 9662615"/>
              <a:gd name="connsiteY10" fmla="*/ 1326025 h 1603753"/>
              <a:gd name="connsiteX11" fmla="*/ 8591582 w 9662615"/>
              <a:gd name="connsiteY11" fmla="*/ 1341666 h 1603753"/>
              <a:gd name="connsiteX12" fmla="*/ 8537336 w 9662615"/>
              <a:gd name="connsiteY12" fmla="*/ 1341684 h 1603753"/>
              <a:gd name="connsiteX13" fmla="*/ 8472508 w 9662615"/>
              <a:gd name="connsiteY13" fmla="*/ 1363109 h 1603753"/>
              <a:gd name="connsiteX14" fmla="*/ 8258477 w 9662615"/>
              <a:gd name="connsiteY14" fmla="*/ 1370666 h 1603753"/>
              <a:gd name="connsiteX15" fmla="*/ 8197961 w 9662615"/>
              <a:gd name="connsiteY15" fmla="*/ 1392804 h 1603753"/>
              <a:gd name="connsiteX16" fmla="*/ 8171196 w 9662615"/>
              <a:gd name="connsiteY16" fmla="*/ 1397216 h 1603753"/>
              <a:gd name="connsiteX17" fmla="*/ 8127667 w 9662615"/>
              <a:gd name="connsiteY17" fmla="*/ 1418254 h 1603753"/>
              <a:gd name="connsiteX18" fmla="*/ 7974579 w 9662615"/>
              <a:gd name="connsiteY18" fmla="*/ 1383439 h 1603753"/>
              <a:gd name="connsiteX19" fmla="*/ 7768351 w 9662615"/>
              <a:gd name="connsiteY19" fmla="*/ 1395051 h 1603753"/>
              <a:gd name="connsiteX20" fmla="*/ 7635985 w 9662615"/>
              <a:gd name="connsiteY20" fmla="*/ 1386363 h 1603753"/>
              <a:gd name="connsiteX21" fmla="*/ 7466069 w 9662615"/>
              <a:gd name="connsiteY21" fmla="*/ 1377654 h 1603753"/>
              <a:gd name="connsiteX22" fmla="*/ 7355642 w 9662615"/>
              <a:gd name="connsiteY22" fmla="*/ 1407761 h 1603753"/>
              <a:gd name="connsiteX23" fmla="*/ 7151610 w 9662615"/>
              <a:gd name="connsiteY23" fmla="*/ 1397856 h 1603753"/>
              <a:gd name="connsiteX24" fmla="*/ 7082147 w 9662615"/>
              <a:gd name="connsiteY24" fmla="*/ 1406113 h 1603753"/>
              <a:gd name="connsiteX25" fmla="*/ 7014958 w 9662615"/>
              <a:gd name="connsiteY25" fmla="*/ 1396883 h 1603753"/>
              <a:gd name="connsiteX26" fmla="*/ 6907567 w 9662615"/>
              <a:gd name="connsiteY26" fmla="*/ 1419149 h 1603753"/>
              <a:gd name="connsiteX27" fmla="*/ 6748428 w 9662615"/>
              <a:gd name="connsiteY27" fmla="*/ 1420308 h 1603753"/>
              <a:gd name="connsiteX28" fmla="*/ 6654257 w 9662615"/>
              <a:gd name="connsiteY28" fmla="*/ 1424143 h 1603753"/>
              <a:gd name="connsiteX29" fmla="*/ 6620123 w 9662615"/>
              <a:gd name="connsiteY29" fmla="*/ 1430535 h 1603753"/>
              <a:gd name="connsiteX30" fmla="*/ 6571355 w 9662615"/>
              <a:gd name="connsiteY30" fmla="*/ 1436144 h 1603753"/>
              <a:gd name="connsiteX31" fmla="*/ 6486557 w 9662615"/>
              <a:gd name="connsiteY31" fmla="*/ 1449861 h 1603753"/>
              <a:gd name="connsiteX32" fmla="*/ 6370419 w 9662615"/>
              <a:gd name="connsiteY32" fmla="*/ 1461649 h 1603753"/>
              <a:gd name="connsiteX33" fmla="*/ 6278839 w 9662615"/>
              <a:gd name="connsiteY33" fmla="*/ 1449160 h 1603753"/>
              <a:gd name="connsiteX34" fmla="*/ 6272455 w 9662615"/>
              <a:gd name="connsiteY34" fmla="*/ 1453191 h 1603753"/>
              <a:gd name="connsiteX35" fmla="*/ 6212659 w 9662615"/>
              <a:gd name="connsiteY35" fmla="*/ 1454850 h 1603753"/>
              <a:gd name="connsiteX36" fmla="*/ 6069317 w 9662615"/>
              <a:gd name="connsiteY36" fmla="*/ 1445838 h 1603753"/>
              <a:gd name="connsiteX37" fmla="*/ 5878477 w 9662615"/>
              <a:gd name="connsiteY37" fmla="*/ 1439180 h 1603753"/>
              <a:gd name="connsiteX38" fmla="*/ 5838387 w 9662615"/>
              <a:gd name="connsiteY38" fmla="*/ 1444679 h 1603753"/>
              <a:gd name="connsiteX39" fmla="*/ 5771136 w 9662615"/>
              <a:gd name="connsiteY39" fmla="*/ 1453639 h 1603753"/>
              <a:gd name="connsiteX40" fmla="*/ 5724081 w 9662615"/>
              <a:gd name="connsiteY40" fmla="*/ 1470431 h 1603753"/>
              <a:gd name="connsiteX41" fmla="*/ 5666577 w 9662615"/>
              <a:gd name="connsiteY41" fmla="*/ 1473921 h 1603753"/>
              <a:gd name="connsiteX42" fmla="*/ 5649068 w 9662615"/>
              <a:gd name="connsiteY42" fmla="*/ 1461676 h 1603753"/>
              <a:gd name="connsiteX43" fmla="*/ 5588902 w 9662615"/>
              <a:gd name="connsiteY43" fmla="*/ 1469647 h 1603753"/>
              <a:gd name="connsiteX44" fmla="*/ 5498090 w 9662615"/>
              <a:gd name="connsiteY44" fmla="*/ 1483173 h 1603753"/>
              <a:gd name="connsiteX45" fmla="*/ 5444641 w 9662615"/>
              <a:gd name="connsiteY45" fmla="*/ 1487602 h 1603753"/>
              <a:gd name="connsiteX46" fmla="*/ 5299812 w 9662615"/>
              <a:gd name="connsiteY46" fmla="*/ 1503362 h 1603753"/>
              <a:gd name="connsiteX47" fmla="*/ 5213947 w 9662615"/>
              <a:gd name="connsiteY47" fmla="*/ 1516637 h 1603753"/>
              <a:gd name="connsiteX48" fmla="*/ 5090342 w 9662615"/>
              <a:gd name="connsiteY48" fmla="*/ 1546680 h 1603753"/>
              <a:gd name="connsiteX49" fmla="*/ 5129812 w 9662615"/>
              <a:gd name="connsiteY49" fmla="*/ 1521277 h 1603753"/>
              <a:gd name="connsiteX50" fmla="*/ 5059484 w 9662615"/>
              <a:gd name="connsiteY50" fmla="*/ 1546802 h 1603753"/>
              <a:gd name="connsiteX51" fmla="*/ 5038524 w 9662615"/>
              <a:gd name="connsiteY51" fmla="*/ 1545675 h 1603753"/>
              <a:gd name="connsiteX52" fmla="*/ 5026564 w 9662615"/>
              <a:gd name="connsiteY52" fmla="*/ 1545376 h 1603753"/>
              <a:gd name="connsiteX53" fmla="*/ 4969433 w 9662615"/>
              <a:gd name="connsiteY53" fmla="*/ 1550865 h 1603753"/>
              <a:gd name="connsiteX54" fmla="*/ 4929254 w 9662615"/>
              <a:gd name="connsiteY54" fmla="*/ 1563452 h 1603753"/>
              <a:gd name="connsiteX55" fmla="*/ 4871726 w 9662615"/>
              <a:gd name="connsiteY55" fmla="*/ 1570584 h 1603753"/>
              <a:gd name="connsiteX56" fmla="*/ 4843267 w 9662615"/>
              <a:gd name="connsiteY56" fmla="*/ 1561459 h 1603753"/>
              <a:gd name="connsiteX57" fmla="*/ 4821058 w 9662615"/>
              <a:gd name="connsiteY57" fmla="*/ 1553078 h 1603753"/>
              <a:gd name="connsiteX58" fmla="*/ 4791466 w 9662615"/>
              <a:gd name="connsiteY58" fmla="*/ 1561324 h 1603753"/>
              <a:gd name="connsiteX59" fmla="*/ 4784247 w 9662615"/>
              <a:gd name="connsiteY59" fmla="*/ 1562342 h 1603753"/>
              <a:gd name="connsiteX60" fmla="*/ 4743285 w 9662615"/>
              <a:gd name="connsiteY60" fmla="*/ 1597680 h 1603753"/>
              <a:gd name="connsiteX61" fmla="*/ 4697562 w 9662615"/>
              <a:gd name="connsiteY61" fmla="*/ 1551206 h 1603753"/>
              <a:gd name="connsiteX62" fmla="*/ 4662664 w 9662615"/>
              <a:gd name="connsiteY62" fmla="*/ 1573162 h 1603753"/>
              <a:gd name="connsiteX63" fmla="*/ 4603028 w 9662615"/>
              <a:gd name="connsiteY63" fmla="*/ 1568821 h 1603753"/>
              <a:gd name="connsiteX64" fmla="*/ 4541612 w 9662615"/>
              <a:gd name="connsiteY64" fmla="*/ 1545262 h 1603753"/>
              <a:gd name="connsiteX65" fmla="*/ 4422155 w 9662615"/>
              <a:gd name="connsiteY65" fmla="*/ 1542059 h 1603753"/>
              <a:gd name="connsiteX66" fmla="*/ 4221826 w 9662615"/>
              <a:gd name="connsiteY66" fmla="*/ 1508923 h 1603753"/>
              <a:gd name="connsiteX67" fmla="*/ 4096601 w 9662615"/>
              <a:gd name="connsiteY67" fmla="*/ 1521563 h 1603753"/>
              <a:gd name="connsiteX68" fmla="*/ 3970635 w 9662615"/>
              <a:gd name="connsiteY68" fmla="*/ 1544815 h 1603753"/>
              <a:gd name="connsiteX69" fmla="*/ 3833906 w 9662615"/>
              <a:gd name="connsiteY69" fmla="*/ 1516637 h 1603753"/>
              <a:gd name="connsiteX70" fmla="*/ 3696258 w 9662615"/>
              <a:gd name="connsiteY70" fmla="*/ 1537563 h 1603753"/>
              <a:gd name="connsiteX71" fmla="*/ 3594070 w 9662615"/>
              <a:gd name="connsiteY71" fmla="*/ 1509422 h 1603753"/>
              <a:gd name="connsiteX72" fmla="*/ 3565233 w 9662615"/>
              <a:gd name="connsiteY72" fmla="*/ 1515122 h 1603753"/>
              <a:gd name="connsiteX73" fmla="*/ 3560267 w 9662615"/>
              <a:gd name="connsiteY73" fmla="*/ 1516288 h 1603753"/>
              <a:gd name="connsiteX74" fmla="*/ 3540258 w 9662615"/>
              <a:gd name="connsiteY74" fmla="*/ 1516976 h 1603753"/>
              <a:gd name="connsiteX75" fmla="*/ 3534780 w 9662615"/>
              <a:gd name="connsiteY75" fmla="*/ 1522141 h 1603753"/>
              <a:gd name="connsiteX76" fmla="*/ 3504783 w 9662615"/>
              <a:gd name="connsiteY76" fmla="*/ 1526739 h 1603753"/>
              <a:gd name="connsiteX77" fmla="*/ 3430805 w 9662615"/>
              <a:gd name="connsiteY77" fmla="*/ 1542521 h 1603753"/>
              <a:gd name="connsiteX78" fmla="*/ 3292707 w 9662615"/>
              <a:gd name="connsiteY78" fmla="*/ 1520490 h 1603753"/>
              <a:gd name="connsiteX79" fmla="*/ 3187872 w 9662615"/>
              <a:gd name="connsiteY79" fmla="*/ 1519991 h 1603753"/>
              <a:gd name="connsiteX80" fmla="*/ 3148026 w 9662615"/>
              <a:gd name="connsiteY80" fmla="*/ 1524777 h 1603753"/>
              <a:gd name="connsiteX81" fmla="*/ 3092394 w 9662615"/>
              <a:gd name="connsiteY81" fmla="*/ 1528115 h 1603753"/>
              <a:gd name="connsiteX82" fmla="*/ 2994200 w 9662615"/>
              <a:gd name="connsiteY82" fmla="*/ 1537857 h 1603753"/>
              <a:gd name="connsiteX83" fmla="*/ 2862301 w 9662615"/>
              <a:gd name="connsiteY83" fmla="*/ 1544250 h 1603753"/>
              <a:gd name="connsiteX84" fmla="*/ 2766335 w 9662615"/>
              <a:gd name="connsiteY84" fmla="*/ 1527662 h 1603753"/>
              <a:gd name="connsiteX85" fmla="*/ 2757836 w 9662615"/>
              <a:gd name="connsiteY85" fmla="*/ 1531371 h 1603753"/>
              <a:gd name="connsiteX86" fmla="*/ 2691555 w 9662615"/>
              <a:gd name="connsiteY86" fmla="*/ 1530283 h 1603753"/>
              <a:gd name="connsiteX87" fmla="*/ 2491676 w 9662615"/>
              <a:gd name="connsiteY87" fmla="*/ 1500859 h 1603753"/>
              <a:gd name="connsiteX88" fmla="*/ 2378036 w 9662615"/>
              <a:gd name="connsiteY88" fmla="*/ 1520645 h 1603753"/>
              <a:gd name="connsiteX89" fmla="*/ 2284269 w 9662615"/>
              <a:gd name="connsiteY89" fmla="*/ 1503068 h 1603753"/>
              <a:gd name="connsiteX90" fmla="*/ 2207104 w 9662615"/>
              <a:gd name="connsiteY90" fmla="*/ 1508888 h 1603753"/>
              <a:gd name="connsiteX91" fmla="*/ 2149226 w 9662615"/>
              <a:gd name="connsiteY91" fmla="*/ 1523409 h 1603753"/>
              <a:gd name="connsiteX92" fmla="*/ 2084783 w 9662615"/>
              <a:gd name="connsiteY92" fmla="*/ 1524245 h 1603753"/>
              <a:gd name="connsiteX93" fmla="*/ 2070075 w 9662615"/>
              <a:gd name="connsiteY93" fmla="*/ 1511285 h 1603753"/>
              <a:gd name="connsiteX94" fmla="*/ 2001057 w 9662615"/>
              <a:gd name="connsiteY94" fmla="*/ 1516449 h 1603753"/>
              <a:gd name="connsiteX95" fmla="*/ 1896330 w 9662615"/>
              <a:gd name="connsiteY95" fmla="*/ 1525725 h 1603753"/>
              <a:gd name="connsiteX96" fmla="*/ 1835994 w 9662615"/>
              <a:gd name="connsiteY96" fmla="*/ 1527678 h 1603753"/>
              <a:gd name="connsiteX97" fmla="*/ 1671119 w 9662615"/>
              <a:gd name="connsiteY97" fmla="*/ 1536701 h 1603753"/>
              <a:gd name="connsiteX98" fmla="*/ 1601337 w 9662615"/>
              <a:gd name="connsiteY98" fmla="*/ 1548552 h 1603753"/>
              <a:gd name="connsiteX99" fmla="*/ 1407755 w 9662615"/>
              <a:gd name="connsiteY99" fmla="*/ 1571444 h 1603753"/>
              <a:gd name="connsiteX100" fmla="*/ 1271994 w 9662615"/>
              <a:gd name="connsiteY100" fmla="*/ 1579471 h 1603753"/>
              <a:gd name="connsiteX101" fmla="*/ 1249226 w 9662615"/>
              <a:gd name="connsiteY101" fmla="*/ 1583140 h 1603753"/>
              <a:gd name="connsiteX102" fmla="*/ 1217719 w 9662615"/>
              <a:gd name="connsiteY102" fmla="*/ 1580863 h 1603753"/>
              <a:gd name="connsiteX103" fmla="*/ 1091432 w 9662615"/>
              <a:gd name="connsiteY103" fmla="*/ 1571003 h 1603753"/>
              <a:gd name="connsiteX104" fmla="*/ 992039 w 9662615"/>
              <a:gd name="connsiteY104" fmla="*/ 1556662 h 1603753"/>
              <a:gd name="connsiteX105" fmla="*/ 868264 w 9662615"/>
              <a:gd name="connsiteY105" fmla="*/ 1566392 h 1603753"/>
              <a:gd name="connsiteX106" fmla="*/ 792765 w 9662615"/>
              <a:gd name="connsiteY106" fmla="*/ 1563102 h 1603753"/>
              <a:gd name="connsiteX107" fmla="*/ 669055 w 9662615"/>
              <a:gd name="connsiteY107" fmla="*/ 1543638 h 1603753"/>
              <a:gd name="connsiteX108" fmla="*/ 506152 w 9662615"/>
              <a:gd name="connsiteY108" fmla="*/ 1549124 h 1603753"/>
              <a:gd name="connsiteX109" fmla="*/ 472797 w 9662615"/>
              <a:gd name="connsiteY109" fmla="*/ 1568904 h 1603753"/>
              <a:gd name="connsiteX110" fmla="*/ 427864 w 9662615"/>
              <a:gd name="connsiteY110" fmla="*/ 1580848 h 1603753"/>
              <a:gd name="connsiteX111" fmla="*/ 408381 w 9662615"/>
              <a:gd name="connsiteY111" fmla="*/ 1552940 h 1603753"/>
              <a:gd name="connsiteX112" fmla="*/ 267163 w 9662615"/>
              <a:gd name="connsiteY112" fmla="*/ 1531913 h 1603753"/>
              <a:gd name="connsiteX113" fmla="*/ 196644 w 9662615"/>
              <a:gd name="connsiteY113" fmla="*/ 1524565 h 1603753"/>
              <a:gd name="connsiteX114" fmla="*/ 86819 w 9662615"/>
              <a:gd name="connsiteY114" fmla="*/ 1519517 h 1603753"/>
              <a:gd name="connsiteX115" fmla="*/ 53369 w 9662615"/>
              <a:gd name="connsiteY115" fmla="*/ 1516853 h 1603753"/>
              <a:gd name="connsiteX116" fmla="*/ 2359 w 9662615"/>
              <a:gd name="connsiteY116" fmla="*/ 1515247 h 1603753"/>
              <a:gd name="connsiteX117" fmla="*/ 0 w 9662615"/>
              <a:gd name="connsiteY117" fmla="*/ 1514932 h 1603753"/>
              <a:gd name="connsiteX118" fmla="*/ 0 w 9662615"/>
              <a:gd name="connsiteY118" fmla="*/ 0 h 1603753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62664 w 9662615"/>
              <a:gd name="connsiteY62" fmla="*/ 1573162 h 1583140"/>
              <a:gd name="connsiteX63" fmla="*/ 4603028 w 9662615"/>
              <a:gd name="connsiteY63" fmla="*/ 1568821 h 1583140"/>
              <a:gd name="connsiteX64" fmla="*/ 4541612 w 9662615"/>
              <a:gd name="connsiteY64" fmla="*/ 1545262 h 1583140"/>
              <a:gd name="connsiteX65" fmla="*/ 4422155 w 9662615"/>
              <a:gd name="connsiteY65" fmla="*/ 1542059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62664 w 9662615"/>
              <a:gd name="connsiteY62" fmla="*/ 1573162 h 1583140"/>
              <a:gd name="connsiteX63" fmla="*/ 4603028 w 9662615"/>
              <a:gd name="connsiteY63" fmla="*/ 1568821 h 1583140"/>
              <a:gd name="connsiteX64" fmla="*/ 4541612 w 9662615"/>
              <a:gd name="connsiteY64" fmla="*/ 1545262 h 1583140"/>
              <a:gd name="connsiteX65" fmla="*/ 4382398 w 9662615"/>
              <a:gd name="connsiteY65" fmla="*/ 1534108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62664 w 9662615"/>
              <a:gd name="connsiteY62" fmla="*/ 1573162 h 1583140"/>
              <a:gd name="connsiteX63" fmla="*/ 4603028 w 9662615"/>
              <a:gd name="connsiteY63" fmla="*/ 1568821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62664 w 9662615"/>
              <a:gd name="connsiteY62" fmla="*/ 1573162 h 1583140"/>
              <a:gd name="connsiteX63" fmla="*/ 4603028 w 9662615"/>
              <a:gd name="connsiteY63" fmla="*/ 1568821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62664 w 9662615"/>
              <a:gd name="connsiteY62" fmla="*/ 1573162 h 1583140"/>
              <a:gd name="connsiteX63" fmla="*/ 4595077 w 9662615"/>
              <a:gd name="connsiteY63" fmla="*/ 1552918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62664 w 9662615"/>
              <a:gd name="connsiteY62" fmla="*/ 1573162 h 1583140"/>
              <a:gd name="connsiteX63" fmla="*/ 4595077 w 9662615"/>
              <a:gd name="connsiteY63" fmla="*/ 1552918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62664 w 9662615"/>
              <a:gd name="connsiteY62" fmla="*/ 1573162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8923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3970635 w 9662615"/>
              <a:gd name="connsiteY68" fmla="*/ 1544815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3966659 w 9662615"/>
              <a:gd name="connsiteY68" fmla="*/ 1528913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96499"/>
              <a:gd name="connsiteX1" fmla="*/ 9662615 w 9662615"/>
              <a:gd name="connsiteY1" fmla="*/ 0 h 1596499"/>
              <a:gd name="connsiteX2" fmla="*/ 9662615 w 9662615"/>
              <a:gd name="connsiteY2" fmla="*/ 1280346 h 1596499"/>
              <a:gd name="connsiteX3" fmla="*/ 9658420 w 9662615"/>
              <a:gd name="connsiteY3" fmla="*/ 1280106 h 1596499"/>
              <a:gd name="connsiteX4" fmla="*/ 9469546 w 9662615"/>
              <a:gd name="connsiteY4" fmla="*/ 1289837 h 1596499"/>
              <a:gd name="connsiteX5" fmla="*/ 9385895 w 9662615"/>
              <a:gd name="connsiteY5" fmla="*/ 1269203 h 1596499"/>
              <a:gd name="connsiteX6" fmla="*/ 9144767 w 9662615"/>
              <a:gd name="connsiteY6" fmla="*/ 1264120 h 1596499"/>
              <a:gd name="connsiteX7" fmla="*/ 8837252 w 9662615"/>
              <a:gd name="connsiteY7" fmla="*/ 1350515 h 1596499"/>
              <a:gd name="connsiteX8" fmla="*/ 8705466 w 9662615"/>
              <a:gd name="connsiteY8" fmla="*/ 1342419 h 1596499"/>
              <a:gd name="connsiteX9" fmla="*/ 8652221 w 9662615"/>
              <a:gd name="connsiteY9" fmla="*/ 1326906 h 1596499"/>
              <a:gd name="connsiteX10" fmla="*/ 8632312 w 9662615"/>
              <a:gd name="connsiteY10" fmla="*/ 1326025 h 1596499"/>
              <a:gd name="connsiteX11" fmla="*/ 8591582 w 9662615"/>
              <a:gd name="connsiteY11" fmla="*/ 1341666 h 1596499"/>
              <a:gd name="connsiteX12" fmla="*/ 8537336 w 9662615"/>
              <a:gd name="connsiteY12" fmla="*/ 1341684 h 1596499"/>
              <a:gd name="connsiteX13" fmla="*/ 8472508 w 9662615"/>
              <a:gd name="connsiteY13" fmla="*/ 1363109 h 1596499"/>
              <a:gd name="connsiteX14" fmla="*/ 8258477 w 9662615"/>
              <a:gd name="connsiteY14" fmla="*/ 1370666 h 1596499"/>
              <a:gd name="connsiteX15" fmla="*/ 8197961 w 9662615"/>
              <a:gd name="connsiteY15" fmla="*/ 1392804 h 1596499"/>
              <a:gd name="connsiteX16" fmla="*/ 8171196 w 9662615"/>
              <a:gd name="connsiteY16" fmla="*/ 1397216 h 1596499"/>
              <a:gd name="connsiteX17" fmla="*/ 8127667 w 9662615"/>
              <a:gd name="connsiteY17" fmla="*/ 1418254 h 1596499"/>
              <a:gd name="connsiteX18" fmla="*/ 7974579 w 9662615"/>
              <a:gd name="connsiteY18" fmla="*/ 1383439 h 1596499"/>
              <a:gd name="connsiteX19" fmla="*/ 7768351 w 9662615"/>
              <a:gd name="connsiteY19" fmla="*/ 1395051 h 1596499"/>
              <a:gd name="connsiteX20" fmla="*/ 7635985 w 9662615"/>
              <a:gd name="connsiteY20" fmla="*/ 1386363 h 1596499"/>
              <a:gd name="connsiteX21" fmla="*/ 7466069 w 9662615"/>
              <a:gd name="connsiteY21" fmla="*/ 1377654 h 1596499"/>
              <a:gd name="connsiteX22" fmla="*/ 7355642 w 9662615"/>
              <a:gd name="connsiteY22" fmla="*/ 1407761 h 1596499"/>
              <a:gd name="connsiteX23" fmla="*/ 7151610 w 9662615"/>
              <a:gd name="connsiteY23" fmla="*/ 1397856 h 1596499"/>
              <a:gd name="connsiteX24" fmla="*/ 7082147 w 9662615"/>
              <a:gd name="connsiteY24" fmla="*/ 1406113 h 1596499"/>
              <a:gd name="connsiteX25" fmla="*/ 7014958 w 9662615"/>
              <a:gd name="connsiteY25" fmla="*/ 1396883 h 1596499"/>
              <a:gd name="connsiteX26" fmla="*/ 6907567 w 9662615"/>
              <a:gd name="connsiteY26" fmla="*/ 1419149 h 1596499"/>
              <a:gd name="connsiteX27" fmla="*/ 6748428 w 9662615"/>
              <a:gd name="connsiteY27" fmla="*/ 1420308 h 1596499"/>
              <a:gd name="connsiteX28" fmla="*/ 6654257 w 9662615"/>
              <a:gd name="connsiteY28" fmla="*/ 1424143 h 1596499"/>
              <a:gd name="connsiteX29" fmla="*/ 6620123 w 9662615"/>
              <a:gd name="connsiteY29" fmla="*/ 1430535 h 1596499"/>
              <a:gd name="connsiteX30" fmla="*/ 6571355 w 9662615"/>
              <a:gd name="connsiteY30" fmla="*/ 1436144 h 1596499"/>
              <a:gd name="connsiteX31" fmla="*/ 6486557 w 9662615"/>
              <a:gd name="connsiteY31" fmla="*/ 1449861 h 1596499"/>
              <a:gd name="connsiteX32" fmla="*/ 6370419 w 9662615"/>
              <a:gd name="connsiteY32" fmla="*/ 1461649 h 1596499"/>
              <a:gd name="connsiteX33" fmla="*/ 6278839 w 9662615"/>
              <a:gd name="connsiteY33" fmla="*/ 1449160 h 1596499"/>
              <a:gd name="connsiteX34" fmla="*/ 6272455 w 9662615"/>
              <a:gd name="connsiteY34" fmla="*/ 1453191 h 1596499"/>
              <a:gd name="connsiteX35" fmla="*/ 6212659 w 9662615"/>
              <a:gd name="connsiteY35" fmla="*/ 1454850 h 1596499"/>
              <a:gd name="connsiteX36" fmla="*/ 6069317 w 9662615"/>
              <a:gd name="connsiteY36" fmla="*/ 1445838 h 1596499"/>
              <a:gd name="connsiteX37" fmla="*/ 5878477 w 9662615"/>
              <a:gd name="connsiteY37" fmla="*/ 1439180 h 1596499"/>
              <a:gd name="connsiteX38" fmla="*/ 5838387 w 9662615"/>
              <a:gd name="connsiteY38" fmla="*/ 1444679 h 1596499"/>
              <a:gd name="connsiteX39" fmla="*/ 5771136 w 9662615"/>
              <a:gd name="connsiteY39" fmla="*/ 1453639 h 1596499"/>
              <a:gd name="connsiteX40" fmla="*/ 5724081 w 9662615"/>
              <a:gd name="connsiteY40" fmla="*/ 1470431 h 1596499"/>
              <a:gd name="connsiteX41" fmla="*/ 5666577 w 9662615"/>
              <a:gd name="connsiteY41" fmla="*/ 1473921 h 1596499"/>
              <a:gd name="connsiteX42" fmla="*/ 5649068 w 9662615"/>
              <a:gd name="connsiteY42" fmla="*/ 1461676 h 1596499"/>
              <a:gd name="connsiteX43" fmla="*/ 5588902 w 9662615"/>
              <a:gd name="connsiteY43" fmla="*/ 1469647 h 1596499"/>
              <a:gd name="connsiteX44" fmla="*/ 5498090 w 9662615"/>
              <a:gd name="connsiteY44" fmla="*/ 1483173 h 1596499"/>
              <a:gd name="connsiteX45" fmla="*/ 5444641 w 9662615"/>
              <a:gd name="connsiteY45" fmla="*/ 1487602 h 1596499"/>
              <a:gd name="connsiteX46" fmla="*/ 5299812 w 9662615"/>
              <a:gd name="connsiteY46" fmla="*/ 1503362 h 1596499"/>
              <a:gd name="connsiteX47" fmla="*/ 5213947 w 9662615"/>
              <a:gd name="connsiteY47" fmla="*/ 1516637 h 1596499"/>
              <a:gd name="connsiteX48" fmla="*/ 5090342 w 9662615"/>
              <a:gd name="connsiteY48" fmla="*/ 1546680 h 1596499"/>
              <a:gd name="connsiteX49" fmla="*/ 5129812 w 9662615"/>
              <a:gd name="connsiteY49" fmla="*/ 1521277 h 1596499"/>
              <a:gd name="connsiteX50" fmla="*/ 5059484 w 9662615"/>
              <a:gd name="connsiteY50" fmla="*/ 1546802 h 1596499"/>
              <a:gd name="connsiteX51" fmla="*/ 5038524 w 9662615"/>
              <a:gd name="connsiteY51" fmla="*/ 1545675 h 1596499"/>
              <a:gd name="connsiteX52" fmla="*/ 5026564 w 9662615"/>
              <a:gd name="connsiteY52" fmla="*/ 1545376 h 1596499"/>
              <a:gd name="connsiteX53" fmla="*/ 4969433 w 9662615"/>
              <a:gd name="connsiteY53" fmla="*/ 1550865 h 1596499"/>
              <a:gd name="connsiteX54" fmla="*/ 4929254 w 9662615"/>
              <a:gd name="connsiteY54" fmla="*/ 1563452 h 1596499"/>
              <a:gd name="connsiteX55" fmla="*/ 4871726 w 9662615"/>
              <a:gd name="connsiteY55" fmla="*/ 1570584 h 1596499"/>
              <a:gd name="connsiteX56" fmla="*/ 4843267 w 9662615"/>
              <a:gd name="connsiteY56" fmla="*/ 1561459 h 1596499"/>
              <a:gd name="connsiteX57" fmla="*/ 4821058 w 9662615"/>
              <a:gd name="connsiteY57" fmla="*/ 1553078 h 1596499"/>
              <a:gd name="connsiteX58" fmla="*/ 4791466 w 9662615"/>
              <a:gd name="connsiteY58" fmla="*/ 1561324 h 1596499"/>
              <a:gd name="connsiteX59" fmla="*/ 4784247 w 9662615"/>
              <a:gd name="connsiteY59" fmla="*/ 1562342 h 1596499"/>
              <a:gd name="connsiteX60" fmla="*/ 4739309 w 9662615"/>
              <a:gd name="connsiteY60" fmla="*/ 1553948 h 1596499"/>
              <a:gd name="connsiteX61" fmla="*/ 4697562 w 9662615"/>
              <a:gd name="connsiteY61" fmla="*/ 1551206 h 1596499"/>
              <a:gd name="connsiteX62" fmla="*/ 4650737 w 9662615"/>
              <a:gd name="connsiteY62" fmla="*/ 1537381 h 1596499"/>
              <a:gd name="connsiteX63" fmla="*/ 4583150 w 9662615"/>
              <a:gd name="connsiteY63" fmla="*/ 1529064 h 1596499"/>
              <a:gd name="connsiteX64" fmla="*/ 4521734 w 9662615"/>
              <a:gd name="connsiteY64" fmla="*/ 1529359 h 1596499"/>
              <a:gd name="connsiteX65" fmla="*/ 4382398 w 9662615"/>
              <a:gd name="connsiteY65" fmla="*/ 1534108 h 1596499"/>
              <a:gd name="connsiteX66" fmla="*/ 4221826 w 9662615"/>
              <a:gd name="connsiteY66" fmla="*/ 1500972 h 1596499"/>
              <a:gd name="connsiteX67" fmla="*/ 4096601 w 9662615"/>
              <a:gd name="connsiteY67" fmla="*/ 1521563 h 1596499"/>
              <a:gd name="connsiteX68" fmla="*/ 3978586 w 9662615"/>
              <a:gd name="connsiteY68" fmla="*/ 1596499 h 1596499"/>
              <a:gd name="connsiteX69" fmla="*/ 3833906 w 9662615"/>
              <a:gd name="connsiteY69" fmla="*/ 1516637 h 1596499"/>
              <a:gd name="connsiteX70" fmla="*/ 3696258 w 9662615"/>
              <a:gd name="connsiteY70" fmla="*/ 1537563 h 1596499"/>
              <a:gd name="connsiteX71" fmla="*/ 3594070 w 9662615"/>
              <a:gd name="connsiteY71" fmla="*/ 1509422 h 1596499"/>
              <a:gd name="connsiteX72" fmla="*/ 3565233 w 9662615"/>
              <a:gd name="connsiteY72" fmla="*/ 1515122 h 1596499"/>
              <a:gd name="connsiteX73" fmla="*/ 3560267 w 9662615"/>
              <a:gd name="connsiteY73" fmla="*/ 1516288 h 1596499"/>
              <a:gd name="connsiteX74" fmla="*/ 3540258 w 9662615"/>
              <a:gd name="connsiteY74" fmla="*/ 1516976 h 1596499"/>
              <a:gd name="connsiteX75" fmla="*/ 3534780 w 9662615"/>
              <a:gd name="connsiteY75" fmla="*/ 1522141 h 1596499"/>
              <a:gd name="connsiteX76" fmla="*/ 3504783 w 9662615"/>
              <a:gd name="connsiteY76" fmla="*/ 1526739 h 1596499"/>
              <a:gd name="connsiteX77" fmla="*/ 3430805 w 9662615"/>
              <a:gd name="connsiteY77" fmla="*/ 1542521 h 1596499"/>
              <a:gd name="connsiteX78" fmla="*/ 3292707 w 9662615"/>
              <a:gd name="connsiteY78" fmla="*/ 1520490 h 1596499"/>
              <a:gd name="connsiteX79" fmla="*/ 3187872 w 9662615"/>
              <a:gd name="connsiteY79" fmla="*/ 1519991 h 1596499"/>
              <a:gd name="connsiteX80" fmla="*/ 3148026 w 9662615"/>
              <a:gd name="connsiteY80" fmla="*/ 1524777 h 1596499"/>
              <a:gd name="connsiteX81" fmla="*/ 3092394 w 9662615"/>
              <a:gd name="connsiteY81" fmla="*/ 1528115 h 1596499"/>
              <a:gd name="connsiteX82" fmla="*/ 2994200 w 9662615"/>
              <a:gd name="connsiteY82" fmla="*/ 1537857 h 1596499"/>
              <a:gd name="connsiteX83" fmla="*/ 2862301 w 9662615"/>
              <a:gd name="connsiteY83" fmla="*/ 1544250 h 1596499"/>
              <a:gd name="connsiteX84" fmla="*/ 2766335 w 9662615"/>
              <a:gd name="connsiteY84" fmla="*/ 1527662 h 1596499"/>
              <a:gd name="connsiteX85" fmla="*/ 2757836 w 9662615"/>
              <a:gd name="connsiteY85" fmla="*/ 1531371 h 1596499"/>
              <a:gd name="connsiteX86" fmla="*/ 2691555 w 9662615"/>
              <a:gd name="connsiteY86" fmla="*/ 1530283 h 1596499"/>
              <a:gd name="connsiteX87" fmla="*/ 2491676 w 9662615"/>
              <a:gd name="connsiteY87" fmla="*/ 1500859 h 1596499"/>
              <a:gd name="connsiteX88" fmla="*/ 2378036 w 9662615"/>
              <a:gd name="connsiteY88" fmla="*/ 1520645 h 1596499"/>
              <a:gd name="connsiteX89" fmla="*/ 2284269 w 9662615"/>
              <a:gd name="connsiteY89" fmla="*/ 1503068 h 1596499"/>
              <a:gd name="connsiteX90" fmla="*/ 2207104 w 9662615"/>
              <a:gd name="connsiteY90" fmla="*/ 1508888 h 1596499"/>
              <a:gd name="connsiteX91" fmla="*/ 2149226 w 9662615"/>
              <a:gd name="connsiteY91" fmla="*/ 1523409 h 1596499"/>
              <a:gd name="connsiteX92" fmla="*/ 2084783 w 9662615"/>
              <a:gd name="connsiteY92" fmla="*/ 1524245 h 1596499"/>
              <a:gd name="connsiteX93" fmla="*/ 2070075 w 9662615"/>
              <a:gd name="connsiteY93" fmla="*/ 1511285 h 1596499"/>
              <a:gd name="connsiteX94" fmla="*/ 2001057 w 9662615"/>
              <a:gd name="connsiteY94" fmla="*/ 1516449 h 1596499"/>
              <a:gd name="connsiteX95" fmla="*/ 1896330 w 9662615"/>
              <a:gd name="connsiteY95" fmla="*/ 1525725 h 1596499"/>
              <a:gd name="connsiteX96" fmla="*/ 1835994 w 9662615"/>
              <a:gd name="connsiteY96" fmla="*/ 1527678 h 1596499"/>
              <a:gd name="connsiteX97" fmla="*/ 1671119 w 9662615"/>
              <a:gd name="connsiteY97" fmla="*/ 1536701 h 1596499"/>
              <a:gd name="connsiteX98" fmla="*/ 1601337 w 9662615"/>
              <a:gd name="connsiteY98" fmla="*/ 1548552 h 1596499"/>
              <a:gd name="connsiteX99" fmla="*/ 1407755 w 9662615"/>
              <a:gd name="connsiteY99" fmla="*/ 1571444 h 1596499"/>
              <a:gd name="connsiteX100" fmla="*/ 1271994 w 9662615"/>
              <a:gd name="connsiteY100" fmla="*/ 1579471 h 1596499"/>
              <a:gd name="connsiteX101" fmla="*/ 1249226 w 9662615"/>
              <a:gd name="connsiteY101" fmla="*/ 1583140 h 1596499"/>
              <a:gd name="connsiteX102" fmla="*/ 1217719 w 9662615"/>
              <a:gd name="connsiteY102" fmla="*/ 1580863 h 1596499"/>
              <a:gd name="connsiteX103" fmla="*/ 1091432 w 9662615"/>
              <a:gd name="connsiteY103" fmla="*/ 1571003 h 1596499"/>
              <a:gd name="connsiteX104" fmla="*/ 992039 w 9662615"/>
              <a:gd name="connsiteY104" fmla="*/ 1556662 h 1596499"/>
              <a:gd name="connsiteX105" fmla="*/ 868264 w 9662615"/>
              <a:gd name="connsiteY105" fmla="*/ 1566392 h 1596499"/>
              <a:gd name="connsiteX106" fmla="*/ 792765 w 9662615"/>
              <a:gd name="connsiteY106" fmla="*/ 1563102 h 1596499"/>
              <a:gd name="connsiteX107" fmla="*/ 669055 w 9662615"/>
              <a:gd name="connsiteY107" fmla="*/ 1543638 h 1596499"/>
              <a:gd name="connsiteX108" fmla="*/ 506152 w 9662615"/>
              <a:gd name="connsiteY108" fmla="*/ 1549124 h 1596499"/>
              <a:gd name="connsiteX109" fmla="*/ 472797 w 9662615"/>
              <a:gd name="connsiteY109" fmla="*/ 1568904 h 1596499"/>
              <a:gd name="connsiteX110" fmla="*/ 427864 w 9662615"/>
              <a:gd name="connsiteY110" fmla="*/ 1580848 h 1596499"/>
              <a:gd name="connsiteX111" fmla="*/ 408381 w 9662615"/>
              <a:gd name="connsiteY111" fmla="*/ 1552940 h 1596499"/>
              <a:gd name="connsiteX112" fmla="*/ 267163 w 9662615"/>
              <a:gd name="connsiteY112" fmla="*/ 1531913 h 1596499"/>
              <a:gd name="connsiteX113" fmla="*/ 196644 w 9662615"/>
              <a:gd name="connsiteY113" fmla="*/ 1524565 h 1596499"/>
              <a:gd name="connsiteX114" fmla="*/ 86819 w 9662615"/>
              <a:gd name="connsiteY114" fmla="*/ 1519517 h 1596499"/>
              <a:gd name="connsiteX115" fmla="*/ 53369 w 9662615"/>
              <a:gd name="connsiteY115" fmla="*/ 1516853 h 1596499"/>
              <a:gd name="connsiteX116" fmla="*/ 2359 w 9662615"/>
              <a:gd name="connsiteY116" fmla="*/ 1515247 h 1596499"/>
              <a:gd name="connsiteX117" fmla="*/ 0 w 9662615"/>
              <a:gd name="connsiteY117" fmla="*/ 1514932 h 1596499"/>
              <a:gd name="connsiteX118" fmla="*/ 0 w 9662615"/>
              <a:gd name="connsiteY118" fmla="*/ 0 h 1596499"/>
              <a:gd name="connsiteX0" fmla="*/ 0 w 9662615"/>
              <a:gd name="connsiteY0" fmla="*/ 0 h 1600474"/>
              <a:gd name="connsiteX1" fmla="*/ 9662615 w 9662615"/>
              <a:gd name="connsiteY1" fmla="*/ 0 h 1600474"/>
              <a:gd name="connsiteX2" fmla="*/ 9662615 w 9662615"/>
              <a:gd name="connsiteY2" fmla="*/ 1280346 h 1600474"/>
              <a:gd name="connsiteX3" fmla="*/ 9658420 w 9662615"/>
              <a:gd name="connsiteY3" fmla="*/ 1280106 h 1600474"/>
              <a:gd name="connsiteX4" fmla="*/ 9469546 w 9662615"/>
              <a:gd name="connsiteY4" fmla="*/ 1289837 h 1600474"/>
              <a:gd name="connsiteX5" fmla="*/ 9385895 w 9662615"/>
              <a:gd name="connsiteY5" fmla="*/ 1269203 h 1600474"/>
              <a:gd name="connsiteX6" fmla="*/ 9144767 w 9662615"/>
              <a:gd name="connsiteY6" fmla="*/ 1264120 h 1600474"/>
              <a:gd name="connsiteX7" fmla="*/ 8837252 w 9662615"/>
              <a:gd name="connsiteY7" fmla="*/ 1350515 h 1600474"/>
              <a:gd name="connsiteX8" fmla="*/ 8705466 w 9662615"/>
              <a:gd name="connsiteY8" fmla="*/ 1342419 h 1600474"/>
              <a:gd name="connsiteX9" fmla="*/ 8652221 w 9662615"/>
              <a:gd name="connsiteY9" fmla="*/ 1326906 h 1600474"/>
              <a:gd name="connsiteX10" fmla="*/ 8632312 w 9662615"/>
              <a:gd name="connsiteY10" fmla="*/ 1326025 h 1600474"/>
              <a:gd name="connsiteX11" fmla="*/ 8591582 w 9662615"/>
              <a:gd name="connsiteY11" fmla="*/ 1341666 h 1600474"/>
              <a:gd name="connsiteX12" fmla="*/ 8537336 w 9662615"/>
              <a:gd name="connsiteY12" fmla="*/ 1341684 h 1600474"/>
              <a:gd name="connsiteX13" fmla="*/ 8472508 w 9662615"/>
              <a:gd name="connsiteY13" fmla="*/ 1363109 h 1600474"/>
              <a:gd name="connsiteX14" fmla="*/ 8258477 w 9662615"/>
              <a:gd name="connsiteY14" fmla="*/ 1370666 h 1600474"/>
              <a:gd name="connsiteX15" fmla="*/ 8197961 w 9662615"/>
              <a:gd name="connsiteY15" fmla="*/ 1392804 h 1600474"/>
              <a:gd name="connsiteX16" fmla="*/ 8171196 w 9662615"/>
              <a:gd name="connsiteY16" fmla="*/ 1397216 h 1600474"/>
              <a:gd name="connsiteX17" fmla="*/ 8127667 w 9662615"/>
              <a:gd name="connsiteY17" fmla="*/ 1418254 h 1600474"/>
              <a:gd name="connsiteX18" fmla="*/ 7974579 w 9662615"/>
              <a:gd name="connsiteY18" fmla="*/ 1383439 h 1600474"/>
              <a:gd name="connsiteX19" fmla="*/ 7768351 w 9662615"/>
              <a:gd name="connsiteY19" fmla="*/ 1395051 h 1600474"/>
              <a:gd name="connsiteX20" fmla="*/ 7635985 w 9662615"/>
              <a:gd name="connsiteY20" fmla="*/ 1386363 h 1600474"/>
              <a:gd name="connsiteX21" fmla="*/ 7466069 w 9662615"/>
              <a:gd name="connsiteY21" fmla="*/ 1377654 h 1600474"/>
              <a:gd name="connsiteX22" fmla="*/ 7355642 w 9662615"/>
              <a:gd name="connsiteY22" fmla="*/ 1407761 h 1600474"/>
              <a:gd name="connsiteX23" fmla="*/ 7151610 w 9662615"/>
              <a:gd name="connsiteY23" fmla="*/ 1397856 h 1600474"/>
              <a:gd name="connsiteX24" fmla="*/ 7082147 w 9662615"/>
              <a:gd name="connsiteY24" fmla="*/ 1406113 h 1600474"/>
              <a:gd name="connsiteX25" fmla="*/ 7014958 w 9662615"/>
              <a:gd name="connsiteY25" fmla="*/ 1396883 h 1600474"/>
              <a:gd name="connsiteX26" fmla="*/ 6907567 w 9662615"/>
              <a:gd name="connsiteY26" fmla="*/ 1419149 h 1600474"/>
              <a:gd name="connsiteX27" fmla="*/ 6748428 w 9662615"/>
              <a:gd name="connsiteY27" fmla="*/ 1420308 h 1600474"/>
              <a:gd name="connsiteX28" fmla="*/ 6654257 w 9662615"/>
              <a:gd name="connsiteY28" fmla="*/ 1424143 h 1600474"/>
              <a:gd name="connsiteX29" fmla="*/ 6620123 w 9662615"/>
              <a:gd name="connsiteY29" fmla="*/ 1430535 h 1600474"/>
              <a:gd name="connsiteX30" fmla="*/ 6571355 w 9662615"/>
              <a:gd name="connsiteY30" fmla="*/ 1436144 h 1600474"/>
              <a:gd name="connsiteX31" fmla="*/ 6486557 w 9662615"/>
              <a:gd name="connsiteY31" fmla="*/ 1449861 h 1600474"/>
              <a:gd name="connsiteX32" fmla="*/ 6370419 w 9662615"/>
              <a:gd name="connsiteY32" fmla="*/ 1461649 h 1600474"/>
              <a:gd name="connsiteX33" fmla="*/ 6278839 w 9662615"/>
              <a:gd name="connsiteY33" fmla="*/ 1449160 h 1600474"/>
              <a:gd name="connsiteX34" fmla="*/ 6272455 w 9662615"/>
              <a:gd name="connsiteY34" fmla="*/ 1453191 h 1600474"/>
              <a:gd name="connsiteX35" fmla="*/ 6212659 w 9662615"/>
              <a:gd name="connsiteY35" fmla="*/ 1454850 h 1600474"/>
              <a:gd name="connsiteX36" fmla="*/ 6069317 w 9662615"/>
              <a:gd name="connsiteY36" fmla="*/ 1445838 h 1600474"/>
              <a:gd name="connsiteX37" fmla="*/ 5878477 w 9662615"/>
              <a:gd name="connsiteY37" fmla="*/ 1439180 h 1600474"/>
              <a:gd name="connsiteX38" fmla="*/ 5838387 w 9662615"/>
              <a:gd name="connsiteY38" fmla="*/ 1444679 h 1600474"/>
              <a:gd name="connsiteX39" fmla="*/ 5771136 w 9662615"/>
              <a:gd name="connsiteY39" fmla="*/ 1453639 h 1600474"/>
              <a:gd name="connsiteX40" fmla="*/ 5724081 w 9662615"/>
              <a:gd name="connsiteY40" fmla="*/ 1470431 h 1600474"/>
              <a:gd name="connsiteX41" fmla="*/ 5666577 w 9662615"/>
              <a:gd name="connsiteY41" fmla="*/ 1473921 h 1600474"/>
              <a:gd name="connsiteX42" fmla="*/ 5649068 w 9662615"/>
              <a:gd name="connsiteY42" fmla="*/ 1461676 h 1600474"/>
              <a:gd name="connsiteX43" fmla="*/ 5588902 w 9662615"/>
              <a:gd name="connsiteY43" fmla="*/ 1469647 h 1600474"/>
              <a:gd name="connsiteX44" fmla="*/ 5498090 w 9662615"/>
              <a:gd name="connsiteY44" fmla="*/ 1483173 h 1600474"/>
              <a:gd name="connsiteX45" fmla="*/ 5444641 w 9662615"/>
              <a:gd name="connsiteY45" fmla="*/ 1487602 h 1600474"/>
              <a:gd name="connsiteX46" fmla="*/ 5299812 w 9662615"/>
              <a:gd name="connsiteY46" fmla="*/ 1503362 h 1600474"/>
              <a:gd name="connsiteX47" fmla="*/ 5213947 w 9662615"/>
              <a:gd name="connsiteY47" fmla="*/ 1516637 h 1600474"/>
              <a:gd name="connsiteX48" fmla="*/ 5090342 w 9662615"/>
              <a:gd name="connsiteY48" fmla="*/ 1546680 h 1600474"/>
              <a:gd name="connsiteX49" fmla="*/ 5129812 w 9662615"/>
              <a:gd name="connsiteY49" fmla="*/ 1521277 h 1600474"/>
              <a:gd name="connsiteX50" fmla="*/ 5059484 w 9662615"/>
              <a:gd name="connsiteY50" fmla="*/ 1546802 h 1600474"/>
              <a:gd name="connsiteX51" fmla="*/ 5038524 w 9662615"/>
              <a:gd name="connsiteY51" fmla="*/ 1545675 h 1600474"/>
              <a:gd name="connsiteX52" fmla="*/ 5026564 w 9662615"/>
              <a:gd name="connsiteY52" fmla="*/ 1545376 h 1600474"/>
              <a:gd name="connsiteX53" fmla="*/ 4969433 w 9662615"/>
              <a:gd name="connsiteY53" fmla="*/ 1550865 h 1600474"/>
              <a:gd name="connsiteX54" fmla="*/ 4929254 w 9662615"/>
              <a:gd name="connsiteY54" fmla="*/ 1563452 h 1600474"/>
              <a:gd name="connsiteX55" fmla="*/ 4871726 w 9662615"/>
              <a:gd name="connsiteY55" fmla="*/ 1570584 h 1600474"/>
              <a:gd name="connsiteX56" fmla="*/ 4843267 w 9662615"/>
              <a:gd name="connsiteY56" fmla="*/ 1561459 h 1600474"/>
              <a:gd name="connsiteX57" fmla="*/ 4821058 w 9662615"/>
              <a:gd name="connsiteY57" fmla="*/ 1553078 h 1600474"/>
              <a:gd name="connsiteX58" fmla="*/ 4791466 w 9662615"/>
              <a:gd name="connsiteY58" fmla="*/ 1561324 h 1600474"/>
              <a:gd name="connsiteX59" fmla="*/ 4784247 w 9662615"/>
              <a:gd name="connsiteY59" fmla="*/ 1562342 h 1600474"/>
              <a:gd name="connsiteX60" fmla="*/ 4739309 w 9662615"/>
              <a:gd name="connsiteY60" fmla="*/ 1553948 h 1600474"/>
              <a:gd name="connsiteX61" fmla="*/ 4697562 w 9662615"/>
              <a:gd name="connsiteY61" fmla="*/ 1551206 h 1600474"/>
              <a:gd name="connsiteX62" fmla="*/ 4650737 w 9662615"/>
              <a:gd name="connsiteY62" fmla="*/ 1537381 h 1600474"/>
              <a:gd name="connsiteX63" fmla="*/ 4583150 w 9662615"/>
              <a:gd name="connsiteY63" fmla="*/ 1529064 h 1600474"/>
              <a:gd name="connsiteX64" fmla="*/ 4521734 w 9662615"/>
              <a:gd name="connsiteY64" fmla="*/ 1529359 h 1600474"/>
              <a:gd name="connsiteX65" fmla="*/ 4382398 w 9662615"/>
              <a:gd name="connsiteY65" fmla="*/ 1534108 h 1600474"/>
              <a:gd name="connsiteX66" fmla="*/ 4221826 w 9662615"/>
              <a:gd name="connsiteY66" fmla="*/ 1500972 h 1600474"/>
              <a:gd name="connsiteX67" fmla="*/ 4096601 w 9662615"/>
              <a:gd name="connsiteY67" fmla="*/ 1521563 h 1600474"/>
              <a:gd name="connsiteX68" fmla="*/ 4046172 w 9662615"/>
              <a:gd name="connsiteY68" fmla="*/ 1600474 h 1600474"/>
              <a:gd name="connsiteX69" fmla="*/ 3833906 w 9662615"/>
              <a:gd name="connsiteY69" fmla="*/ 1516637 h 1600474"/>
              <a:gd name="connsiteX70" fmla="*/ 3696258 w 9662615"/>
              <a:gd name="connsiteY70" fmla="*/ 1537563 h 1600474"/>
              <a:gd name="connsiteX71" fmla="*/ 3594070 w 9662615"/>
              <a:gd name="connsiteY71" fmla="*/ 1509422 h 1600474"/>
              <a:gd name="connsiteX72" fmla="*/ 3565233 w 9662615"/>
              <a:gd name="connsiteY72" fmla="*/ 1515122 h 1600474"/>
              <a:gd name="connsiteX73" fmla="*/ 3560267 w 9662615"/>
              <a:gd name="connsiteY73" fmla="*/ 1516288 h 1600474"/>
              <a:gd name="connsiteX74" fmla="*/ 3540258 w 9662615"/>
              <a:gd name="connsiteY74" fmla="*/ 1516976 h 1600474"/>
              <a:gd name="connsiteX75" fmla="*/ 3534780 w 9662615"/>
              <a:gd name="connsiteY75" fmla="*/ 1522141 h 1600474"/>
              <a:gd name="connsiteX76" fmla="*/ 3504783 w 9662615"/>
              <a:gd name="connsiteY76" fmla="*/ 1526739 h 1600474"/>
              <a:gd name="connsiteX77" fmla="*/ 3430805 w 9662615"/>
              <a:gd name="connsiteY77" fmla="*/ 1542521 h 1600474"/>
              <a:gd name="connsiteX78" fmla="*/ 3292707 w 9662615"/>
              <a:gd name="connsiteY78" fmla="*/ 1520490 h 1600474"/>
              <a:gd name="connsiteX79" fmla="*/ 3187872 w 9662615"/>
              <a:gd name="connsiteY79" fmla="*/ 1519991 h 1600474"/>
              <a:gd name="connsiteX80" fmla="*/ 3148026 w 9662615"/>
              <a:gd name="connsiteY80" fmla="*/ 1524777 h 1600474"/>
              <a:gd name="connsiteX81" fmla="*/ 3092394 w 9662615"/>
              <a:gd name="connsiteY81" fmla="*/ 1528115 h 1600474"/>
              <a:gd name="connsiteX82" fmla="*/ 2994200 w 9662615"/>
              <a:gd name="connsiteY82" fmla="*/ 1537857 h 1600474"/>
              <a:gd name="connsiteX83" fmla="*/ 2862301 w 9662615"/>
              <a:gd name="connsiteY83" fmla="*/ 1544250 h 1600474"/>
              <a:gd name="connsiteX84" fmla="*/ 2766335 w 9662615"/>
              <a:gd name="connsiteY84" fmla="*/ 1527662 h 1600474"/>
              <a:gd name="connsiteX85" fmla="*/ 2757836 w 9662615"/>
              <a:gd name="connsiteY85" fmla="*/ 1531371 h 1600474"/>
              <a:gd name="connsiteX86" fmla="*/ 2691555 w 9662615"/>
              <a:gd name="connsiteY86" fmla="*/ 1530283 h 1600474"/>
              <a:gd name="connsiteX87" fmla="*/ 2491676 w 9662615"/>
              <a:gd name="connsiteY87" fmla="*/ 1500859 h 1600474"/>
              <a:gd name="connsiteX88" fmla="*/ 2378036 w 9662615"/>
              <a:gd name="connsiteY88" fmla="*/ 1520645 h 1600474"/>
              <a:gd name="connsiteX89" fmla="*/ 2284269 w 9662615"/>
              <a:gd name="connsiteY89" fmla="*/ 1503068 h 1600474"/>
              <a:gd name="connsiteX90" fmla="*/ 2207104 w 9662615"/>
              <a:gd name="connsiteY90" fmla="*/ 1508888 h 1600474"/>
              <a:gd name="connsiteX91" fmla="*/ 2149226 w 9662615"/>
              <a:gd name="connsiteY91" fmla="*/ 1523409 h 1600474"/>
              <a:gd name="connsiteX92" fmla="*/ 2084783 w 9662615"/>
              <a:gd name="connsiteY92" fmla="*/ 1524245 h 1600474"/>
              <a:gd name="connsiteX93" fmla="*/ 2070075 w 9662615"/>
              <a:gd name="connsiteY93" fmla="*/ 1511285 h 1600474"/>
              <a:gd name="connsiteX94" fmla="*/ 2001057 w 9662615"/>
              <a:gd name="connsiteY94" fmla="*/ 1516449 h 1600474"/>
              <a:gd name="connsiteX95" fmla="*/ 1896330 w 9662615"/>
              <a:gd name="connsiteY95" fmla="*/ 1525725 h 1600474"/>
              <a:gd name="connsiteX96" fmla="*/ 1835994 w 9662615"/>
              <a:gd name="connsiteY96" fmla="*/ 1527678 h 1600474"/>
              <a:gd name="connsiteX97" fmla="*/ 1671119 w 9662615"/>
              <a:gd name="connsiteY97" fmla="*/ 1536701 h 1600474"/>
              <a:gd name="connsiteX98" fmla="*/ 1601337 w 9662615"/>
              <a:gd name="connsiteY98" fmla="*/ 1548552 h 1600474"/>
              <a:gd name="connsiteX99" fmla="*/ 1407755 w 9662615"/>
              <a:gd name="connsiteY99" fmla="*/ 1571444 h 1600474"/>
              <a:gd name="connsiteX100" fmla="*/ 1271994 w 9662615"/>
              <a:gd name="connsiteY100" fmla="*/ 1579471 h 1600474"/>
              <a:gd name="connsiteX101" fmla="*/ 1249226 w 9662615"/>
              <a:gd name="connsiteY101" fmla="*/ 1583140 h 1600474"/>
              <a:gd name="connsiteX102" fmla="*/ 1217719 w 9662615"/>
              <a:gd name="connsiteY102" fmla="*/ 1580863 h 1600474"/>
              <a:gd name="connsiteX103" fmla="*/ 1091432 w 9662615"/>
              <a:gd name="connsiteY103" fmla="*/ 1571003 h 1600474"/>
              <a:gd name="connsiteX104" fmla="*/ 992039 w 9662615"/>
              <a:gd name="connsiteY104" fmla="*/ 1556662 h 1600474"/>
              <a:gd name="connsiteX105" fmla="*/ 868264 w 9662615"/>
              <a:gd name="connsiteY105" fmla="*/ 1566392 h 1600474"/>
              <a:gd name="connsiteX106" fmla="*/ 792765 w 9662615"/>
              <a:gd name="connsiteY106" fmla="*/ 1563102 h 1600474"/>
              <a:gd name="connsiteX107" fmla="*/ 669055 w 9662615"/>
              <a:gd name="connsiteY107" fmla="*/ 1543638 h 1600474"/>
              <a:gd name="connsiteX108" fmla="*/ 506152 w 9662615"/>
              <a:gd name="connsiteY108" fmla="*/ 1549124 h 1600474"/>
              <a:gd name="connsiteX109" fmla="*/ 472797 w 9662615"/>
              <a:gd name="connsiteY109" fmla="*/ 1568904 h 1600474"/>
              <a:gd name="connsiteX110" fmla="*/ 427864 w 9662615"/>
              <a:gd name="connsiteY110" fmla="*/ 1580848 h 1600474"/>
              <a:gd name="connsiteX111" fmla="*/ 408381 w 9662615"/>
              <a:gd name="connsiteY111" fmla="*/ 1552940 h 1600474"/>
              <a:gd name="connsiteX112" fmla="*/ 267163 w 9662615"/>
              <a:gd name="connsiteY112" fmla="*/ 1531913 h 1600474"/>
              <a:gd name="connsiteX113" fmla="*/ 196644 w 9662615"/>
              <a:gd name="connsiteY113" fmla="*/ 1524565 h 1600474"/>
              <a:gd name="connsiteX114" fmla="*/ 86819 w 9662615"/>
              <a:gd name="connsiteY114" fmla="*/ 1519517 h 1600474"/>
              <a:gd name="connsiteX115" fmla="*/ 53369 w 9662615"/>
              <a:gd name="connsiteY115" fmla="*/ 1516853 h 1600474"/>
              <a:gd name="connsiteX116" fmla="*/ 2359 w 9662615"/>
              <a:gd name="connsiteY116" fmla="*/ 1515247 h 1600474"/>
              <a:gd name="connsiteX117" fmla="*/ 0 w 9662615"/>
              <a:gd name="connsiteY117" fmla="*/ 1514932 h 1600474"/>
              <a:gd name="connsiteX118" fmla="*/ 0 w 9662615"/>
              <a:gd name="connsiteY118" fmla="*/ 0 h 1600474"/>
              <a:gd name="connsiteX0" fmla="*/ 0 w 9662615"/>
              <a:gd name="connsiteY0" fmla="*/ 0 h 1679987"/>
              <a:gd name="connsiteX1" fmla="*/ 9662615 w 9662615"/>
              <a:gd name="connsiteY1" fmla="*/ 0 h 1679987"/>
              <a:gd name="connsiteX2" fmla="*/ 9662615 w 9662615"/>
              <a:gd name="connsiteY2" fmla="*/ 1280346 h 1679987"/>
              <a:gd name="connsiteX3" fmla="*/ 9658420 w 9662615"/>
              <a:gd name="connsiteY3" fmla="*/ 1280106 h 1679987"/>
              <a:gd name="connsiteX4" fmla="*/ 9469546 w 9662615"/>
              <a:gd name="connsiteY4" fmla="*/ 1289837 h 1679987"/>
              <a:gd name="connsiteX5" fmla="*/ 9385895 w 9662615"/>
              <a:gd name="connsiteY5" fmla="*/ 1269203 h 1679987"/>
              <a:gd name="connsiteX6" fmla="*/ 9144767 w 9662615"/>
              <a:gd name="connsiteY6" fmla="*/ 1264120 h 1679987"/>
              <a:gd name="connsiteX7" fmla="*/ 8837252 w 9662615"/>
              <a:gd name="connsiteY7" fmla="*/ 1350515 h 1679987"/>
              <a:gd name="connsiteX8" fmla="*/ 8705466 w 9662615"/>
              <a:gd name="connsiteY8" fmla="*/ 1342419 h 1679987"/>
              <a:gd name="connsiteX9" fmla="*/ 8652221 w 9662615"/>
              <a:gd name="connsiteY9" fmla="*/ 1326906 h 1679987"/>
              <a:gd name="connsiteX10" fmla="*/ 8632312 w 9662615"/>
              <a:gd name="connsiteY10" fmla="*/ 1326025 h 1679987"/>
              <a:gd name="connsiteX11" fmla="*/ 8591582 w 9662615"/>
              <a:gd name="connsiteY11" fmla="*/ 1341666 h 1679987"/>
              <a:gd name="connsiteX12" fmla="*/ 8537336 w 9662615"/>
              <a:gd name="connsiteY12" fmla="*/ 1341684 h 1679987"/>
              <a:gd name="connsiteX13" fmla="*/ 8472508 w 9662615"/>
              <a:gd name="connsiteY13" fmla="*/ 1363109 h 1679987"/>
              <a:gd name="connsiteX14" fmla="*/ 8258477 w 9662615"/>
              <a:gd name="connsiteY14" fmla="*/ 1370666 h 1679987"/>
              <a:gd name="connsiteX15" fmla="*/ 8197961 w 9662615"/>
              <a:gd name="connsiteY15" fmla="*/ 1392804 h 1679987"/>
              <a:gd name="connsiteX16" fmla="*/ 8171196 w 9662615"/>
              <a:gd name="connsiteY16" fmla="*/ 1397216 h 1679987"/>
              <a:gd name="connsiteX17" fmla="*/ 8127667 w 9662615"/>
              <a:gd name="connsiteY17" fmla="*/ 1418254 h 1679987"/>
              <a:gd name="connsiteX18" fmla="*/ 7974579 w 9662615"/>
              <a:gd name="connsiteY18" fmla="*/ 1383439 h 1679987"/>
              <a:gd name="connsiteX19" fmla="*/ 7768351 w 9662615"/>
              <a:gd name="connsiteY19" fmla="*/ 1395051 h 1679987"/>
              <a:gd name="connsiteX20" fmla="*/ 7635985 w 9662615"/>
              <a:gd name="connsiteY20" fmla="*/ 1386363 h 1679987"/>
              <a:gd name="connsiteX21" fmla="*/ 7466069 w 9662615"/>
              <a:gd name="connsiteY21" fmla="*/ 1377654 h 1679987"/>
              <a:gd name="connsiteX22" fmla="*/ 7355642 w 9662615"/>
              <a:gd name="connsiteY22" fmla="*/ 1407761 h 1679987"/>
              <a:gd name="connsiteX23" fmla="*/ 7151610 w 9662615"/>
              <a:gd name="connsiteY23" fmla="*/ 1397856 h 1679987"/>
              <a:gd name="connsiteX24" fmla="*/ 7082147 w 9662615"/>
              <a:gd name="connsiteY24" fmla="*/ 1406113 h 1679987"/>
              <a:gd name="connsiteX25" fmla="*/ 7014958 w 9662615"/>
              <a:gd name="connsiteY25" fmla="*/ 1396883 h 1679987"/>
              <a:gd name="connsiteX26" fmla="*/ 6907567 w 9662615"/>
              <a:gd name="connsiteY26" fmla="*/ 1419149 h 1679987"/>
              <a:gd name="connsiteX27" fmla="*/ 6748428 w 9662615"/>
              <a:gd name="connsiteY27" fmla="*/ 1420308 h 1679987"/>
              <a:gd name="connsiteX28" fmla="*/ 6654257 w 9662615"/>
              <a:gd name="connsiteY28" fmla="*/ 1424143 h 1679987"/>
              <a:gd name="connsiteX29" fmla="*/ 6620123 w 9662615"/>
              <a:gd name="connsiteY29" fmla="*/ 1430535 h 1679987"/>
              <a:gd name="connsiteX30" fmla="*/ 6571355 w 9662615"/>
              <a:gd name="connsiteY30" fmla="*/ 1436144 h 1679987"/>
              <a:gd name="connsiteX31" fmla="*/ 6486557 w 9662615"/>
              <a:gd name="connsiteY31" fmla="*/ 1449861 h 1679987"/>
              <a:gd name="connsiteX32" fmla="*/ 6370419 w 9662615"/>
              <a:gd name="connsiteY32" fmla="*/ 1461649 h 1679987"/>
              <a:gd name="connsiteX33" fmla="*/ 6278839 w 9662615"/>
              <a:gd name="connsiteY33" fmla="*/ 1449160 h 1679987"/>
              <a:gd name="connsiteX34" fmla="*/ 6272455 w 9662615"/>
              <a:gd name="connsiteY34" fmla="*/ 1453191 h 1679987"/>
              <a:gd name="connsiteX35" fmla="*/ 6212659 w 9662615"/>
              <a:gd name="connsiteY35" fmla="*/ 1454850 h 1679987"/>
              <a:gd name="connsiteX36" fmla="*/ 6069317 w 9662615"/>
              <a:gd name="connsiteY36" fmla="*/ 1445838 h 1679987"/>
              <a:gd name="connsiteX37" fmla="*/ 5878477 w 9662615"/>
              <a:gd name="connsiteY37" fmla="*/ 1439180 h 1679987"/>
              <a:gd name="connsiteX38" fmla="*/ 5838387 w 9662615"/>
              <a:gd name="connsiteY38" fmla="*/ 1444679 h 1679987"/>
              <a:gd name="connsiteX39" fmla="*/ 5771136 w 9662615"/>
              <a:gd name="connsiteY39" fmla="*/ 1453639 h 1679987"/>
              <a:gd name="connsiteX40" fmla="*/ 5724081 w 9662615"/>
              <a:gd name="connsiteY40" fmla="*/ 1470431 h 1679987"/>
              <a:gd name="connsiteX41" fmla="*/ 5666577 w 9662615"/>
              <a:gd name="connsiteY41" fmla="*/ 1473921 h 1679987"/>
              <a:gd name="connsiteX42" fmla="*/ 5649068 w 9662615"/>
              <a:gd name="connsiteY42" fmla="*/ 1461676 h 1679987"/>
              <a:gd name="connsiteX43" fmla="*/ 5588902 w 9662615"/>
              <a:gd name="connsiteY43" fmla="*/ 1469647 h 1679987"/>
              <a:gd name="connsiteX44" fmla="*/ 5498090 w 9662615"/>
              <a:gd name="connsiteY44" fmla="*/ 1483173 h 1679987"/>
              <a:gd name="connsiteX45" fmla="*/ 5444641 w 9662615"/>
              <a:gd name="connsiteY45" fmla="*/ 1487602 h 1679987"/>
              <a:gd name="connsiteX46" fmla="*/ 5299812 w 9662615"/>
              <a:gd name="connsiteY46" fmla="*/ 1503362 h 1679987"/>
              <a:gd name="connsiteX47" fmla="*/ 5213947 w 9662615"/>
              <a:gd name="connsiteY47" fmla="*/ 1516637 h 1679987"/>
              <a:gd name="connsiteX48" fmla="*/ 5090342 w 9662615"/>
              <a:gd name="connsiteY48" fmla="*/ 1546680 h 1679987"/>
              <a:gd name="connsiteX49" fmla="*/ 5129812 w 9662615"/>
              <a:gd name="connsiteY49" fmla="*/ 1521277 h 1679987"/>
              <a:gd name="connsiteX50" fmla="*/ 5059484 w 9662615"/>
              <a:gd name="connsiteY50" fmla="*/ 1546802 h 1679987"/>
              <a:gd name="connsiteX51" fmla="*/ 5038524 w 9662615"/>
              <a:gd name="connsiteY51" fmla="*/ 1545675 h 1679987"/>
              <a:gd name="connsiteX52" fmla="*/ 5026564 w 9662615"/>
              <a:gd name="connsiteY52" fmla="*/ 1545376 h 1679987"/>
              <a:gd name="connsiteX53" fmla="*/ 4969433 w 9662615"/>
              <a:gd name="connsiteY53" fmla="*/ 1550865 h 1679987"/>
              <a:gd name="connsiteX54" fmla="*/ 4929254 w 9662615"/>
              <a:gd name="connsiteY54" fmla="*/ 1563452 h 1679987"/>
              <a:gd name="connsiteX55" fmla="*/ 4871726 w 9662615"/>
              <a:gd name="connsiteY55" fmla="*/ 1570584 h 1679987"/>
              <a:gd name="connsiteX56" fmla="*/ 4843267 w 9662615"/>
              <a:gd name="connsiteY56" fmla="*/ 1561459 h 1679987"/>
              <a:gd name="connsiteX57" fmla="*/ 4821058 w 9662615"/>
              <a:gd name="connsiteY57" fmla="*/ 1553078 h 1679987"/>
              <a:gd name="connsiteX58" fmla="*/ 4791466 w 9662615"/>
              <a:gd name="connsiteY58" fmla="*/ 1561324 h 1679987"/>
              <a:gd name="connsiteX59" fmla="*/ 4784247 w 9662615"/>
              <a:gd name="connsiteY59" fmla="*/ 1562342 h 1679987"/>
              <a:gd name="connsiteX60" fmla="*/ 4739309 w 9662615"/>
              <a:gd name="connsiteY60" fmla="*/ 1553948 h 1679987"/>
              <a:gd name="connsiteX61" fmla="*/ 4697562 w 9662615"/>
              <a:gd name="connsiteY61" fmla="*/ 1551206 h 1679987"/>
              <a:gd name="connsiteX62" fmla="*/ 4650737 w 9662615"/>
              <a:gd name="connsiteY62" fmla="*/ 1537381 h 1679987"/>
              <a:gd name="connsiteX63" fmla="*/ 4583150 w 9662615"/>
              <a:gd name="connsiteY63" fmla="*/ 1529064 h 1679987"/>
              <a:gd name="connsiteX64" fmla="*/ 4521734 w 9662615"/>
              <a:gd name="connsiteY64" fmla="*/ 1529359 h 1679987"/>
              <a:gd name="connsiteX65" fmla="*/ 4382398 w 9662615"/>
              <a:gd name="connsiteY65" fmla="*/ 1534108 h 1679987"/>
              <a:gd name="connsiteX66" fmla="*/ 4221826 w 9662615"/>
              <a:gd name="connsiteY66" fmla="*/ 1500972 h 1679987"/>
              <a:gd name="connsiteX67" fmla="*/ 4096601 w 9662615"/>
              <a:gd name="connsiteY67" fmla="*/ 1521563 h 1679987"/>
              <a:gd name="connsiteX68" fmla="*/ 3879195 w 9662615"/>
              <a:gd name="connsiteY68" fmla="*/ 1679987 h 1679987"/>
              <a:gd name="connsiteX69" fmla="*/ 3833906 w 9662615"/>
              <a:gd name="connsiteY69" fmla="*/ 1516637 h 1679987"/>
              <a:gd name="connsiteX70" fmla="*/ 3696258 w 9662615"/>
              <a:gd name="connsiteY70" fmla="*/ 1537563 h 1679987"/>
              <a:gd name="connsiteX71" fmla="*/ 3594070 w 9662615"/>
              <a:gd name="connsiteY71" fmla="*/ 1509422 h 1679987"/>
              <a:gd name="connsiteX72" fmla="*/ 3565233 w 9662615"/>
              <a:gd name="connsiteY72" fmla="*/ 1515122 h 1679987"/>
              <a:gd name="connsiteX73" fmla="*/ 3560267 w 9662615"/>
              <a:gd name="connsiteY73" fmla="*/ 1516288 h 1679987"/>
              <a:gd name="connsiteX74" fmla="*/ 3540258 w 9662615"/>
              <a:gd name="connsiteY74" fmla="*/ 1516976 h 1679987"/>
              <a:gd name="connsiteX75" fmla="*/ 3534780 w 9662615"/>
              <a:gd name="connsiteY75" fmla="*/ 1522141 h 1679987"/>
              <a:gd name="connsiteX76" fmla="*/ 3504783 w 9662615"/>
              <a:gd name="connsiteY76" fmla="*/ 1526739 h 1679987"/>
              <a:gd name="connsiteX77" fmla="*/ 3430805 w 9662615"/>
              <a:gd name="connsiteY77" fmla="*/ 1542521 h 1679987"/>
              <a:gd name="connsiteX78" fmla="*/ 3292707 w 9662615"/>
              <a:gd name="connsiteY78" fmla="*/ 1520490 h 1679987"/>
              <a:gd name="connsiteX79" fmla="*/ 3187872 w 9662615"/>
              <a:gd name="connsiteY79" fmla="*/ 1519991 h 1679987"/>
              <a:gd name="connsiteX80" fmla="*/ 3148026 w 9662615"/>
              <a:gd name="connsiteY80" fmla="*/ 1524777 h 1679987"/>
              <a:gd name="connsiteX81" fmla="*/ 3092394 w 9662615"/>
              <a:gd name="connsiteY81" fmla="*/ 1528115 h 1679987"/>
              <a:gd name="connsiteX82" fmla="*/ 2994200 w 9662615"/>
              <a:gd name="connsiteY82" fmla="*/ 1537857 h 1679987"/>
              <a:gd name="connsiteX83" fmla="*/ 2862301 w 9662615"/>
              <a:gd name="connsiteY83" fmla="*/ 1544250 h 1679987"/>
              <a:gd name="connsiteX84" fmla="*/ 2766335 w 9662615"/>
              <a:gd name="connsiteY84" fmla="*/ 1527662 h 1679987"/>
              <a:gd name="connsiteX85" fmla="*/ 2757836 w 9662615"/>
              <a:gd name="connsiteY85" fmla="*/ 1531371 h 1679987"/>
              <a:gd name="connsiteX86" fmla="*/ 2691555 w 9662615"/>
              <a:gd name="connsiteY86" fmla="*/ 1530283 h 1679987"/>
              <a:gd name="connsiteX87" fmla="*/ 2491676 w 9662615"/>
              <a:gd name="connsiteY87" fmla="*/ 1500859 h 1679987"/>
              <a:gd name="connsiteX88" fmla="*/ 2378036 w 9662615"/>
              <a:gd name="connsiteY88" fmla="*/ 1520645 h 1679987"/>
              <a:gd name="connsiteX89" fmla="*/ 2284269 w 9662615"/>
              <a:gd name="connsiteY89" fmla="*/ 1503068 h 1679987"/>
              <a:gd name="connsiteX90" fmla="*/ 2207104 w 9662615"/>
              <a:gd name="connsiteY90" fmla="*/ 1508888 h 1679987"/>
              <a:gd name="connsiteX91" fmla="*/ 2149226 w 9662615"/>
              <a:gd name="connsiteY91" fmla="*/ 1523409 h 1679987"/>
              <a:gd name="connsiteX92" fmla="*/ 2084783 w 9662615"/>
              <a:gd name="connsiteY92" fmla="*/ 1524245 h 1679987"/>
              <a:gd name="connsiteX93" fmla="*/ 2070075 w 9662615"/>
              <a:gd name="connsiteY93" fmla="*/ 1511285 h 1679987"/>
              <a:gd name="connsiteX94" fmla="*/ 2001057 w 9662615"/>
              <a:gd name="connsiteY94" fmla="*/ 1516449 h 1679987"/>
              <a:gd name="connsiteX95" fmla="*/ 1896330 w 9662615"/>
              <a:gd name="connsiteY95" fmla="*/ 1525725 h 1679987"/>
              <a:gd name="connsiteX96" fmla="*/ 1835994 w 9662615"/>
              <a:gd name="connsiteY96" fmla="*/ 1527678 h 1679987"/>
              <a:gd name="connsiteX97" fmla="*/ 1671119 w 9662615"/>
              <a:gd name="connsiteY97" fmla="*/ 1536701 h 1679987"/>
              <a:gd name="connsiteX98" fmla="*/ 1601337 w 9662615"/>
              <a:gd name="connsiteY98" fmla="*/ 1548552 h 1679987"/>
              <a:gd name="connsiteX99" fmla="*/ 1407755 w 9662615"/>
              <a:gd name="connsiteY99" fmla="*/ 1571444 h 1679987"/>
              <a:gd name="connsiteX100" fmla="*/ 1271994 w 9662615"/>
              <a:gd name="connsiteY100" fmla="*/ 1579471 h 1679987"/>
              <a:gd name="connsiteX101" fmla="*/ 1249226 w 9662615"/>
              <a:gd name="connsiteY101" fmla="*/ 1583140 h 1679987"/>
              <a:gd name="connsiteX102" fmla="*/ 1217719 w 9662615"/>
              <a:gd name="connsiteY102" fmla="*/ 1580863 h 1679987"/>
              <a:gd name="connsiteX103" fmla="*/ 1091432 w 9662615"/>
              <a:gd name="connsiteY103" fmla="*/ 1571003 h 1679987"/>
              <a:gd name="connsiteX104" fmla="*/ 992039 w 9662615"/>
              <a:gd name="connsiteY104" fmla="*/ 1556662 h 1679987"/>
              <a:gd name="connsiteX105" fmla="*/ 868264 w 9662615"/>
              <a:gd name="connsiteY105" fmla="*/ 1566392 h 1679987"/>
              <a:gd name="connsiteX106" fmla="*/ 792765 w 9662615"/>
              <a:gd name="connsiteY106" fmla="*/ 1563102 h 1679987"/>
              <a:gd name="connsiteX107" fmla="*/ 669055 w 9662615"/>
              <a:gd name="connsiteY107" fmla="*/ 1543638 h 1679987"/>
              <a:gd name="connsiteX108" fmla="*/ 506152 w 9662615"/>
              <a:gd name="connsiteY108" fmla="*/ 1549124 h 1679987"/>
              <a:gd name="connsiteX109" fmla="*/ 472797 w 9662615"/>
              <a:gd name="connsiteY109" fmla="*/ 1568904 h 1679987"/>
              <a:gd name="connsiteX110" fmla="*/ 427864 w 9662615"/>
              <a:gd name="connsiteY110" fmla="*/ 1580848 h 1679987"/>
              <a:gd name="connsiteX111" fmla="*/ 408381 w 9662615"/>
              <a:gd name="connsiteY111" fmla="*/ 1552940 h 1679987"/>
              <a:gd name="connsiteX112" fmla="*/ 267163 w 9662615"/>
              <a:gd name="connsiteY112" fmla="*/ 1531913 h 1679987"/>
              <a:gd name="connsiteX113" fmla="*/ 196644 w 9662615"/>
              <a:gd name="connsiteY113" fmla="*/ 1524565 h 1679987"/>
              <a:gd name="connsiteX114" fmla="*/ 86819 w 9662615"/>
              <a:gd name="connsiteY114" fmla="*/ 1519517 h 1679987"/>
              <a:gd name="connsiteX115" fmla="*/ 53369 w 9662615"/>
              <a:gd name="connsiteY115" fmla="*/ 1516853 h 1679987"/>
              <a:gd name="connsiteX116" fmla="*/ 2359 w 9662615"/>
              <a:gd name="connsiteY116" fmla="*/ 1515247 h 1679987"/>
              <a:gd name="connsiteX117" fmla="*/ 0 w 9662615"/>
              <a:gd name="connsiteY117" fmla="*/ 1514932 h 1679987"/>
              <a:gd name="connsiteX118" fmla="*/ 0 w 9662615"/>
              <a:gd name="connsiteY118" fmla="*/ 0 h 1679987"/>
              <a:gd name="connsiteX0" fmla="*/ 0 w 9662615"/>
              <a:gd name="connsiteY0" fmla="*/ 0 h 1648182"/>
              <a:gd name="connsiteX1" fmla="*/ 9662615 w 9662615"/>
              <a:gd name="connsiteY1" fmla="*/ 0 h 1648182"/>
              <a:gd name="connsiteX2" fmla="*/ 9662615 w 9662615"/>
              <a:gd name="connsiteY2" fmla="*/ 1280346 h 1648182"/>
              <a:gd name="connsiteX3" fmla="*/ 9658420 w 9662615"/>
              <a:gd name="connsiteY3" fmla="*/ 1280106 h 1648182"/>
              <a:gd name="connsiteX4" fmla="*/ 9469546 w 9662615"/>
              <a:gd name="connsiteY4" fmla="*/ 1289837 h 1648182"/>
              <a:gd name="connsiteX5" fmla="*/ 9385895 w 9662615"/>
              <a:gd name="connsiteY5" fmla="*/ 1269203 h 1648182"/>
              <a:gd name="connsiteX6" fmla="*/ 9144767 w 9662615"/>
              <a:gd name="connsiteY6" fmla="*/ 1264120 h 1648182"/>
              <a:gd name="connsiteX7" fmla="*/ 8837252 w 9662615"/>
              <a:gd name="connsiteY7" fmla="*/ 1350515 h 1648182"/>
              <a:gd name="connsiteX8" fmla="*/ 8705466 w 9662615"/>
              <a:gd name="connsiteY8" fmla="*/ 1342419 h 1648182"/>
              <a:gd name="connsiteX9" fmla="*/ 8652221 w 9662615"/>
              <a:gd name="connsiteY9" fmla="*/ 1326906 h 1648182"/>
              <a:gd name="connsiteX10" fmla="*/ 8632312 w 9662615"/>
              <a:gd name="connsiteY10" fmla="*/ 1326025 h 1648182"/>
              <a:gd name="connsiteX11" fmla="*/ 8591582 w 9662615"/>
              <a:gd name="connsiteY11" fmla="*/ 1341666 h 1648182"/>
              <a:gd name="connsiteX12" fmla="*/ 8537336 w 9662615"/>
              <a:gd name="connsiteY12" fmla="*/ 1341684 h 1648182"/>
              <a:gd name="connsiteX13" fmla="*/ 8472508 w 9662615"/>
              <a:gd name="connsiteY13" fmla="*/ 1363109 h 1648182"/>
              <a:gd name="connsiteX14" fmla="*/ 8258477 w 9662615"/>
              <a:gd name="connsiteY14" fmla="*/ 1370666 h 1648182"/>
              <a:gd name="connsiteX15" fmla="*/ 8197961 w 9662615"/>
              <a:gd name="connsiteY15" fmla="*/ 1392804 h 1648182"/>
              <a:gd name="connsiteX16" fmla="*/ 8171196 w 9662615"/>
              <a:gd name="connsiteY16" fmla="*/ 1397216 h 1648182"/>
              <a:gd name="connsiteX17" fmla="*/ 8127667 w 9662615"/>
              <a:gd name="connsiteY17" fmla="*/ 1418254 h 1648182"/>
              <a:gd name="connsiteX18" fmla="*/ 7974579 w 9662615"/>
              <a:gd name="connsiteY18" fmla="*/ 1383439 h 1648182"/>
              <a:gd name="connsiteX19" fmla="*/ 7768351 w 9662615"/>
              <a:gd name="connsiteY19" fmla="*/ 1395051 h 1648182"/>
              <a:gd name="connsiteX20" fmla="*/ 7635985 w 9662615"/>
              <a:gd name="connsiteY20" fmla="*/ 1386363 h 1648182"/>
              <a:gd name="connsiteX21" fmla="*/ 7466069 w 9662615"/>
              <a:gd name="connsiteY21" fmla="*/ 1377654 h 1648182"/>
              <a:gd name="connsiteX22" fmla="*/ 7355642 w 9662615"/>
              <a:gd name="connsiteY22" fmla="*/ 1407761 h 1648182"/>
              <a:gd name="connsiteX23" fmla="*/ 7151610 w 9662615"/>
              <a:gd name="connsiteY23" fmla="*/ 1397856 h 1648182"/>
              <a:gd name="connsiteX24" fmla="*/ 7082147 w 9662615"/>
              <a:gd name="connsiteY24" fmla="*/ 1406113 h 1648182"/>
              <a:gd name="connsiteX25" fmla="*/ 7014958 w 9662615"/>
              <a:gd name="connsiteY25" fmla="*/ 1396883 h 1648182"/>
              <a:gd name="connsiteX26" fmla="*/ 6907567 w 9662615"/>
              <a:gd name="connsiteY26" fmla="*/ 1419149 h 1648182"/>
              <a:gd name="connsiteX27" fmla="*/ 6748428 w 9662615"/>
              <a:gd name="connsiteY27" fmla="*/ 1420308 h 1648182"/>
              <a:gd name="connsiteX28" fmla="*/ 6654257 w 9662615"/>
              <a:gd name="connsiteY28" fmla="*/ 1424143 h 1648182"/>
              <a:gd name="connsiteX29" fmla="*/ 6620123 w 9662615"/>
              <a:gd name="connsiteY29" fmla="*/ 1430535 h 1648182"/>
              <a:gd name="connsiteX30" fmla="*/ 6571355 w 9662615"/>
              <a:gd name="connsiteY30" fmla="*/ 1436144 h 1648182"/>
              <a:gd name="connsiteX31" fmla="*/ 6486557 w 9662615"/>
              <a:gd name="connsiteY31" fmla="*/ 1449861 h 1648182"/>
              <a:gd name="connsiteX32" fmla="*/ 6370419 w 9662615"/>
              <a:gd name="connsiteY32" fmla="*/ 1461649 h 1648182"/>
              <a:gd name="connsiteX33" fmla="*/ 6278839 w 9662615"/>
              <a:gd name="connsiteY33" fmla="*/ 1449160 h 1648182"/>
              <a:gd name="connsiteX34" fmla="*/ 6272455 w 9662615"/>
              <a:gd name="connsiteY34" fmla="*/ 1453191 h 1648182"/>
              <a:gd name="connsiteX35" fmla="*/ 6212659 w 9662615"/>
              <a:gd name="connsiteY35" fmla="*/ 1454850 h 1648182"/>
              <a:gd name="connsiteX36" fmla="*/ 6069317 w 9662615"/>
              <a:gd name="connsiteY36" fmla="*/ 1445838 h 1648182"/>
              <a:gd name="connsiteX37" fmla="*/ 5878477 w 9662615"/>
              <a:gd name="connsiteY37" fmla="*/ 1439180 h 1648182"/>
              <a:gd name="connsiteX38" fmla="*/ 5838387 w 9662615"/>
              <a:gd name="connsiteY38" fmla="*/ 1444679 h 1648182"/>
              <a:gd name="connsiteX39" fmla="*/ 5771136 w 9662615"/>
              <a:gd name="connsiteY39" fmla="*/ 1453639 h 1648182"/>
              <a:gd name="connsiteX40" fmla="*/ 5724081 w 9662615"/>
              <a:gd name="connsiteY40" fmla="*/ 1470431 h 1648182"/>
              <a:gd name="connsiteX41" fmla="*/ 5666577 w 9662615"/>
              <a:gd name="connsiteY41" fmla="*/ 1473921 h 1648182"/>
              <a:gd name="connsiteX42" fmla="*/ 5649068 w 9662615"/>
              <a:gd name="connsiteY42" fmla="*/ 1461676 h 1648182"/>
              <a:gd name="connsiteX43" fmla="*/ 5588902 w 9662615"/>
              <a:gd name="connsiteY43" fmla="*/ 1469647 h 1648182"/>
              <a:gd name="connsiteX44" fmla="*/ 5498090 w 9662615"/>
              <a:gd name="connsiteY44" fmla="*/ 1483173 h 1648182"/>
              <a:gd name="connsiteX45" fmla="*/ 5444641 w 9662615"/>
              <a:gd name="connsiteY45" fmla="*/ 1487602 h 1648182"/>
              <a:gd name="connsiteX46" fmla="*/ 5299812 w 9662615"/>
              <a:gd name="connsiteY46" fmla="*/ 1503362 h 1648182"/>
              <a:gd name="connsiteX47" fmla="*/ 5213947 w 9662615"/>
              <a:gd name="connsiteY47" fmla="*/ 1516637 h 1648182"/>
              <a:gd name="connsiteX48" fmla="*/ 5090342 w 9662615"/>
              <a:gd name="connsiteY48" fmla="*/ 1546680 h 1648182"/>
              <a:gd name="connsiteX49" fmla="*/ 5129812 w 9662615"/>
              <a:gd name="connsiteY49" fmla="*/ 1521277 h 1648182"/>
              <a:gd name="connsiteX50" fmla="*/ 5059484 w 9662615"/>
              <a:gd name="connsiteY50" fmla="*/ 1546802 h 1648182"/>
              <a:gd name="connsiteX51" fmla="*/ 5038524 w 9662615"/>
              <a:gd name="connsiteY51" fmla="*/ 1545675 h 1648182"/>
              <a:gd name="connsiteX52" fmla="*/ 5026564 w 9662615"/>
              <a:gd name="connsiteY52" fmla="*/ 1545376 h 1648182"/>
              <a:gd name="connsiteX53" fmla="*/ 4969433 w 9662615"/>
              <a:gd name="connsiteY53" fmla="*/ 1550865 h 1648182"/>
              <a:gd name="connsiteX54" fmla="*/ 4929254 w 9662615"/>
              <a:gd name="connsiteY54" fmla="*/ 1563452 h 1648182"/>
              <a:gd name="connsiteX55" fmla="*/ 4871726 w 9662615"/>
              <a:gd name="connsiteY55" fmla="*/ 1570584 h 1648182"/>
              <a:gd name="connsiteX56" fmla="*/ 4843267 w 9662615"/>
              <a:gd name="connsiteY56" fmla="*/ 1561459 h 1648182"/>
              <a:gd name="connsiteX57" fmla="*/ 4821058 w 9662615"/>
              <a:gd name="connsiteY57" fmla="*/ 1553078 h 1648182"/>
              <a:gd name="connsiteX58" fmla="*/ 4791466 w 9662615"/>
              <a:gd name="connsiteY58" fmla="*/ 1561324 h 1648182"/>
              <a:gd name="connsiteX59" fmla="*/ 4784247 w 9662615"/>
              <a:gd name="connsiteY59" fmla="*/ 1562342 h 1648182"/>
              <a:gd name="connsiteX60" fmla="*/ 4739309 w 9662615"/>
              <a:gd name="connsiteY60" fmla="*/ 1553948 h 1648182"/>
              <a:gd name="connsiteX61" fmla="*/ 4697562 w 9662615"/>
              <a:gd name="connsiteY61" fmla="*/ 1551206 h 1648182"/>
              <a:gd name="connsiteX62" fmla="*/ 4650737 w 9662615"/>
              <a:gd name="connsiteY62" fmla="*/ 1537381 h 1648182"/>
              <a:gd name="connsiteX63" fmla="*/ 4583150 w 9662615"/>
              <a:gd name="connsiteY63" fmla="*/ 1529064 h 1648182"/>
              <a:gd name="connsiteX64" fmla="*/ 4521734 w 9662615"/>
              <a:gd name="connsiteY64" fmla="*/ 1529359 h 1648182"/>
              <a:gd name="connsiteX65" fmla="*/ 4382398 w 9662615"/>
              <a:gd name="connsiteY65" fmla="*/ 1534108 h 1648182"/>
              <a:gd name="connsiteX66" fmla="*/ 4221826 w 9662615"/>
              <a:gd name="connsiteY66" fmla="*/ 1500972 h 1648182"/>
              <a:gd name="connsiteX67" fmla="*/ 4096601 w 9662615"/>
              <a:gd name="connsiteY67" fmla="*/ 1521563 h 1648182"/>
              <a:gd name="connsiteX68" fmla="*/ 4058099 w 9662615"/>
              <a:gd name="connsiteY68" fmla="*/ 1648182 h 1648182"/>
              <a:gd name="connsiteX69" fmla="*/ 3833906 w 9662615"/>
              <a:gd name="connsiteY69" fmla="*/ 1516637 h 1648182"/>
              <a:gd name="connsiteX70" fmla="*/ 3696258 w 9662615"/>
              <a:gd name="connsiteY70" fmla="*/ 1537563 h 1648182"/>
              <a:gd name="connsiteX71" fmla="*/ 3594070 w 9662615"/>
              <a:gd name="connsiteY71" fmla="*/ 1509422 h 1648182"/>
              <a:gd name="connsiteX72" fmla="*/ 3565233 w 9662615"/>
              <a:gd name="connsiteY72" fmla="*/ 1515122 h 1648182"/>
              <a:gd name="connsiteX73" fmla="*/ 3560267 w 9662615"/>
              <a:gd name="connsiteY73" fmla="*/ 1516288 h 1648182"/>
              <a:gd name="connsiteX74" fmla="*/ 3540258 w 9662615"/>
              <a:gd name="connsiteY74" fmla="*/ 1516976 h 1648182"/>
              <a:gd name="connsiteX75" fmla="*/ 3534780 w 9662615"/>
              <a:gd name="connsiteY75" fmla="*/ 1522141 h 1648182"/>
              <a:gd name="connsiteX76" fmla="*/ 3504783 w 9662615"/>
              <a:gd name="connsiteY76" fmla="*/ 1526739 h 1648182"/>
              <a:gd name="connsiteX77" fmla="*/ 3430805 w 9662615"/>
              <a:gd name="connsiteY77" fmla="*/ 1542521 h 1648182"/>
              <a:gd name="connsiteX78" fmla="*/ 3292707 w 9662615"/>
              <a:gd name="connsiteY78" fmla="*/ 1520490 h 1648182"/>
              <a:gd name="connsiteX79" fmla="*/ 3187872 w 9662615"/>
              <a:gd name="connsiteY79" fmla="*/ 1519991 h 1648182"/>
              <a:gd name="connsiteX80" fmla="*/ 3148026 w 9662615"/>
              <a:gd name="connsiteY80" fmla="*/ 1524777 h 1648182"/>
              <a:gd name="connsiteX81" fmla="*/ 3092394 w 9662615"/>
              <a:gd name="connsiteY81" fmla="*/ 1528115 h 1648182"/>
              <a:gd name="connsiteX82" fmla="*/ 2994200 w 9662615"/>
              <a:gd name="connsiteY82" fmla="*/ 1537857 h 1648182"/>
              <a:gd name="connsiteX83" fmla="*/ 2862301 w 9662615"/>
              <a:gd name="connsiteY83" fmla="*/ 1544250 h 1648182"/>
              <a:gd name="connsiteX84" fmla="*/ 2766335 w 9662615"/>
              <a:gd name="connsiteY84" fmla="*/ 1527662 h 1648182"/>
              <a:gd name="connsiteX85" fmla="*/ 2757836 w 9662615"/>
              <a:gd name="connsiteY85" fmla="*/ 1531371 h 1648182"/>
              <a:gd name="connsiteX86" fmla="*/ 2691555 w 9662615"/>
              <a:gd name="connsiteY86" fmla="*/ 1530283 h 1648182"/>
              <a:gd name="connsiteX87" fmla="*/ 2491676 w 9662615"/>
              <a:gd name="connsiteY87" fmla="*/ 1500859 h 1648182"/>
              <a:gd name="connsiteX88" fmla="*/ 2378036 w 9662615"/>
              <a:gd name="connsiteY88" fmla="*/ 1520645 h 1648182"/>
              <a:gd name="connsiteX89" fmla="*/ 2284269 w 9662615"/>
              <a:gd name="connsiteY89" fmla="*/ 1503068 h 1648182"/>
              <a:gd name="connsiteX90" fmla="*/ 2207104 w 9662615"/>
              <a:gd name="connsiteY90" fmla="*/ 1508888 h 1648182"/>
              <a:gd name="connsiteX91" fmla="*/ 2149226 w 9662615"/>
              <a:gd name="connsiteY91" fmla="*/ 1523409 h 1648182"/>
              <a:gd name="connsiteX92" fmla="*/ 2084783 w 9662615"/>
              <a:gd name="connsiteY92" fmla="*/ 1524245 h 1648182"/>
              <a:gd name="connsiteX93" fmla="*/ 2070075 w 9662615"/>
              <a:gd name="connsiteY93" fmla="*/ 1511285 h 1648182"/>
              <a:gd name="connsiteX94" fmla="*/ 2001057 w 9662615"/>
              <a:gd name="connsiteY94" fmla="*/ 1516449 h 1648182"/>
              <a:gd name="connsiteX95" fmla="*/ 1896330 w 9662615"/>
              <a:gd name="connsiteY95" fmla="*/ 1525725 h 1648182"/>
              <a:gd name="connsiteX96" fmla="*/ 1835994 w 9662615"/>
              <a:gd name="connsiteY96" fmla="*/ 1527678 h 1648182"/>
              <a:gd name="connsiteX97" fmla="*/ 1671119 w 9662615"/>
              <a:gd name="connsiteY97" fmla="*/ 1536701 h 1648182"/>
              <a:gd name="connsiteX98" fmla="*/ 1601337 w 9662615"/>
              <a:gd name="connsiteY98" fmla="*/ 1548552 h 1648182"/>
              <a:gd name="connsiteX99" fmla="*/ 1407755 w 9662615"/>
              <a:gd name="connsiteY99" fmla="*/ 1571444 h 1648182"/>
              <a:gd name="connsiteX100" fmla="*/ 1271994 w 9662615"/>
              <a:gd name="connsiteY100" fmla="*/ 1579471 h 1648182"/>
              <a:gd name="connsiteX101" fmla="*/ 1249226 w 9662615"/>
              <a:gd name="connsiteY101" fmla="*/ 1583140 h 1648182"/>
              <a:gd name="connsiteX102" fmla="*/ 1217719 w 9662615"/>
              <a:gd name="connsiteY102" fmla="*/ 1580863 h 1648182"/>
              <a:gd name="connsiteX103" fmla="*/ 1091432 w 9662615"/>
              <a:gd name="connsiteY103" fmla="*/ 1571003 h 1648182"/>
              <a:gd name="connsiteX104" fmla="*/ 992039 w 9662615"/>
              <a:gd name="connsiteY104" fmla="*/ 1556662 h 1648182"/>
              <a:gd name="connsiteX105" fmla="*/ 868264 w 9662615"/>
              <a:gd name="connsiteY105" fmla="*/ 1566392 h 1648182"/>
              <a:gd name="connsiteX106" fmla="*/ 792765 w 9662615"/>
              <a:gd name="connsiteY106" fmla="*/ 1563102 h 1648182"/>
              <a:gd name="connsiteX107" fmla="*/ 669055 w 9662615"/>
              <a:gd name="connsiteY107" fmla="*/ 1543638 h 1648182"/>
              <a:gd name="connsiteX108" fmla="*/ 506152 w 9662615"/>
              <a:gd name="connsiteY108" fmla="*/ 1549124 h 1648182"/>
              <a:gd name="connsiteX109" fmla="*/ 472797 w 9662615"/>
              <a:gd name="connsiteY109" fmla="*/ 1568904 h 1648182"/>
              <a:gd name="connsiteX110" fmla="*/ 427864 w 9662615"/>
              <a:gd name="connsiteY110" fmla="*/ 1580848 h 1648182"/>
              <a:gd name="connsiteX111" fmla="*/ 408381 w 9662615"/>
              <a:gd name="connsiteY111" fmla="*/ 1552940 h 1648182"/>
              <a:gd name="connsiteX112" fmla="*/ 267163 w 9662615"/>
              <a:gd name="connsiteY112" fmla="*/ 1531913 h 1648182"/>
              <a:gd name="connsiteX113" fmla="*/ 196644 w 9662615"/>
              <a:gd name="connsiteY113" fmla="*/ 1524565 h 1648182"/>
              <a:gd name="connsiteX114" fmla="*/ 86819 w 9662615"/>
              <a:gd name="connsiteY114" fmla="*/ 1519517 h 1648182"/>
              <a:gd name="connsiteX115" fmla="*/ 53369 w 9662615"/>
              <a:gd name="connsiteY115" fmla="*/ 1516853 h 1648182"/>
              <a:gd name="connsiteX116" fmla="*/ 2359 w 9662615"/>
              <a:gd name="connsiteY116" fmla="*/ 1515247 h 1648182"/>
              <a:gd name="connsiteX117" fmla="*/ 0 w 9662615"/>
              <a:gd name="connsiteY117" fmla="*/ 1514932 h 1648182"/>
              <a:gd name="connsiteX118" fmla="*/ 0 w 9662615"/>
              <a:gd name="connsiteY118" fmla="*/ 0 h 1648182"/>
              <a:gd name="connsiteX0" fmla="*/ 0 w 9662615"/>
              <a:gd name="connsiteY0" fmla="*/ 0 h 1648182"/>
              <a:gd name="connsiteX1" fmla="*/ 9662615 w 9662615"/>
              <a:gd name="connsiteY1" fmla="*/ 0 h 1648182"/>
              <a:gd name="connsiteX2" fmla="*/ 9662615 w 9662615"/>
              <a:gd name="connsiteY2" fmla="*/ 1280346 h 1648182"/>
              <a:gd name="connsiteX3" fmla="*/ 9658420 w 9662615"/>
              <a:gd name="connsiteY3" fmla="*/ 1280106 h 1648182"/>
              <a:gd name="connsiteX4" fmla="*/ 9469546 w 9662615"/>
              <a:gd name="connsiteY4" fmla="*/ 1289837 h 1648182"/>
              <a:gd name="connsiteX5" fmla="*/ 9385895 w 9662615"/>
              <a:gd name="connsiteY5" fmla="*/ 1269203 h 1648182"/>
              <a:gd name="connsiteX6" fmla="*/ 9144767 w 9662615"/>
              <a:gd name="connsiteY6" fmla="*/ 1264120 h 1648182"/>
              <a:gd name="connsiteX7" fmla="*/ 8837252 w 9662615"/>
              <a:gd name="connsiteY7" fmla="*/ 1350515 h 1648182"/>
              <a:gd name="connsiteX8" fmla="*/ 8705466 w 9662615"/>
              <a:gd name="connsiteY8" fmla="*/ 1342419 h 1648182"/>
              <a:gd name="connsiteX9" fmla="*/ 8652221 w 9662615"/>
              <a:gd name="connsiteY9" fmla="*/ 1326906 h 1648182"/>
              <a:gd name="connsiteX10" fmla="*/ 8632312 w 9662615"/>
              <a:gd name="connsiteY10" fmla="*/ 1326025 h 1648182"/>
              <a:gd name="connsiteX11" fmla="*/ 8591582 w 9662615"/>
              <a:gd name="connsiteY11" fmla="*/ 1341666 h 1648182"/>
              <a:gd name="connsiteX12" fmla="*/ 8537336 w 9662615"/>
              <a:gd name="connsiteY12" fmla="*/ 1341684 h 1648182"/>
              <a:gd name="connsiteX13" fmla="*/ 8472508 w 9662615"/>
              <a:gd name="connsiteY13" fmla="*/ 1363109 h 1648182"/>
              <a:gd name="connsiteX14" fmla="*/ 8258477 w 9662615"/>
              <a:gd name="connsiteY14" fmla="*/ 1370666 h 1648182"/>
              <a:gd name="connsiteX15" fmla="*/ 8197961 w 9662615"/>
              <a:gd name="connsiteY15" fmla="*/ 1392804 h 1648182"/>
              <a:gd name="connsiteX16" fmla="*/ 8171196 w 9662615"/>
              <a:gd name="connsiteY16" fmla="*/ 1397216 h 1648182"/>
              <a:gd name="connsiteX17" fmla="*/ 8127667 w 9662615"/>
              <a:gd name="connsiteY17" fmla="*/ 1418254 h 1648182"/>
              <a:gd name="connsiteX18" fmla="*/ 7974579 w 9662615"/>
              <a:gd name="connsiteY18" fmla="*/ 1383439 h 1648182"/>
              <a:gd name="connsiteX19" fmla="*/ 7768351 w 9662615"/>
              <a:gd name="connsiteY19" fmla="*/ 1395051 h 1648182"/>
              <a:gd name="connsiteX20" fmla="*/ 7635985 w 9662615"/>
              <a:gd name="connsiteY20" fmla="*/ 1386363 h 1648182"/>
              <a:gd name="connsiteX21" fmla="*/ 7466069 w 9662615"/>
              <a:gd name="connsiteY21" fmla="*/ 1377654 h 1648182"/>
              <a:gd name="connsiteX22" fmla="*/ 7355642 w 9662615"/>
              <a:gd name="connsiteY22" fmla="*/ 1407761 h 1648182"/>
              <a:gd name="connsiteX23" fmla="*/ 7151610 w 9662615"/>
              <a:gd name="connsiteY23" fmla="*/ 1397856 h 1648182"/>
              <a:gd name="connsiteX24" fmla="*/ 7082147 w 9662615"/>
              <a:gd name="connsiteY24" fmla="*/ 1406113 h 1648182"/>
              <a:gd name="connsiteX25" fmla="*/ 7014958 w 9662615"/>
              <a:gd name="connsiteY25" fmla="*/ 1396883 h 1648182"/>
              <a:gd name="connsiteX26" fmla="*/ 6907567 w 9662615"/>
              <a:gd name="connsiteY26" fmla="*/ 1419149 h 1648182"/>
              <a:gd name="connsiteX27" fmla="*/ 6748428 w 9662615"/>
              <a:gd name="connsiteY27" fmla="*/ 1420308 h 1648182"/>
              <a:gd name="connsiteX28" fmla="*/ 6654257 w 9662615"/>
              <a:gd name="connsiteY28" fmla="*/ 1424143 h 1648182"/>
              <a:gd name="connsiteX29" fmla="*/ 6620123 w 9662615"/>
              <a:gd name="connsiteY29" fmla="*/ 1430535 h 1648182"/>
              <a:gd name="connsiteX30" fmla="*/ 6571355 w 9662615"/>
              <a:gd name="connsiteY30" fmla="*/ 1436144 h 1648182"/>
              <a:gd name="connsiteX31" fmla="*/ 6486557 w 9662615"/>
              <a:gd name="connsiteY31" fmla="*/ 1449861 h 1648182"/>
              <a:gd name="connsiteX32" fmla="*/ 6370419 w 9662615"/>
              <a:gd name="connsiteY32" fmla="*/ 1461649 h 1648182"/>
              <a:gd name="connsiteX33" fmla="*/ 6278839 w 9662615"/>
              <a:gd name="connsiteY33" fmla="*/ 1449160 h 1648182"/>
              <a:gd name="connsiteX34" fmla="*/ 6272455 w 9662615"/>
              <a:gd name="connsiteY34" fmla="*/ 1453191 h 1648182"/>
              <a:gd name="connsiteX35" fmla="*/ 6212659 w 9662615"/>
              <a:gd name="connsiteY35" fmla="*/ 1454850 h 1648182"/>
              <a:gd name="connsiteX36" fmla="*/ 6069317 w 9662615"/>
              <a:gd name="connsiteY36" fmla="*/ 1445838 h 1648182"/>
              <a:gd name="connsiteX37" fmla="*/ 5878477 w 9662615"/>
              <a:gd name="connsiteY37" fmla="*/ 1439180 h 1648182"/>
              <a:gd name="connsiteX38" fmla="*/ 5838387 w 9662615"/>
              <a:gd name="connsiteY38" fmla="*/ 1444679 h 1648182"/>
              <a:gd name="connsiteX39" fmla="*/ 5771136 w 9662615"/>
              <a:gd name="connsiteY39" fmla="*/ 1453639 h 1648182"/>
              <a:gd name="connsiteX40" fmla="*/ 5724081 w 9662615"/>
              <a:gd name="connsiteY40" fmla="*/ 1470431 h 1648182"/>
              <a:gd name="connsiteX41" fmla="*/ 5666577 w 9662615"/>
              <a:gd name="connsiteY41" fmla="*/ 1473921 h 1648182"/>
              <a:gd name="connsiteX42" fmla="*/ 5649068 w 9662615"/>
              <a:gd name="connsiteY42" fmla="*/ 1461676 h 1648182"/>
              <a:gd name="connsiteX43" fmla="*/ 5588902 w 9662615"/>
              <a:gd name="connsiteY43" fmla="*/ 1469647 h 1648182"/>
              <a:gd name="connsiteX44" fmla="*/ 5498090 w 9662615"/>
              <a:gd name="connsiteY44" fmla="*/ 1483173 h 1648182"/>
              <a:gd name="connsiteX45" fmla="*/ 5444641 w 9662615"/>
              <a:gd name="connsiteY45" fmla="*/ 1487602 h 1648182"/>
              <a:gd name="connsiteX46" fmla="*/ 5299812 w 9662615"/>
              <a:gd name="connsiteY46" fmla="*/ 1503362 h 1648182"/>
              <a:gd name="connsiteX47" fmla="*/ 5213947 w 9662615"/>
              <a:gd name="connsiteY47" fmla="*/ 1516637 h 1648182"/>
              <a:gd name="connsiteX48" fmla="*/ 5090342 w 9662615"/>
              <a:gd name="connsiteY48" fmla="*/ 1546680 h 1648182"/>
              <a:gd name="connsiteX49" fmla="*/ 5129812 w 9662615"/>
              <a:gd name="connsiteY49" fmla="*/ 1521277 h 1648182"/>
              <a:gd name="connsiteX50" fmla="*/ 5059484 w 9662615"/>
              <a:gd name="connsiteY50" fmla="*/ 1546802 h 1648182"/>
              <a:gd name="connsiteX51" fmla="*/ 5038524 w 9662615"/>
              <a:gd name="connsiteY51" fmla="*/ 1545675 h 1648182"/>
              <a:gd name="connsiteX52" fmla="*/ 5026564 w 9662615"/>
              <a:gd name="connsiteY52" fmla="*/ 1545376 h 1648182"/>
              <a:gd name="connsiteX53" fmla="*/ 4969433 w 9662615"/>
              <a:gd name="connsiteY53" fmla="*/ 1550865 h 1648182"/>
              <a:gd name="connsiteX54" fmla="*/ 4929254 w 9662615"/>
              <a:gd name="connsiteY54" fmla="*/ 1563452 h 1648182"/>
              <a:gd name="connsiteX55" fmla="*/ 4871726 w 9662615"/>
              <a:gd name="connsiteY55" fmla="*/ 1570584 h 1648182"/>
              <a:gd name="connsiteX56" fmla="*/ 4843267 w 9662615"/>
              <a:gd name="connsiteY56" fmla="*/ 1561459 h 1648182"/>
              <a:gd name="connsiteX57" fmla="*/ 4821058 w 9662615"/>
              <a:gd name="connsiteY57" fmla="*/ 1553078 h 1648182"/>
              <a:gd name="connsiteX58" fmla="*/ 4791466 w 9662615"/>
              <a:gd name="connsiteY58" fmla="*/ 1561324 h 1648182"/>
              <a:gd name="connsiteX59" fmla="*/ 4784247 w 9662615"/>
              <a:gd name="connsiteY59" fmla="*/ 1562342 h 1648182"/>
              <a:gd name="connsiteX60" fmla="*/ 4739309 w 9662615"/>
              <a:gd name="connsiteY60" fmla="*/ 1553948 h 1648182"/>
              <a:gd name="connsiteX61" fmla="*/ 4697562 w 9662615"/>
              <a:gd name="connsiteY61" fmla="*/ 1551206 h 1648182"/>
              <a:gd name="connsiteX62" fmla="*/ 4650737 w 9662615"/>
              <a:gd name="connsiteY62" fmla="*/ 1537381 h 1648182"/>
              <a:gd name="connsiteX63" fmla="*/ 4583150 w 9662615"/>
              <a:gd name="connsiteY63" fmla="*/ 1529064 h 1648182"/>
              <a:gd name="connsiteX64" fmla="*/ 4521734 w 9662615"/>
              <a:gd name="connsiteY64" fmla="*/ 1529359 h 1648182"/>
              <a:gd name="connsiteX65" fmla="*/ 4382398 w 9662615"/>
              <a:gd name="connsiteY65" fmla="*/ 1534108 h 1648182"/>
              <a:gd name="connsiteX66" fmla="*/ 4221826 w 9662615"/>
              <a:gd name="connsiteY66" fmla="*/ 1500972 h 1648182"/>
              <a:gd name="connsiteX67" fmla="*/ 4096601 w 9662615"/>
              <a:gd name="connsiteY67" fmla="*/ 1521563 h 1648182"/>
              <a:gd name="connsiteX68" fmla="*/ 4058099 w 9662615"/>
              <a:gd name="connsiteY68" fmla="*/ 1648182 h 1648182"/>
              <a:gd name="connsiteX69" fmla="*/ 3833906 w 9662615"/>
              <a:gd name="connsiteY69" fmla="*/ 1516637 h 1648182"/>
              <a:gd name="connsiteX70" fmla="*/ 3696258 w 9662615"/>
              <a:gd name="connsiteY70" fmla="*/ 1537563 h 1648182"/>
              <a:gd name="connsiteX71" fmla="*/ 3594070 w 9662615"/>
              <a:gd name="connsiteY71" fmla="*/ 1509422 h 1648182"/>
              <a:gd name="connsiteX72" fmla="*/ 3565233 w 9662615"/>
              <a:gd name="connsiteY72" fmla="*/ 1515122 h 1648182"/>
              <a:gd name="connsiteX73" fmla="*/ 3560267 w 9662615"/>
              <a:gd name="connsiteY73" fmla="*/ 1516288 h 1648182"/>
              <a:gd name="connsiteX74" fmla="*/ 3540258 w 9662615"/>
              <a:gd name="connsiteY74" fmla="*/ 1516976 h 1648182"/>
              <a:gd name="connsiteX75" fmla="*/ 3534780 w 9662615"/>
              <a:gd name="connsiteY75" fmla="*/ 1522141 h 1648182"/>
              <a:gd name="connsiteX76" fmla="*/ 3504783 w 9662615"/>
              <a:gd name="connsiteY76" fmla="*/ 1526739 h 1648182"/>
              <a:gd name="connsiteX77" fmla="*/ 3430805 w 9662615"/>
              <a:gd name="connsiteY77" fmla="*/ 1542521 h 1648182"/>
              <a:gd name="connsiteX78" fmla="*/ 3292707 w 9662615"/>
              <a:gd name="connsiteY78" fmla="*/ 1520490 h 1648182"/>
              <a:gd name="connsiteX79" fmla="*/ 3187872 w 9662615"/>
              <a:gd name="connsiteY79" fmla="*/ 1519991 h 1648182"/>
              <a:gd name="connsiteX80" fmla="*/ 3148026 w 9662615"/>
              <a:gd name="connsiteY80" fmla="*/ 1524777 h 1648182"/>
              <a:gd name="connsiteX81" fmla="*/ 3092394 w 9662615"/>
              <a:gd name="connsiteY81" fmla="*/ 1528115 h 1648182"/>
              <a:gd name="connsiteX82" fmla="*/ 2994200 w 9662615"/>
              <a:gd name="connsiteY82" fmla="*/ 1537857 h 1648182"/>
              <a:gd name="connsiteX83" fmla="*/ 2862301 w 9662615"/>
              <a:gd name="connsiteY83" fmla="*/ 1544250 h 1648182"/>
              <a:gd name="connsiteX84" fmla="*/ 2766335 w 9662615"/>
              <a:gd name="connsiteY84" fmla="*/ 1527662 h 1648182"/>
              <a:gd name="connsiteX85" fmla="*/ 2757836 w 9662615"/>
              <a:gd name="connsiteY85" fmla="*/ 1531371 h 1648182"/>
              <a:gd name="connsiteX86" fmla="*/ 2691555 w 9662615"/>
              <a:gd name="connsiteY86" fmla="*/ 1530283 h 1648182"/>
              <a:gd name="connsiteX87" fmla="*/ 2491676 w 9662615"/>
              <a:gd name="connsiteY87" fmla="*/ 1500859 h 1648182"/>
              <a:gd name="connsiteX88" fmla="*/ 2378036 w 9662615"/>
              <a:gd name="connsiteY88" fmla="*/ 1520645 h 1648182"/>
              <a:gd name="connsiteX89" fmla="*/ 2284269 w 9662615"/>
              <a:gd name="connsiteY89" fmla="*/ 1503068 h 1648182"/>
              <a:gd name="connsiteX90" fmla="*/ 2207104 w 9662615"/>
              <a:gd name="connsiteY90" fmla="*/ 1508888 h 1648182"/>
              <a:gd name="connsiteX91" fmla="*/ 2149226 w 9662615"/>
              <a:gd name="connsiteY91" fmla="*/ 1523409 h 1648182"/>
              <a:gd name="connsiteX92" fmla="*/ 2084783 w 9662615"/>
              <a:gd name="connsiteY92" fmla="*/ 1524245 h 1648182"/>
              <a:gd name="connsiteX93" fmla="*/ 2070075 w 9662615"/>
              <a:gd name="connsiteY93" fmla="*/ 1511285 h 1648182"/>
              <a:gd name="connsiteX94" fmla="*/ 2001057 w 9662615"/>
              <a:gd name="connsiteY94" fmla="*/ 1516449 h 1648182"/>
              <a:gd name="connsiteX95" fmla="*/ 1896330 w 9662615"/>
              <a:gd name="connsiteY95" fmla="*/ 1525725 h 1648182"/>
              <a:gd name="connsiteX96" fmla="*/ 1835994 w 9662615"/>
              <a:gd name="connsiteY96" fmla="*/ 1527678 h 1648182"/>
              <a:gd name="connsiteX97" fmla="*/ 1671119 w 9662615"/>
              <a:gd name="connsiteY97" fmla="*/ 1536701 h 1648182"/>
              <a:gd name="connsiteX98" fmla="*/ 1601337 w 9662615"/>
              <a:gd name="connsiteY98" fmla="*/ 1548552 h 1648182"/>
              <a:gd name="connsiteX99" fmla="*/ 1407755 w 9662615"/>
              <a:gd name="connsiteY99" fmla="*/ 1571444 h 1648182"/>
              <a:gd name="connsiteX100" fmla="*/ 1271994 w 9662615"/>
              <a:gd name="connsiteY100" fmla="*/ 1579471 h 1648182"/>
              <a:gd name="connsiteX101" fmla="*/ 1249226 w 9662615"/>
              <a:gd name="connsiteY101" fmla="*/ 1583140 h 1648182"/>
              <a:gd name="connsiteX102" fmla="*/ 1217719 w 9662615"/>
              <a:gd name="connsiteY102" fmla="*/ 1580863 h 1648182"/>
              <a:gd name="connsiteX103" fmla="*/ 1091432 w 9662615"/>
              <a:gd name="connsiteY103" fmla="*/ 1571003 h 1648182"/>
              <a:gd name="connsiteX104" fmla="*/ 992039 w 9662615"/>
              <a:gd name="connsiteY104" fmla="*/ 1556662 h 1648182"/>
              <a:gd name="connsiteX105" fmla="*/ 868264 w 9662615"/>
              <a:gd name="connsiteY105" fmla="*/ 1566392 h 1648182"/>
              <a:gd name="connsiteX106" fmla="*/ 792765 w 9662615"/>
              <a:gd name="connsiteY106" fmla="*/ 1563102 h 1648182"/>
              <a:gd name="connsiteX107" fmla="*/ 669055 w 9662615"/>
              <a:gd name="connsiteY107" fmla="*/ 1543638 h 1648182"/>
              <a:gd name="connsiteX108" fmla="*/ 506152 w 9662615"/>
              <a:gd name="connsiteY108" fmla="*/ 1549124 h 1648182"/>
              <a:gd name="connsiteX109" fmla="*/ 472797 w 9662615"/>
              <a:gd name="connsiteY109" fmla="*/ 1568904 h 1648182"/>
              <a:gd name="connsiteX110" fmla="*/ 427864 w 9662615"/>
              <a:gd name="connsiteY110" fmla="*/ 1580848 h 1648182"/>
              <a:gd name="connsiteX111" fmla="*/ 408381 w 9662615"/>
              <a:gd name="connsiteY111" fmla="*/ 1552940 h 1648182"/>
              <a:gd name="connsiteX112" fmla="*/ 267163 w 9662615"/>
              <a:gd name="connsiteY112" fmla="*/ 1531913 h 1648182"/>
              <a:gd name="connsiteX113" fmla="*/ 196644 w 9662615"/>
              <a:gd name="connsiteY113" fmla="*/ 1524565 h 1648182"/>
              <a:gd name="connsiteX114" fmla="*/ 86819 w 9662615"/>
              <a:gd name="connsiteY114" fmla="*/ 1519517 h 1648182"/>
              <a:gd name="connsiteX115" fmla="*/ 53369 w 9662615"/>
              <a:gd name="connsiteY115" fmla="*/ 1516853 h 1648182"/>
              <a:gd name="connsiteX116" fmla="*/ 2359 w 9662615"/>
              <a:gd name="connsiteY116" fmla="*/ 1515247 h 1648182"/>
              <a:gd name="connsiteX117" fmla="*/ 0 w 9662615"/>
              <a:gd name="connsiteY117" fmla="*/ 1514932 h 1648182"/>
              <a:gd name="connsiteX118" fmla="*/ 0 w 9662615"/>
              <a:gd name="connsiteY118" fmla="*/ 0 h 1648182"/>
              <a:gd name="connsiteX0" fmla="*/ 0 w 9662615"/>
              <a:gd name="connsiteY0" fmla="*/ 0 h 1723719"/>
              <a:gd name="connsiteX1" fmla="*/ 9662615 w 9662615"/>
              <a:gd name="connsiteY1" fmla="*/ 0 h 1723719"/>
              <a:gd name="connsiteX2" fmla="*/ 9662615 w 9662615"/>
              <a:gd name="connsiteY2" fmla="*/ 1280346 h 1723719"/>
              <a:gd name="connsiteX3" fmla="*/ 9658420 w 9662615"/>
              <a:gd name="connsiteY3" fmla="*/ 1280106 h 1723719"/>
              <a:gd name="connsiteX4" fmla="*/ 9469546 w 9662615"/>
              <a:gd name="connsiteY4" fmla="*/ 1289837 h 1723719"/>
              <a:gd name="connsiteX5" fmla="*/ 9385895 w 9662615"/>
              <a:gd name="connsiteY5" fmla="*/ 1269203 h 1723719"/>
              <a:gd name="connsiteX6" fmla="*/ 9144767 w 9662615"/>
              <a:gd name="connsiteY6" fmla="*/ 1264120 h 1723719"/>
              <a:gd name="connsiteX7" fmla="*/ 8837252 w 9662615"/>
              <a:gd name="connsiteY7" fmla="*/ 1350515 h 1723719"/>
              <a:gd name="connsiteX8" fmla="*/ 8705466 w 9662615"/>
              <a:gd name="connsiteY8" fmla="*/ 1342419 h 1723719"/>
              <a:gd name="connsiteX9" fmla="*/ 8652221 w 9662615"/>
              <a:gd name="connsiteY9" fmla="*/ 1326906 h 1723719"/>
              <a:gd name="connsiteX10" fmla="*/ 8632312 w 9662615"/>
              <a:gd name="connsiteY10" fmla="*/ 1326025 h 1723719"/>
              <a:gd name="connsiteX11" fmla="*/ 8591582 w 9662615"/>
              <a:gd name="connsiteY11" fmla="*/ 1341666 h 1723719"/>
              <a:gd name="connsiteX12" fmla="*/ 8537336 w 9662615"/>
              <a:gd name="connsiteY12" fmla="*/ 1341684 h 1723719"/>
              <a:gd name="connsiteX13" fmla="*/ 8472508 w 9662615"/>
              <a:gd name="connsiteY13" fmla="*/ 1363109 h 1723719"/>
              <a:gd name="connsiteX14" fmla="*/ 8258477 w 9662615"/>
              <a:gd name="connsiteY14" fmla="*/ 1370666 h 1723719"/>
              <a:gd name="connsiteX15" fmla="*/ 8197961 w 9662615"/>
              <a:gd name="connsiteY15" fmla="*/ 1392804 h 1723719"/>
              <a:gd name="connsiteX16" fmla="*/ 8171196 w 9662615"/>
              <a:gd name="connsiteY16" fmla="*/ 1397216 h 1723719"/>
              <a:gd name="connsiteX17" fmla="*/ 8127667 w 9662615"/>
              <a:gd name="connsiteY17" fmla="*/ 1418254 h 1723719"/>
              <a:gd name="connsiteX18" fmla="*/ 7974579 w 9662615"/>
              <a:gd name="connsiteY18" fmla="*/ 1383439 h 1723719"/>
              <a:gd name="connsiteX19" fmla="*/ 7768351 w 9662615"/>
              <a:gd name="connsiteY19" fmla="*/ 1395051 h 1723719"/>
              <a:gd name="connsiteX20" fmla="*/ 7635985 w 9662615"/>
              <a:gd name="connsiteY20" fmla="*/ 1386363 h 1723719"/>
              <a:gd name="connsiteX21" fmla="*/ 7466069 w 9662615"/>
              <a:gd name="connsiteY21" fmla="*/ 1377654 h 1723719"/>
              <a:gd name="connsiteX22" fmla="*/ 7355642 w 9662615"/>
              <a:gd name="connsiteY22" fmla="*/ 1407761 h 1723719"/>
              <a:gd name="connsiteX23" fmla="*/ 7151610 w 9662615"/>
              <a:gd name="connsiteY23" fmla="*/ 1397856 h 1723719"/>
              <a:gd name="connsiteX24" fmla="*/ 7082147 w 9662615"/>
              <a:gd name="connsiteY24" fmla="*/ 1406113 h 1723719"/>
              <a:gd name="connsiteX25" fmla="*/ 7014958 w 9662615"/>
              <a:gd name="connsiteY25" fmla="*/ 1396883 h 1723719"/>
              <a:gd name="connsiteX26" fmla="*/ 6907567 w 9662615"/>
              <a:gd name="connsiteY26" fmla="*/ 1419149 h 1723719"/>
              <a:gd name="connsiteX27" fmla="*/ 6748428 w 9662615"/>
              <a:gd name="connsiteY27" fmla="*/ 1420308 h 1723719"/>
              <a:gd name="connsiteX28" fmla="*/ 6654257 w 9662615"/>
              <a:gd name="connsiteY28" fmla="*/ 1424143 h 1723719"/>
              <a:gd name="connsiteX29" fmla="*/ 6620123 w 9662615"/>
              <a:gd name="connsiteY29" fmla="*/ 1430535 h 1723719"/>
              <a:gd name="connsiteX30" fmla="*/ 6571355 w 9662615"/>
              <a:gd name="connsiteY30" fmla="*/ 1436144 h 1723719"/>
              <a:gd name="connsiteX31" fmla="*/ 6486557 w 9662615"/>
              <a:gd name="connsiteY31" fmla="*/ 1449861 h 1723719"/>
              <a:gd name="connsiteX32" fmla="*/ 6370419 w 9662615"/>
              <a:gd name="connsiteY32" fmla="*/ 1461649 h 1723719"/>
              <a:gd name="connsiteX33" fmla="*/ 6278839 w 9662615"/>
              <a:gd name="connsiteY33" fmla="*/ 1449160 h 1723719"/>
              <a:gd name="connsiteX34" fmla="*/ 6272455 w 9662615"/>
              <a:gd name="connsiteY34" fmla="*/ 1453191 h 1723719"/>
              <a:gd name="connsiteX35" fmla="*/ 6212659 w 9662615"/>
              <a:gd name="connsiteY35" fmla="*/ 1454850 h 1723719"/>
              <a:gd name="connsiteX36" fmla="*/ 6069317 w 9662615"/>
              <a:gd name="connsiteY36" fmla="*/ 1445838 h 1723719"/>
              <a:gd name="connsiteX37" fmla="*/ 5878477 w 9662615"/>
              <a:gd name="connsiteY37" fmla="*/ 1439180 h 1723719"/>
              <a:gd name="connsiteX38" fmla="*/ 5838387 w 9662615"/>
              <a:gd name="connsiteY38" fmla="*/ 1444679 h 1723719"/>
              <a:gd name="connsiteX39" fmla="*/ 5771136 w 9662615"/>
              <a:gd name="connsiteY39" fmla="*/ 1453639 h 1723719"/>
              <a:gd name="connsiteX40" fmla="*/ 5724081 w 9662615"/>
              <a:gd name="connsiteY40" fmla="*/ 1470431 h 1723719"/>
              <a:gd name="connsiteX41" fmla="*/ 5666577 w 9662615"/>
              <a:gd name="connsiteY41" fmla="*/ 1473921 h 1723719"/>
              <a:gd name="connsiteX42" fmla="*/ 5649068 w 9662615"/>
              <a:gd name="connsiteY42" fmla="*/ 1461676 h 1723719"/>
              <a:gd name="connsiteX43" fmla="*/ 5588902 w 9662615"/>
              <a:gd name="connsiteY43" fmla="*/ 1469647 h 1723719"/>
              <a:gd name="connsiteX44" fmla="*/ 5498090 w 9662615"/>
              <a:gd name="connsiteY44" fmla="*/ 1483173 h 1723719"/>
              <a:gd name="connsiteX45" fmla="*/ 5444641 w 9662615"/>
              <a:gd name="connsiteY45" fmla="*/ 1487602 h 1723719"/>
              <a:gd name="connsiteX46" fmla="*/ 5299812 w 9662615"/>
              <a:gd name="connsiteY46" fmla="*/ 1503362 h 1723719"/>
              <a:gd name="connsiteX47" fmla="*/ 5213947 w 9662615"/>
              <a:gd name="connsiteY47" fmla="*/ 1516637 h 1723719"/>
              <a:gd name="connsiteX48" fmla="*/ 5090342 w 9662615"/>
              <a:gd name="connsiteY48" fmla="*/ 1546680 h 1723719"/>
              <a:gd name="connsiteX49" fmla="*/ 5129812 w 9662615"/>
              <a:gd name="connsiteY49" fmla="*/ 1521277 h 1723719"/>
              <a:gd name="connsiteX50" fmla="*/ 5059484 w 9662615"/>
              <a:gd name="connsiteY50" fmla="*/ 1546802 h 1723719"/>
              <a:gd name="connsiteX51" fmla="*/ 5038524 w 9662615"/>
              <a:gd name="connsiteY51" fmla="*/ 1545675 h 1723719"/>
              <a:gd name="connsiteX52" fmla="*/ 5026564 w 9662615"/>
              <a:gd name="connsiteY52" fmla="*/ 1545376 h 1723719"/>
              <a:gd name="connsiteX53" fmla="*/ 4969433 w 9662615"/>
              <a:gd name="connsiteY53" fmla="*/ 1550865 h 1723719"/>
              <a:gd name="connsiteX54" fmla="*/ 4929254 w 9662615"/>
              <a:gd name="connsiteY54" fmla="*/ 1563452 h 1723719"/>
              <a:gd name="connsiteX55" fmla="*/ 4871726 w 9662615"/>
              <a:gd name="connsiteY55" fmla="*/ 1570584 h 1723719"/>
              <a:gd name="connsiteX56" fmla="*/ 4843267 w 9662615"/>
              <a:gd name="connsiteY56" fmla="*/ 1561459 h 1723719"/>
              <a:gd name="connsiteX57" fmla="*/ 4821058 w 9662615"/>
              <a:gd name="connsiteY57" fmla="*/ 1553078 h 1723719"/>
              <a:gd name="connsiteX58" fmla="*/ 4791466 w 9662615"/>
              <a:gd name="connsiteY58" fmla="*/ 1561324 h 1723719"/>
              <a:gd name="connsiteX59" fmla="*/ 4784247 w 9662615"/>
              <a:gd name="connsiteY59" fmla="*/ 1562342 h 1723719"/>
              <a:gd name="connsiteX60" fmla="*/ 4739309 w 9662615"/>
              <a:gd name="connsiteY60" fmla="*/ 1553948 h 1723719"/>
              <a:gd name="connsiteX61" fmla="*/ 4697562 w 9662615"/>
              <a:gd name="connsiteY61" fmla="*/ 1551206 h 1723719"/>
              <a:gd name="connsiteX62" fmla="*/ 4650737 w 9662615"/>
              <a:gd name="connsiteY62" fmla="*/ 1537381 h 1723719"/>
              <a:gd name="connsiteX63" fmla="*/ 4583150 w 9662615"/>
              <a:gd name="connsiteY63" fmla="*/ 1529064 h 1723719"/>
              <a:gd name="connsiteX64" fmla="*/ 4521734 w 9662615"/>
              <a:gd name="connsiteY64" fmla="*/ 1529359 h 1723719"/>
              <a:gd name="connsiteX65" fmla="*/ 4382398 w 9662615"/>
              <a:gd name="connsiteY65" fmla="*/ 1534108 h 1723719"/>
              <a:gd name="connsiteX66" fmla="*/ 4221826 w 9662615"/>
              <a:gd name="connsiteY66" fmla="*/ 1500972 h 1723719"/>
              <a:gd name="connsiteX67" fmla="*/ 4096601 w 9662615"/>
              <a:gd name="connsiteY67" fmla="*/ 1521563 h 1723719"/>
              <a:gd name="connsiteX68" fmla="*/ 3970635 w 9662615"/>
              <a:gd name="connsiteY68" fmla="*/ 1723719 h 1723719"/>
              <a:gd name="connsiteX69" fmla="*/ 3833906 w 9662615"/>
              <a:gd name="connsiteY69" fmla="*/ 1516637 h 1723719"/>
              <a:gd name="connsiteX70" fmla="*/ 3696258 w 9662615"/>
              <a:gd name="connsiteY70" fmla="*/ 1537563 h 1723719"/>
              <a:gd name="connsiteX71" fmla="*/ 3594070 w 9662615"/>
              <a:gd name="connsiteY71" fmla="*/ 1509422 h 1723719"/>
              <a:gd name="connsiteX72" fmla="*/ 3565233 w 9662615"/>
              <a:gd name="connsiteY72" fmla="*/ 1515122 h 1723719"/>
              <a:gd name="connsiteX73" fmla="*/ 3560267 w 9662615"/>
              <a:gd name="connsiteY73" fmla="*/ 1516288 h 1723719"/>
              <a:gd name="connsiteX74" fmla="*/ 3540258 w 9662615"/>
              <a:gd name="connsiteY74" fmla="*/ 1516976 h 1723719"/>
              <a:gd name="connsiteX75" fmla="*/ 3534780 w 9662615"/>
              <a:gd name="connsiteY75" fmla="*/ 1522141 h 1723719"/>
              <a:gd name="connsiteX76" fmla="*/ 3504783 w 9662615"/>
              <a:gd name="connsiteY76" fmla="*/ 1526739 h 1723719"/>
              <a:gd name="connsiteX77" fmla="*/ 3430805 w 9662615"/>
              <a:gd name="connsiteY77" fmla="*/ 1542521 h 1723719"/>
              <a:gd name="connsiteX78" fmla="*/ 3292707 w 9662615"/>
              <a:gd name="connsiteY78" fmla="*/ 1520490 h 1723719"/>
              <a:gd name="connsiteX79" fmla="*/ 3187872 w 9662615"/>
              <a:gd name="connsiteY79" fmla="*/ 1519991 h 1723719"/>
              <a:gd name="connsiteX80" fmla="*/ 3148026 w 9662615"/>
              <a:gd name="connsiteY80" fmla="*/ 1524777 h 1723719"/>
              <a:gd name="connsiteX81" fmla="*/ 3092394 w 9662615"/>
              <a:gd name="connsiteY81" fmla="*/ 1528115 h 1723719"/>
              <a:gd name="connsiteX82" fmla="*/ 2994200 w 9662615"/>
              <a:gd name="connsiteY82" fmla="*/ 1537857 h 1723719"/>
              <a:gd name="connsiteX83" fmla="*/ 2862301 w 9662615"/>
              <a:gd name="connsiteY83" fmla="*/ 1544250 h 1723719"/>
              <a:gd name="connsiteX84" fmla="*/ 2766335 w 9662615"/>
              <a:gd name="connsiteY84" fmla="*/ 1527662 h 1723719"/>
              <a:gd name="connsiteX85" fmla="*/ 2757836 w 9662615"/>
              <a:gd name="connsiteY85" fmla="*/ 1531371 h 1723719"/>
              <a:gd name="connsiteX86" fmla="*/ 2691555 w 9662615"/>
              <a:gd name="connsiteY86" fmla="*/ 1530283 h 1723719"/>
              <a:gd name="connsiteX87" fmla="*/ 2491676 w 9662615"/>
              <a:gd name="connsiteY87" fmla="*/ 1500859 h 1723719"/>
              <a:gd name="connsiteX88" fmla="*/ 2378036 w 9662615"/>
              <a:gd name="connsiteY88" fmla="*/ 1520645 h 1723719"/>
              <a:gd name="connsiteX89" fmla="*/ 2284269 w 9662615"/>
              <a:gd name="connsiteY89" fmla="*/ 1503068 h 1723719"/>
              <a:gd name="connsiteX90" fmla="*/ 2207104 w 9662615"/>
              <a:gd name="connsiteY90" fmla="*/ 1508888 h 1723719"/>
              <a:gd name="connsiteX91" fmla="*/ 2149226 w 9662615"/>
              <a:gd name="connsiteY91" fmla="*/ 1523409 h 1723719"/>
              <a:gd name="connsiteX92" fmla="*/ 2084783 w 9662615"/>
              <a:gd name="connsiteY92" fmla="*/ 1524245 h 1723719"/>
              <a:gd name="connsiteX93" fmla="*/ 2070075 w 9662615"/>
              <a:gd name="connsiteY93" fmla="*/ 1511285 h 1723719"/>
              <a:gd name="connsiteX94" fmla="*/ 2001057 w 9662615"/>
              <a:gd name="connsiteY94" fmla="*/ 1516449 h 1723719"/>
              <a:gd name="connsiteX95" fmla="*/ 1896330 w 9662615"/>
              <a:gd name="connsiteY95" fmla="*/ 1525725 h 1723719"/>
              <a:gd name="connsiteX96" fmla="*/ 1835994 w 9662615"/>
              <a:gd name="connsiteY96" fmla="*/ 1527678 h 1723719"/>
              <a:gd name="connsiteX97" fmla="*/ 1671119 w 9662615"/>
              <a:gd name="connsiteY97" fmla="*/ 1536701 h 1723719"/>
              <a:gd name="connsiteX98" fmla="*/ 1601337 w 9662615"/>
              <a:gd name="connsiteY98" fmla="*/ 1548552 h 1723719"/>
              <a:gd name="connsiteX99" fmla="*/ 1407755 w 9662615"/>
              <a:gd name="connsiteY99" fmla="*/ 1571444 h 1723719"/>
              <a:gd name="connsiteX100" fmla="*/ 1271994 w 9662615"/>
              <a:gd name="connsiteY100" fmla="*/ 1579471 h 1723719"/>
              <a:gd name="connsiteX101" fmla="*/ 1249226 w 9662615"/>
              <a:gd name="connsiteY101" fmla="*/ 1583140 h 1723719"/>
              <a:gd name="connsiteX102" fmla="*/ 1217719 w 9662615"/>
              <a:gd name="connsiteY102" fmla="*/ 1580863 h 1723719"/>
              <a:gd name="connsiteX103" fmla="*/ 1091432 w 9662615"/>
              <a:gd name="connsiteY103" fmla="*/ 1571003 h 1723719"/>
              <a:gd name="connsiteX104" fmla="*/ 992039 w 9662615"/>
              <a:gd name="connsiteY104" fmla="*/ 1556662 h 1723719"/>
              <a:gd name="connsiteX105" fmla="*/ 868264 w 9662615"/>
              <a:gd name="connsiteY105" fmla="*/ 1566392 h 1723719"/>
              <a:gd name="connsiteX106" fmla="*/ 792765 w 9662615"/>
              <a:gd name="connsiteY106" fmla="*/ 1563102 h 1723719"/>
              <a:gd name="connsiteX107" fmla="*/ 669055 w 9662615"/>
              <a:gd name="connsiteY107" fmla="*/ 1543638 h 1723719"/>
              <a:gd name="connsiteX108" fmla="*/ 506152 w 9662615"/>
              <a:gd name="connsiteY108" fmla="*/ 1549124 h 1723719"/>
              <a:gd name="connsiteX109" fmla="*/ 472797 w 9662615"/>
              <a:gd name="connsiteY109" fmla="*/ 1568904 h 1723719"/>
              <a:gd name="connsiteX110" fmla="*/ 427864 w 9662615"/>
              <a:gd name="connsiteY110" fmla="*/ 1580848 h 1723719"/>
              <a:gd name="connsiteX111" fmla="*/ 408381 w 9662615"/>
              <a:gd name="connsiteY111" fmla="*/ 1552940 h 1723719"/>
              <a:gd name="connsiteX112" fmla="*/ 267163 w 9662615"/>
              <a:gd name="connsiteY112" fmla="*/ 1531913 h 1723719"/>
              <a:gd name="connsiteX113" fmla="*/ 196644 w 9662615"/>
              <a:gd name="connsiteY113" fmla="*/ 1524565 h 1723719"/>
              <a:gd name="connsiteX114" fmla="*/ 86819 w 9662615"/>
              <a:gd name="connsiteY114" fmla="*/ 1519517 h 1723719"/>
              <a:gd name="connsiteX115" fmla="*/ 53369 w 9662615"/>
              <a:gd name="connsiteY115" fmla="*/ 1516853 h 1723719"/>
              <a:gd name="connsiteX116" fmla="*/ 2359 w 9662615"/>
              <a:gd name="connsiteY116" fmla="*/ 1515247 h 1723719"/>
              <a:gd name="connsiteX117" fmla="*/ 0 w 9662615"/>
              <a:gd name="connsiteY117" fmla="*/ 1514932 h 1723719"/>
              <a:gd name="connsiteX118" fmla="*/ 0 w 9662615"/>
              <a:gd name="connsiteY118" fmla="*/ 0 h 1723719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696258 w 9662615"/>
              <a:gd name="connsiteY70" fmla="*/ 1537563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594070 w 9662615"/>
              <a:gd name="connsiteY71" fmla="*/ 1509422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29812 w 9662615"/>
              <a:gd name="connsiteY49" fmla="*/ 1521277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090342 w 9662615"/>
              <a:gd name="connsiteY48" fmla="*/ 1546680 h 1583140"/>
              <a:gd name="connsiteX49" fmla="*/ 5137764 w 9662615"/>
              <a:gd name="connsiteY49" fmla="*/ 1481521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177807 w 9662615"/>
              <a:gd name="connsiteY48" fmla="*/ 1526802 h 1583140"/>
              <a:gd name="connsiteX49" fmla="*/ 5137764 w 9662615"/>
              <a:gd name="connsiteY49" fmla="*/ 1481521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13947 w 9662615"/>
              <a:gd name="connsiteY47" fmla="*/ 1516637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15161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7014958 w 9662615"/>
              <a:gd name="connsiteY25" fmla="*/ 1396883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127667 w 9662615"/>
              <a:gd name="connsiteY17" fmla="*/ 1418254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58477 w 9662615"/>
              <a:gd name="connsiteY14" fmla="*/ 1370666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837252 w 9662615"/>
              <a:gd name="connsiteY7" fmla="*/ 1350515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705466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784979 w 9662615"/>
              <a:gd name="connsiteY8" fmla="*/ 1342419 h 1583140"/>
              <a:gd name="connsiteX9" fmla="*/ 8652221 w 9662615"/>
              <a:gd name="connsiteY9" fmla="*/ 1326906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784979 w 9662615"/>
              <a:gd name="connsiteY8" fmla="*/ 1342419 h 1583140"/>
              <a:gd name="connsiteX9" fmla="*/ 8695953 w 9662615"/>
              <a:gd name="connsiteY9" fmla="*/ 1346784 h 1583140"/>
              <a:gd name="connsiteX10" fmla="*/ 8632312 w 9662615"/>
              <a:gd name="connsiteY10" fmla="*/ 1326025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784979 w 9662615"/>
              <a:gd name="connsiteY8" fmla="*/ 1342419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72508 w 9662615"/>
              <a:gd name="connsiteY13" fmla="*/ 1363109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784979 w 9662615"/>
              <a:gd name="connsiteY8" fmla="*/ 1342419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85895 w 9662615"/>
              <a:gd name="connsiteY5" fmla="*/ 1269203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784979 w 9662615"/>
              <a:gd name="connsiteY8" fmla="*/ 1342419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784979 w 9662615"/>
              <a:gd name="connsiteY8" fmla="*/ 1342419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58420 w 9662615"/>
              <a:gd name="connsiteY3" fmla="*/ 1280106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618664 w 9662615"/>
              <a:gd name="connsiteY3" fmla="*/ 1331789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551077 w 9662615"/>
              <a:gd name="connsiteY3" fmla="*/ 1292033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929254 w 9662615"/>
              <a:gd name="connsiteY54" fmla="*/ 1563452 h 1583140"/>
              <a:gd name="connsiteX55" fmla="*/ 4871726 w 9662615"/>
              <a:gd name="connsiteY55" fmla="*/ 1570584 h 1583140"/>
              <a:gd name="connsiteX56" fmla="*/ 4843267 w 9662615"/>
              <a:gd name="connsiteY56" fmla="*/ 1561459 h 1583140"/>
              <a:gd name="connsiteX57" fmla="*/ 4821058 w 9662615"/>
              <a:gd name="connsiteY57" fmla="*/ 1553078 h 1583140"/>
              <a:gd name="connsiteX58" fmla="*/ 4791466 w 9662615"/>
              <a:gd name="connsiteY58" fmla="*/ 1561324 h 1583140"/>
              <a:gd name="connsiteX59" fmla="*/ 4784247 w 9662615"/>
              <a:gd name="connsiteY59" fmla="*/ 1562342 h 1583140"/>
              <a:gd name="connsiteX60" fmla="*/ 4739309 w 9662615"/>
              <a:gd name="connsiteY60" fmla="*/ 1553948 h 1583140"/>
              <a:gd name="connsiteX61" fmla="*/ 4697562 w 9662615"/>
              <a:gd name="connsiteY61" fmla="*/ 1551206 h 1583140"/>
              <a:gd name="connsiteX62" fmla="*/ 4650737 w 9662615"/>
              <a:gd name="connsiteY62" fmla="*/ 1537381 h 1583140"/>
              <a:gd name="connsiteX63" fmla="*/ 4583150 w 9662615"/>
              <a:gd name="connsiteY63" fmla="*/ 1529064 h 1583140"/>
              <a:gd name="connsiteX64" fmla="*/ 4521734 w 9662615"/>
              <a:gd name="connsiteY64" fmla="*/ 1529359 h 1583140"/>
              <a:gd name="connsiteX65" fmla="*/ 4382398 w 9662615"/>
              <a:gd name="connsiteY65" fmla="*/ 1534108 h 1583140"/>
              <a:gd name="connsiteX66" fmla="*/ 4221826 w 9662615"/>
              <a:gd name="connsiteY66" fmla="*/ 1500972 h 1583140"/>
              <a:gd name="connsiteX67" fmla="*/ 4096601 w 9662615"/>
              <a:gd name="connsiteY67" fmla="*/ 1521563 h 1583140"/>
              <a:gd name="connsiteX68" fmla="*/ 4002441 w 9662615"/>
              <a:gd name="connsiteY68" fmla="*/ 1528912 h 1583140"/>
              <a:gd name="connsiteX69" fmla="*/ 3833906 w 9662615"/>
              <a:gd name="connsiteY69" fmla="*/ 1516637 h 1583140"/>
              <a:gd name="connsiteX70" fmla="*/ 3763845 w 9662615"/>
              <a:gd name="connsiteY70" fmla="*/ 1501782 h 1583140"/>
              <a:gd name="connsiteX71" fmla="*/ 3641778 w 9662615"/>
              <a:gd name="connsiteY71" fmla="*/ 1505446 h 1583140"/>
              <a:gd name="connsiteX72" fmla="*/ 3565233 w 9662615"/>
              <a:gd name="connsiteY72" fmla="*/ 1515122 h 1583140"/>
              <a:gd name="connsiteX73" fmla="*/ 3560267 w 9662615"/>
              <a:gd name="connsiteY73" fmla="*/ 1516288 h 1583140"/>
              <a:gd name="connsiteX74" fmla="*/ 3540258 w 9662615"/>
              <a:gd name="connsiteY74" fmla="*/ 1516976 h 1583140"/>
              <a:gd name="connsiteX75" fmla="*/ 3534780 w 9662615"/>
              <a:gd name="connsiteY75" fmla="*/ 1522141 h 1583140"/>
              <a:gd name="connsiteX76" fmla="*/ 3504783 w 9662615"/>
              <a:gd name="connsiteY76" fmla="*/ 1526739 h 1583140"/>
              <a:gd name="connsiteX77" fmla="*/ 3430805 w 9662615"/>
              <a:gd name="connsiteY77" fmla="*/ 1542521 h 1583140"/>
              <a:gd name="connsiteX78" fmla="*/ 3292707 w 9662615"/>
              <a:gd name="connsiteY78" fmla="*/ 1520490 h 1583140"/>
              <a:gd name="connsiteX79" fmla="*/ 3187872 w 9662615"/>
              <a:gd name="connsiteY79" fmla="*/ 1519991 h 1583140"/>
              <a:gd name="connsiteX80" fmla="*/ 3148026 w 9662615"/>
              <a:gd name="connsiteY80" fmla="*/ 1524777 h 1583140"/>
              <a:gd name="connsiteX81" fmla="*/ 3092394 w 9662615"/>
              <a:gd name="connsiteY81" fmla="*/ 1528115 h 1583140"/>
              <a:gd name="connsiteX82" fmla="*/ 2994200 w 9662615"/>
              <a:gd name="connsiteY82" fmla="*/ 1537857 h 1583140"/>
              <a:gd name="connsiteX83" fmla="*/ 2862301 w 9662615"/>
              <a:gd name="connsiteY83" fmla="*/ 1544250 h 1583140"/>
              <a:gd name="connsiteX84" fmla="*/ 2766335 w 9662615"/>
              <a:gd name="connsiteY84" fmla="*/ 1527662 h 1583140"/>
              <a:gd name="connsiteX85" fmla="*/ 2757836 w 9662615"/>
              <a:gd name="connsiteY85" fmla="*/ 1531371 h 1583140"/>
              <a:gd name="connsiteX86" fmla="*/ 2691555 w 9662615"/>
              <a:gd name="connsiteY86" fmla="*/ 1530283 h 1583140"/>
              <a:gd name="connsiteX87" fmla="*/ 2491676 w 9662615"/>
              <a:gd name="connsiteY87" fmla="*/ 1500859 h 1583140"/>
              <a:gd name="connsiteX88" fmla="*/ 2378036 w 9662615"/>
              <a:gd name="connsiteY88" fmla="*/ 1520645 h 1583140"/>
              <a:gd name="connsiteX89" fmla="*/ 2284269 w 9662615"/>
              <a:gd name="connsiteY89" fmla="*/ 1503068 h 1583140"/>
              <a:gd name="connsiteX90" fmla="*/ 2207104 w 9662615"/>
              <a:gd name="connsiteY90" fmla="*/ 1508888 h 1583140"/>
              <a:gd name="connsiteX91" fmla="*/ 2149226 w 9662615"/>
              <a:gd name="connsiteY91" fmla="*/ 1523409 h 1583140"/>
              <a:gd name="connsiteX92" fmla="*/ 2084783 w 9662615"/>
              <a:gd name="connsiteY92" fmla="*/ 1524245 h 1583140"/>
              <a:gd name="connsiteX93" fmla="*/ 2070075 w 9662615"/>
              <a:gd name="connsiteY93" fmla="*/ 1511285 h 1583140"/>
              <a:gd name="connsiteX94" fmla="*/ 2001057 w 9662615"/>
              <a:gd name="connsiteY94" fmla="*/ 1516449 h 1583140"/>
              <a:gd name="connsiteX95" fmla="*/ 1896330 w 9662615"/>
              <a:gd name="connsiteY95" fmla="*/ 1525725 h 1583140"/>
              <a:gd name="connsiteX96" fmla="*/ 1835994 w 9662615"/>
              <a:gd name="connsiteY96" fmla="*/ 1527678 h 1583140"/>
              <a:gd name="connsiteX97" fmla="*/ 1671119 w 9662615"/>
              <a:gd name="connsiteY97" fmla="*/ 1536701 h 1583140"/>
              <a:gd name="connsiteX98" fmla="*/ 1601337 w 9662615"/>
              <a:gd name="connsiteY98" fmla="*/ 1548552 h 1583140"/>
              <a:gd name="connsiteX99" fmla="*/ 1407755 w 9662615"/>
              <a:gd name="connsiteY99" fmla="*/ 1571444 h 1583140"/>
              <a:gd name="connsiteX100" fmla="*/ 1271994 w 9662615"/>
              <a:gd name="connsiteY100" fmla="*/ 1579471 h 1583140"/>
              <a:gd name="connsiteX101" fmla="*/ 1249226 w 9662615"/>
              <a:gd name="connsiteY101" fmla="*/ 1583140 h 1583140"/>
              <a:gd name="connsiteX102" fmla="*/ 1217719 w 9662615"/>
              <a:gd name="connsiteY102" fmla="*/ 1580863 h 1583140"/>
              <a:gd name="connsiteX103" fmla="*/ 1091432 w 9662615"/>
              <a:gd name="connsiteY103" fmla="*/ 1571003 h 1583140"/>
              <a:gd name="connsiteX104" fmla="*/ 992039 w 9662615"/>
              <a:gd name="connsiteY104" fmla="*/ 1556662 h 1583140"/>
              <a:gd name="connsiteX105" fmla="*/ 868264 w 9662615"/>
              <a:gd name="connsiteY105" fmla="*/ 1566392 h 1583140"/>
              <a:gd name="connsiteX106" fmla="*/ 792765 w 9662615"/>
              <a:gd name="connsiteY106" fmla="*/ 1563102 h 1583140"/>
              <a:gd name="connsiteX107" fmla="*/ 669055 w 9662615"/>
              <a:gd name="connsiteY107" fmla="*/ 1543638 h 1583140"/>
              <a:gd name="connsiteX108" fmla="*/ 506152 w 9662615"/>
              <a:gd name="connsiteY108" fmla="*/ 1549124 h 1583140"/>
              <a:gd name="connsiteX109" fmla="*/ 472797 w 9662615"/>
              <a:gd name="connsiteY109" fmla="*/ 1568904 h 1583140"/>
              <a:gd name="connsiteX110" fmla="*/ 427864 w 9662615"/>
              <a:gd name="connsiteY110" fmla="*/ 1580848 h 1583140"/>
              <a:gd name="connsiteX111" fmla="*/ 408381 w 9662615"/>
              <a:gd name="connsiteY111" fmla="*/ 1552940 h 1583140"/>
              <a:gd name="connsiteX112" fmla="*/ 267163 w 9662615"/>
              <a:gd name="connsiteY112" fmla="*/ 1531913 h 1583140"/>
              <a:gd name="connsiteX113" fmla="*/ 196644 w 9662615"/>
              <a:gd name="connsiteY113" fmla="*/ 1524565 h 1583140"/>
              <a:gd name="connsiteX114" fmla="*/ 86819 w 9662615"/>
              <a:gd name="connsiteY114" fmla="*/ 1519517 h 1583140"/>
              <a:gd name="connsiteX115" fmla="*/ 53369 w 9662615"/>
              <a:gd name="connsiteY115" fmla="*/ 1516853 h 1583140"/>
              <a:gd name="connsiteX116" fmla="*/ 2359 w 9662615"/>
              <a:gd name="connsiteY116" fmla="*/ 1515247 h 1583140"/>
              <a:gd name="connsiteX117" fmla="*/ 0 w 9662615"/>
              <a:gd name="connsiteY117" fmla="*/ 1514932 h 1583140"/>
              <a:gd name="connsiteX118" fmla="*/ 0 w 9662615"/>
              <a:gd name="connsiteY118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551077 w 9662615"/>
              <a:gd name="connsiteY3" fmla="*/ 1292033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871726 w 9662615"/>
              <a:gd name="connsiteY54" fmla="*/ 1570584 h 1583140"/>
              <a:gd name="connsiteX55" fmla="*/ 4843267 w 9662615"/>
              <a:gd name="connsiteY55" fmla="*/ 1561459 h 1583140"/>
              <a:gd name="connsiteX56" fmla="*/ 4821058 w 9662615"/>
              <a:gd name="connsiteY56" fmla="*/ 1553078 h 1583140"/>
              <a:gd name="connsiteX57" fmla="*/ 4791466 w 9662615"/>
              <a:gd name="connsiteY57" fmla="*/ 1561324 h 1583140"/>
              <a:gd name="connsiteX58" fmla="*/ 4784247 w 9662615"/>
              <a:gd name="connsiteY58" fmla="*/ 1562342 h 1583140"/>
              <a:gd name="connsiteX59" fmla="*/ 4739309 w 9662615"/>
              <a:gd name="connsiteY59" fmla="*/ 1553948 h 1583140"/>
              <a:gd name="connsiteX60" fmla="*/ 4697562 w 9662615"/>
              <a:gd name="connsiteY60" fmla="*/ 1551206 h 1583140"/>
              <a:gd name="connsiteX61" fmla="*/ 4650737 w 9662615"/>
              <a:gd name="connsiteY61" fmla="*/ 1537381 h 1583140"/>
              <a:gd name="connsiteX62" fmla="*/ 4583150 w 9662615"/>
              <a:gd name="connsiteY62" fmla="*/ 1529064 h 1583140"/>
              <a:gd name="connsiteX63" fmla="*/ 4521734 w 9662615"/>
              <a:gd name="connsiteY63" fmla="*/ 1529359 h 1583140"/>
              <a:gd name="connsiteX64" fmla="*/ 4382398 w 9662615"/>
              <a:gd name="connsiteY64" fmla="*/ 1534108 h 1583140"/>
              <a:gd name="connsiteX65" fmla="*/ 4221826 w 9662615"/>
              <a:gd name="connsiteY65" fmla="*/ 1500972 h 1583140"/>
              <a:gd name="connsiteX66" fmla="*/ 4096601 w 9662615"/>
              <a:gd name="connsiteY66" fmla="*/ 1521563 h 1583140"/>
              <a:gd name="connsiteX67" fmla="*/ 4002441 w 9662615"/>
              <a:gd name="connsiteY67" fmla="*/ 1528912 h 1583140"/>
              <a:gd name="connsiteX68" fmla="*/ 3833906 w 9662615"/>
              <a:gd name="connsiteY68" fmla="*/ 1516637 h 1583140"/>
              <a:gd name="connsiteX69" fmla="*/ 3763845 w 9662615"/>
              <a:gd name="connsiteY69" fmla="*/ 1501782 h 1583140"/>
              <a:gd name="connsiteX70" fmla="*/ 3641778 w 9662615"/>
              <a:gd name="connsiteY70" fmla="*/ 1505446 h 1583140"/>
              <a:gd name="connsiteX71" fmla="*/ 3565233 w 9662615"/>
              <a:gd name="connsiteY71" fmla="*/ 1515122 h 1583140"/>
              <a:gd name="connsiteX72" fmla="*/ 3560267 w 9662615"/>
              <a:gd name="connsiteY72" fmla="*/ 1516288 h 1583140"/>
              <a:gd name="connsiteX73" fmla="*/ 3540258 w 9662615"/>
              <a:gd name="connsiteY73" fmla="*/ 1516976 h 1583140"/>
              <a:gd name="connsiteX74" fmla="*/ 3534780 w 9662615"/>
              <a:gd name="connsiteY74" fmla="*/ 1522141 h 1583140"/>
              <a:gd name="connsiteX75" fmla="*/ 3504783 w 9662615"/>
              <a:gd name="connsiteY75" fmla="*/ 1526739 h 1583140"/>
              <a:gd name="connsiteX76" fmla="*/ 3430805 w 9662615"/>
              <a:gd name="connsiteY76" fmla="*/ 1542521 h 1583140"/>
              <a:gd name="connsiteX77" fmla="*/ 3292707 w 9662615"/>
              <a:gd name="connsiteY77" fmla="*/ 1520490 h 1583140"/>
              <a:gd name="connsiteX78" fmla="*/ 3187872 w 9662615"/>
              <a:gd name="connsiteY78" fmla="*/ 1519991 h 1583140"/>
              <a:gd name="connsiteX79" fmla="*/ 3148026 w 9662615"/>
              <a:gd name="connsiteY79" fmla="*/ 1524777 h 1583140"/>
              <a:gd name="connsiteX80" fmla="*/ 3092394 w 9662615"/>
              <a:gd name="connsiteY80" fmla="*/ 1528115 h 1583140"/>
              <a:gd name="connsiteX81" fmla="*/ 2994200 w 9662615"/>
              <a:gd name="connsiteY81" fmla="*/ 1537857 h 1583140"/>
              <a:gd name="connsiteX82" fmla="*/ 2862301 w 9662615"/>
              <a:gd name="connsiteY82" fmla="*/ 1544250 h 1583140"/>
              <a:gd name="connsiteX83" fmla="*/ 2766335 w 9662615"/>
              <a:gd name="connsiteY83" fmla="*/ 1527662 h 1583140"/>
              <a:gd name="connsiteX84" fmla="*/ 2757836 w 9662615"/>
              <a:gd name="connsiteY84" fmla="*/ 1531371 h 1583140"/>
              <a:gd name="connsiteX85" fmla="*/ 2691555 w 9662615"/>
              <a:gd name="connsiteY85" fmla="*/ 1530283 h 1583140"/>
              <a:gd name="connsiteX86" fmla="*/ 2491676 w 9662615"/>
              <a:gd name="connsiteY86" fmla="*/ 1500859 h 1583140"/>
              <a:gd name="connsiteX87" fmla="*/ 2378036 w 9662615"/>
              <a:gd name="connsiteY87" fmla="*/ 1520645 h 1583140"/>
              <a:gd name="connsiteX88" fmla="*/ 2284269 w 9662615"/>
              <a:gd name="connsiteY88" fmla="*/ 1503068 h 1583140"/>
              <a:gd name="connsiteX89" fmla="*/ 2207104 w 9662615"/>
              <a:gd name="connsiteY89" fmla="*/ 1508888 h 1583140"/>
              <a:gd name="connsiteX90" fmla="*/ 2149226 w 9662615"/>
              <a:gd name="connsiteY90" fmla="*/ 1523409 h 1583140"/>
              <a:gd name="connsiteX91" fmla="*/ 2084783 w 9662615"/>
              <a:gd name="connsiteY91" fmla="*/ 1524245 h 1583140"/>
              <a:gd name="connsiteX92" fmla="*/ 2070075 w 9662615"/>
              <a:gd name="connsiteY92" fmla="*/ 1511285 h 1583140"/>
              <a:gd name="connsiteX93" fmla="*/ 2001057 w 9662615"/>
              <a:gd name="connsiteY93" fmla="*/ 1516449 h 1583140"/>
              <a:gd name="connsiteX94" fmla="*/ 1896330 w 9662615"/>
              <a:gd name="connsiteY94" fmla="*/ 1525725 h 1583140"/>
              <a:gd name="connsiteX95" fmla="*/ 1835994 w 9662615"/>
              <a:gd name="connsiteY95" fmla="*/ 1527678 h 1583140"/>
              <a:gd name="connsiteX96" fmla="*/ 1671119 w 9662615"/>
              <a:gd name="connsiteY96" fmla="*/ 1536701 h 1583140"/>
              <a:gd name="connsiteX97" fmla="*/ 1601337 w 9662615"/>
              <a:gd name="connsiteY97" fmla="*/ 1548552 h 1583140"/>
              <a:gd name="connsiteX98" fmla="*/ 1407755 w 9662615"/>
              <a:gd name="connsiteY98" fmla="*/ 1571444 h 1583140"/>
              <a:gd name="connsiteX99" fmla="*/ 1271994 w 9662615"/>
              <a:gd name="connsiteY99" fmla="*/ 1579471 h 1583140"/>
              <a:gd name="connsiteX100" fmla="*/ 1249226 w 9662615"/>
              <a:gd name="connsiteY100" fmla="*/ 1583140 h 1583140"/>
              <a:gd name="connsiteX101" fmla="*/ 1217719 w 9662615"/>
              <a:gd name="connsiteY101" fmla="*/ 1580863 h 1583140"/>
              <a:gd name="connsiteX102" fmla="*/ 1091432 w 9662615"/>
              <a:gd name="connsiteY102" fmla="*/ 1571003 h 1583140"/>
              <a:gd name="connsiteX103" fmla="*/ 992039 w 9662615"/>
              <a:gd name="connsiteY103" fmla="*/ 1556662 h 1583140"/>
              <a:gd name="connsiteX104" fmla="*/ 868264 w 9662615"/>
              <a:gd name="connsiteY104" fmla="*/ 1566392 h 1583140"/>
              <a:gd name="connsiteX105" fmla="*/ 792765 w 9662615"/>
              <a:gd name="connsiteY105" fmla="*/ 1563102 h 1583140"/>
              <a:gd name="connsiteX106" fmla="*/ 669055 w 9662615"/>
              <a:gd name="connsiteY106" fmla="*/ 1543638 h 1583140"/>
              <a:gd name="connsiteX107" fmla="*/ 506152 w 9662615"/>
              <a:gd name="connsiteY107" fmla="*/ 1549124 h 1583140"/>
              <a:gd name="connsiteX108" fmla="*/ 472797 w 9662615"/>
              <a:gd name="connsiteY108" fmla="*/ 1568904 h 1583140"/>
              <a:gd name="connsiteX109" fmla="*/ 427864 w 9662615"/>
              <a:gd name="connsiteY109" fmla="*/ 1580848 h 1583140"/>
              <a:gd name="connsiteX110" fmla="*/ 408381 w 9662615"/>
              <a:gd name="connsiteY110" fmla="*/ 1552940 h 1583140"/>
              <a:gd name="connsiteX111" fmla="*/ 267163 w 9662615"/>
              <a:gd name="connsiteY111" fmla="*/ 1531913 h 1583140"/>
              <a:gd name="connsiteX112" fmla="*/ 196644 w 9662615"/>
              <a:gd name="connsiteY112" fmla="*/ 1524565 h 1583140"/>
              <a:gd name="connsiteX113" fmla="*/ 86819 w 9662615"/>
              <a:gd name="connsiteY113" fmla="*/ 1519517 h 1583140"/>
              <a:gd name="connsiteX114" fmla="*/ 53369 w 9662615"/>
              <a:gd name="connsiteY114" fmla="*/ 1516853 h 1583140"/>
              <a:gd name="connsiteX115" fmla="*/ 2359 w 9662615"/>
              <a:gd name="connsiteY115" fmla="*/ 1515247 h 1583140"/>
              <a:gd name="connsiteX116" fmla="*/ 0 w 9662615"/>
              <a:gd name="connsiteY116" fmla="*/ 1514932 h 1583140"/>
              <a:gd name="connsiteX117" fmla="*/ 0 w 9662615"/>
              <a:gd name="connsiteY117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551077 w 9662615"/>
              <a:gd name="connsiteY3" fmla="*/ 1292033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871726 w 9662615"/>
              <a:gd name="connsiteY54" fmla="*/ 1570584 h 1583140"/>
              <a:gd name="connsiteX55" fmla="*/ 4843267 w 9662615"/>
              <a:gd name="connsiteY55" fmla="*/ 1561459 h 1583140"/>
              <a:gd name="connsiteX56" fmla="*/ 4821058 w 9662615"/>
              <a:gd name="connsiteY56" fmla="*/ 1553078 h 1583140"/>
              <a:gd name="connsiteX57" fmla="*/ 4791466 w 9662615"/>
              <a:gd name="connsiteY57" fmla="*/ 1561324 h 1583140"/>
              <a:gd name="connsiteX58" fmla="*/ 4784247 w 9662615"/>
              <a:gd name="connsiteY58" fmla="*/ 1562342 h 1583140"/>
              <a:gd name="connsiteX59" fmla="*/ 4739309 w 9662615"/>
              <a:gd name="connsiteY59" fmla="*/ 1553948 h 1583140"/>
              <a:gd name="connsiteX60" fmla="*/ 4697562 w 9662615"/>
              <a:gd name="connsiteY60" fmla="*/ 1551206 h 1583140"/>
              <a:gd name="connsiteX61" fmla="*/ 4650737 w 9662615"/>
              <a:gd name="connsiteY61" fmla="*/ 1537381 h 1583140"/>
              <a:gd name="connsiteX62" fmla="*/ 4583150 w 9662615"/>
              <a:gd name="connsiteY62" fmla="*/ 1529064 h 1583140"/>
              <a:gd name="connsiteX63" fmla="*/ 4521734 w 9662615"/>
              <a:gd name="connsiteY63" fmla="*/ 1529359 h 1583140"/>
              <a:gd name="connsiteX64" fmla="*/ 4382398 w 9662615"/>
              <a:gd name="connsiteY64" fmla="*/ 1534108 h 1583140"/>
              <a:gd name="connsiteX65" fmla="*/ 4221826 w 9662615"/>
              <a:gd name="connsiteY65" fmla="*/ 1500972 h 1583140"/>
              <a:gd name="connsiteX66" fmla="*/ 4096601 w 9662615"/>
              <a:gd name="connsiteY66" fmla="*/ 1521563 h 1583140"/>
              <a:gd name="connsiteX67" fmla="*/ 4002441 w 9662615"/>
              <a:gd name="connsiteY67" fmla="*/ 1528912 h 1583140"/>
              <a:gd name="connsiteX68" fmla="*/ 3833906 w 9662615"/>
              <a:gd name="connsiteY68" fmla="*/ 1516637 h 1583140"/>
              <a:gd name="connsiteX69" fmla="*/ 3763845 w 9662615"/>
              <a:gd name="connsiteY69" fmla="*/ 1501782 h 1583140"/>
              <a:gd name="connsiteX70" fmla="*/ 3641778 w 9662615"/>
              <a:gd name="connsiteY70" fmla="*/ 1505446 h 1583140"/>
              <a:gd name="connsiteX71" fmla="*/ 3565233 w 9662615"/>
              <a:gd name="connsiteY71" fmla="*/ 1515122 h 1583140"/>
              <a:gd name="connsiteX72" fmla="*/ 3560267 w 9662615"/>
              <a:gd name="connsiteY72" fmla="*/ 1516288 h 1583140"/>
              <a:gd name="connsiteX73" fmla="*/ 3540258 w 9662615"/>
              <a:gd name="connsiteY73" fmla="*/ 1516976 h 1583140"/>
              <a:gd name="connsiteX74" fmla="*/ 3534780 w 9662615"/>
              <a:gd name="connsiteY74" fmla="*/ 1522141 h 1583140"/>
              <a:gd name="connsiteX75" fmla="*/ 3504783 w 9662615"/>
              <a:gd name="connsiteY75" fmla="*/ 1526739 h 1583140"/>
              <a:gd name="connsiteX76" fmla="*/ 3430805 w 9662615"/>
              <a:gd name="connsiteY76" fmla="*/ 1542521 h 1583140"/>
              <a:gd name="connsiteX77" fmla="*/ 3292707 w 9662615"/>
              <a:gd name="connsiteY77" fmla="*/ 1520490 h 1583140"/>
              <a:gd name="connsiteX78" fmla="*/ 3187872 w 9662615"/>
              <a:gd name="connsiteY78" fmla="*/ 1519991 h 1583140"/>
              <a:gd name="connsiteX79" fmla="*/ 3148026 w 9662615"/>
              <a:gd name="connsiteY79" fmla="*/ 1524777 h 1583140"/>
              <a:gd name="connsiteX80" fmla="*/ 3092394 w 9662615"/>
              <a:gd name="connsiteY80" fmla="*/ 1528115 h 1583140"/>
              <a:gd name="connsiteX81" fmla="*/ 2994200 w 9662615"/>
              <a:gd name="connsiteY81" fmla="*/ 1537857 h 1583140"/>
              <a:gd name="connsiteX82" fmla="*/ 2862301 w 9662615"/>
              <a:gd name="connsiteY82" fmla="*/ 1544250 h 1583140"/>
              <a:gd name="connsiteX83" fmla="*/ 2766335 w 9662615"/>
              <a:gd name="connsiteY83" fmla="*/ 1527662 h 1583140"/>
              <a:gd name="connsiteX84" fmla="*/ 2757836 w 9662615"/>
              <a:gd name="connsiteY84" fmla="*/ 1531371 h 1583140"/>
              <a:gd name="connsiteX85" fmla="*/ 2691555 w 9662615"/>
              <a:gd name="connsiteY85" fmla="*/ 1530283 h 1583140"/>
              <a:gd name="connsiteX86" fmla="*/ 2491676 w 9662615"/>
              <a:gd name="connsiteY86" fmla="*/ 1500859 h 1583140"/>
              <a:gd name="connsiteX87" fmla="*/ 2378036 w 9662615"/>
              <a:gd name="connsiteY87" fmla="*/ 1520645 h 1583140"/>
              <a:gd name="connsiteX88" fmla="*/ 2284269 w 9662615"/>
              <a:gd name="connsiteY88" fmla="*/ 1503068 h 1583140"/>
              <a:gd name="connsiteX89" fmla="*/ 2207104 w 9662615"/>
              <a:gd name="connsiteY89" fmla="*/ 1508888 h 1583140"/>
              <a:gd name="connsiteX90" fmla="*/ 2149226 w 9662615"/>
              <a:gd name="connsiteY90" fmla="*/ 1523409 h 1583140"/>
              <a:gd name="connsiteX91" fmla="*/ 2084783 w 9662615"/>
              <a:gd name="connsiteY91" fmla="*/ 1524245 h 1583140"/>
              <a:gd name="connsiteX92" fmla="*/ 2070075 w 9662615"/>
              <a:gd name="connsiteY92" fmla="*/ 1511285 h 1583140"/>
              <a:gd name="connsiteX93" fmla="*/ 2001057 w 9662615"/>
              <a:gd name="connsiteY93" fmla="*/ 1516449 h 1583140"/>
              <a:gd name="connsiteX94" fmla="*/ 1896330 w 9662615"/>
              <a:gd name="connsiteY94" fmla="*/ 1525725 h 1583140"/>
              <a:gd name="connsiteX95" fmla="*/ 1835994 w 9662615"/>
              <a:gd name="connsiteY95" fmla="*/ 1527678 h 1583140"/>
              <a:gd name="connsiteX96" fmla="*/ 1671119 w 9662615"/>
              <a:gd name="connsiteY96" fmla="*/ 1536701 h 1583140"/>
              <a:gd name="connsiteX97" fmla="*/ 1601337 w 9662615"/>
              <a:gd name="connsiteY97" fmla="*/ 1548552 h 1583140"/>
              <a:gd name="connsiteX98" fmla="*/ 1407755 w 9662615"/>
              <a:gd name="connsiteY98" fmla="*/ 1571444 h 1583140"/>
              <a:gd name="connsiteX99" fmla="*/ 1271994 w 9662615"/>
              <a:gd name="connsiteY99" fmla="*/ 1579471 h 1583140"/>
              <a:gd name="connsiteX100" fmla="*/ 1249226 w 9662615"/>
              <a:gd name="connsiteY100" fmla="*/ 1583140 h 1583140"/>
              <a:gd name="connsiteX101" fmla="*/ 1217719 w 9662615"/>
              <a:gd name="connsiteY101" fmla="*/ 1580863 h 1583140"/>
              <a:gd name="connsiteX102" fmla="*/ 1091432 w 9662615"/>
              <a:gd name="connsiteY102" fmla="*/ 1571003 h 1583140"/>
              <a:gd name="connsiteX103" fmla="*/ 992039 w 9662615"/>
              <a:gd name="connsiteY103" fmla="*/ 1556662 h 1583140"/>
              <a:gd name="connsiteX104" fmla="*/ 868264 w 9662615"/>
              <a:gd name="connsiteY104" fmla="*/ 1566392 h 1583140"/>
              <a:gd name="connsiteX105" fmla="*/ 792765 w 9662615"/>
              <a:gd name="connsiteY105" fmla="*/ 1563102 h 1583140"/>
              <a:gd name="connsiteX106" fmla="*/ 669055 w 9662615"/>
              <a:gd name="connsiteY106" fmla="*/ 1543638 h 1583140"/>
              <a:gd name="connsiteX107" fmla="*/ 506152 w 9662615"/>
              <a:gd name="connsiteY107" fmla="*/ 1549124 h 1583140"/>
              <a:gd name="connsiteX108" fmla="*/ 472797 w 9662615"/>
              <a:gd name="connsiteY108" fmla="*/ 1568904 h 1583140"/>
              <a:gd name="connsiteX109" fmla="*/ 427864 w 9662615"/>
              <a:gd name="connsiteY109" fmla="*/ 1580848 h 1583140"/>
              <a:gd name="connsiteX110" fmla="*/ 336819 w 9662615"/>
              <a:gd name="connsiteY110" fmla="*/ 1560892 h 1583140"/>
              <a:gd name="connsiteX111" fmla="*/ 267163 w 9662615"/>
              <a:gd name="connsiteY111" fmla="*/ 1531913 h 1583140"/>
              <a:gd name="connsiteX112" fmla="*/ 196644 w 9662615"/>
              <a:gd name="connsiteY112" fmla="*/ 1524565 h 1583140"/>
              <a:gd name="connsiteX113" fmla="*/ 86819 w 9662615"/>
              <a:gd name="connsiteY113" fmla="*/ 1519517 h 1583140"/>
              <a:gd name="connsiteX114" fmla="*/ 53369 w 9662615"/>
              <a:gd name="connsiteY114" fmla="*/ 1516853 h 1583140"/>
              <a:gd name="connsiteX115" fmla="*/ 2359 w 9662615"/>
              <a:gd name="connsiteY115" fmla="*/ 1515247 h 1583140"/>
              <a:gd name="connsiteX116" fmla="*/ 0 w 9662615"/>
              <a:gd name="connsiteY116" fmla="*/ 1514932 h 1583140"/>
              <a:gd name="connsiteX117" fmla="*/ 0 w 9662615"/>
              <a:gd name="connsiteY117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551077 w 9662615"/>
              <a:gd name="connsiteY3" fmla="*/ 1292033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871726 w 9662615"/>
              <a:gd name="connsiteY54" fmla="*/ 1570584 h 1583140"/>
              <a:gd name="connsiteX55" fmla="*/ 4843267 w 9662615"/>
              <a:gd name="connsiteY55" fmla="*/ 1561459 h 1583140"/>
              <a:gd name="connsiteX56" fmla="*/ 4821058 w 9662615"/>
              <a:gd name="connsiteY56" fmla="*/ 1553078 h 1583140"/>
              <a:gd name="connsiteX57" fmla="*/ 4791466 w 9662615"/>
              <a:gd name="connsiteY57" fmla="*/ 1561324 h 1583140"/>
              <a:gd name="connsiteX58" fmla="*/ 4784247 w 9662615"/>
              <a:gd name="connsiteY58" fmla="*/ 1562342 h 1583140"/>
              <a:gd name="connsiteX59" fmla="*/ 4739309 w 9662615"/>
              <a:gd name="connsiteY59" fmla="*/ 1553948 h 1583140"/>
              <a:gd name="connsiteX60" fmla="*/ 4697562 w 9662615"/>
              <a:gd name="connsiteY60" fmla="*/ 1551206 h 1583140"/>
              <a:gd name="connsiteX61" fmla="*/ 4650737 w 9662615"/>
              <a:gd name="connsiteY61" fmla="*/ 1537381 h 1583140"/>
              <a:gd name="connsiteX62" fmla="*/ 4583150 w 9662615"/>
              <a:gd name="connsiteY62" fmla="*/ 1529064 h 1583140"/>
              <a:gd name="connsiteX63" fmla="*/ 4521734 w 9662615"/>
              <a:gd name="connsiteY63" fmla="*/ 1529359 h 1583140"/>
              <a:gd name="connsiteX64" fmla="*/ 4382398 w 9662615"/>
              <a:gd name="connsiteY64" fmla="*/ 1534108 h 1583140"/>
              <a:gd name="connsiteX65" fmla="*/ 4221826 w 9662615"/>
              <a:gd name="connsiteY65" fmla="*/ 1500972 h 1583140"/>
              <a:gd name="connsiteX66" fmla="*/ 4096601 w 9662615"/>
              <a:gd name="connsiteY66" fmla="*/ 1521563 h 1583140"/>
              <a:gd name="connsiteX67" fmla="*/ 4002441 w 9662615"/>
              <a:gd name="connsiteY67" fmla="*/ 1528912 h 1583140"/>
              <a:gd name="connsiteX68" fmla="*/ 3833906 w 9662615"/>
              <a:gd name="connsiteY68" fmla="*/ 1516637 h 1583140"/>
              <a:gd name="connsiteX69" fmla="*/ 3763845 w 9662615"/>
              <a:gd name="connsiteY69" fmla="*/ 1501782 h 1583140"/>
              <a:gd name="connsiteX70" fmla="*/ 3641778 w 9662615"/>
              <a:gd name="connsiteY70" fmla="*/ 1505446 h 1583140"/>
              <a:gd name="connsiteX71" fmla="*/ 3565233 w 9662615"/>
              <a:gd name="connsiteY71" fmla="*/ 1515122 h 1583140"/>
              <a:gd name="connsiteX72" fmla="*/ 3560267 w 9662615"/>
              <a:gd name="connsiteY72" fmla="*/ 1516288 h 1583140"/>
              <a:gd name="connsiteX73" fmla="*/ 3540258 w 9662615"/>
              <a:gd name="connsiteY73" fmla="*/ 1516976 h 1583140"/>
              <a:gd name="connsiteX74" fmla="*/ 3534780 w 9662615"/>
              <a:gd name="connsiteY74" fmla="*/ 1522141 h 1583140"/>
              <a:gd name="connsiteX75" fmla="*/ 3504783 w 9662615"/>
              <a:gd name="connsiteY75" fmla="*/ 1526739 h 1583140"/>
              <a:gd name="connsiteX76" fmla="*/ 3430805 w 9662615"/>
              <a:gd name="connsiteY76" fmla="*/ 1542521 h 1583140"/>
              <a:gd name="connsiteX77" fmla="*/ 3292707 w 9662615"/>
              <a:gd name="connsiteY77" fmla="*/ 1520490 h 1583140"/>
              <a:gd name="connsiteX78" fmla="*/ 3187872 w 9662615"/>
              <a:gd name="connsiteY78" fmla="*/ 1519991 h 1583140"/>
              <a:gd name="connsiteX79" fmla="*/ 3148026 w 9662615"/>
              <a:gd name="connsiteY79" fmla="*/ 1524777 h 1583140"/>
              <a:gd name="connsiteX80" fmla="*/ 3092394 w 9662615"/>
              <a:gd name="connsiteY80" fmla="*/ 1528115 h 1583140"/>
              <a:gd name="connsiteX81" fmla="*/ 2994200 w 9662615"/>
              <a:gd name="connsiteY81" fmla="*/ 1537857 h 1583140"/>
              <a:gd name="connsiteX82" fmla="*/ 2862301 w 9662615"/>
              <a:gd name="connsiteY82" fmla="*/ 1544250 h 1583140"/>
              <a:gd name="connsiteX83" fmla="*/ 2766335 w 9662615"/>
              <a:gd name="connsiteY83" fmla="*/ 1527662 h 1583140"/>
              <a:gd name="connsiteX84" fmla="*/ 2757836 w 9662615"/>
              <a:gd name="connsiteY84" fmla="*/ 1531371 h 1583140"/>
              <a:gd name="connsiteX85" fmla="*/ 2691555 w 9662615"/>
              <a:gd name="connsiteY85" fmla="*/ 1530283 h 1583140"/>
              <a:gd name="connsiteX86" fmla="*/ 2491676 w 9662615"/>
              <a:gd name="connsiteY86" fmla="*/ 1500859 h 1583140"/>
              <a:gd name="connsiteX87" fmla="*/ 2378036 w 9662615"/>
              <a:gd name="connsiteY87" fmla="*/ 1520645 h 1583140"/>
              <a:gd name="connsiteX88" fmla="*/ 2284269 w 9662615"/>
              <a:gd name="connsiteY88" fmla="*/ 1503068 h 1583140"/>
              <a:gd name="connsiteX89" fmla="*/ 2207104 w 9662615"/>
              <a:gd name="connsiteY89" fmla="*/ 1508888 h 1583140"/>
              <a:gd name="connsiteX90" fmla="*/ 2149226 w 9662615"/>
              <a:gd name="connsiteY90" fmla="*/ 1523409 h 1583140"/>
              <a:gd name="connsiteX91" fmla="*/ 2084783 w 9662615"/>
              <a:gd name="connsiteY91" fmla="*/ 1524245 h 1583140"/>
              <a:gd name="connsiteX92" fmla="*/ 2070075 w 9662615"/>
              <a:gd name="connsiteY92" fmla="*/ 1511285 h 1583140"/>
              <a:gd name="connsiteX93" fmla="*/ 2001057 w 9662615"/>
              <a:gd name="connsiteY93" fmla="*/ 1516449 h 1583140"/>
              <a:gd name="connsiteX94" fmla="*/ 1896330 w 9662615"/>
              <a:gd name="connsiteY94" fmla="*/ 1525725 h 1583140"/>
              <a:gd name="connsiteX95" fmla="*/ 1835994 w 9662615"/>
              <a:gd name="connsiteY95" fmla="*/ 1527678 h 1583140"/>
              <a:gd name="connsiteX96" fmla="*/ 1671119 w 9662615"/>
              <a:gd name="connsiteY96" fmla="*/ 1536701 h 1583140"/>
              <a:gd name="connsiteX97" fmla="*/ 1601337 w 9662615"/>
              <a:gd name="connsiteY97" fmla="*/ 1548552 h 1583140"/>
              <a:gd name="connsiteX98" fmla="*/ 1407755 w 9662615"/>
              <a:gd name="connsiteY98" fmla="*/ 1571444 h 1583140"/>
              <a:gd name="connsiteX99" fmla="*/ 1271994 w 9662615"/>
              <a:gd name="connsiteY99" fmla="*/ 1579471 h 1583140"/>
              <a:gd name="connsiteX100" fmla="*/ 1249226 w 9662615"/>
              <a:gd name="connsiteY100" fmla="*/ 1583140 h 1583140"/>
              <a:gd name="connsiteX101" fmla="*/ 1217719 w 9662615"/>
              <a:gd name="connsiteY101" fmla="*/ 1580863 h 1583140"/>
              <a:gd name="connsiteX102" fmla="*/ 1091432 w 9662615"/>
              <a:gd name="connsiteY102" fmla="*/ 1571003 h 1583140"/>
              <a:gd name="connsiteX103" fmla="*/ 992039 w 9662615"/>
              <a:gd name="connsiteY103" fmla="*/ 1556662 h 1583140"/>
              <a:gd name="connsiteX104" fmla="*/ 868264 w 9662615"/>
              <a:gd name="connsiteY104" fmla="*/ 1566392 h 1583140"/>
              <a:gd name="connsiteX105" fmla="*/ 792765 w 9662615"/>
              <a:gd name="connsiteY105" fmla="*/ 1563102 h 1583140"/>
              <a:gd name="connsiteX106" fmla="*/ 669055 w 9662615"/>
              <a:gd name="connsiteY106" fmla="*/ 1543638 h 1583140"/>
              <a:gd name="connsiteX107" fmla="*/ 506152 w 9662615"/>
              <a:gd name="connsiteY107" fmla="*/ 1549124 h 1583140"/>
              <a:gd name="connsiteX108" fmla="*/ 472797 w 9662615"/>
              <a:gd name="connsiteY108" fmla="*/ 1568904 h 1583140"/>
              <a:gd name="connsiteX109" fmla="*/ 396059 w 9662615"/>
              <a:gd name="connsiteY109" fmla="*/ 1560970 h 1583140"/>
              <a:gd name="connsiteX110" fmla="*/ 336819 w 9662615"/>
              <a:gd name="connsiteY110" fmla="*/ 1560892 h 1583140"/>
              <a:gd name="connsiteX111" fmla="*/ 267163 w 9662615"/>
              <a:gd name="connsiteY111" fmla="*/ 1531913 h 1583140"/>
              <a:gd name="connsiteX112" fmla="*/ 196644 w 9662615"/>
              <a:gd name="connsiteY112" fmla="*/ 1524565 h 1583140"/>
              <a:gd name="connsiteX113" fmla="*/ 86819 w 9662615"/>
              <a:gd name="connsiteY113" fmla="*/ 1519517 h 1583140"/>
              <a:gd name="connsiteX114" fmla="*/ 53369 w 9662615"/>
              <a:gd name="connsiteY114" fmla="*/ 1516853 h 1583140"/>
              <a:gd name="connsiteX115" fmla="*/ 2359 w 9662615"/>
              <a:gd name="connsiteY115" fmla="*/ 1515247 h 1583140"/>
              <a:gd name="connsiteX116" fmla="*/ 0 w 9662615"/>
              <a:gd name="connsiteY116" fmla="*/ 1514932 h 1583140"/>
              <a:gd name="connsiteX117" fmla="*/ 0 w 9662615"/>
              <a:gd name="connsiteY117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551077 w 9662615"/>
              <a:gd name="connsiteY3" fmla="*/ 1292033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871726 w 9662615"/>
              <a:gd name="connsiteY54" fmla="*/ 1570584 h 1583140"/>
              <a:gd name="connsiteX55" fmla="*/ 4843267 w 9662615"/>
              <a:gd name="connsiteY55" fmla="*/ 1561459 h 1583140"/>
              <a:gd name="connsiteX56" fmla="*/ 4821058 w 9662615"/>
              <a:gd name="connsiteY56" fmla="*/ 1553078 h 1583140"/>
              <a:gd name="connsiteX57" fmla="*/ 4791466 w 9662615"/>
              <a:gd name="connsiteY57" fmla="*/ 1561324 h 1583140"/>
              <a:gd name="connsiteX58" fmla="*/ 4784247 w 9662615"/>
              <a:gd name="connsiteY58" fmla="*/ 1562342 h 1583140"/>
              <a:gd name="connsiteX59" fmla="*/ 4739309 w 9662615"/>
              <a:gd name="connsiteY59" fmla="*/ 1553948 h 1583140"/>
              <a:gd name="connsiteX60" fmla="*/ 4697562 w 9662615"/>
              <a:gd name="connsiteY60" fmla="*/ 1551206 h 1583140"/>
              <a:gd name="connsiteX61" fmla="*/ 4650737 w 9662615"/>
              <a:gd name="connsiteY61" fmla="*/ 1537381 h 1583140"/>
              <a:gd name="connsiteX62" fmla="*/ 4583150 w 9662615"/>
              <a:gd name="connsiteY62" fmla="*/ 1529064 h 1583140"/>
              <a:gd name="connsiteX63" fmla="*/ 4521734 w 9662615"/>
              <a:gd name="connsiteY63" fmla="*/ 1529359 h 1583140"/>
              <a:gd name="connsiteX64" fmla="*/ 4382398 w 9662615"/>
              <a:gd name="connsiteY64" fmla="*/ 1534108 h 1583140"/>
              <a:gd name="connsiteX65" fmla="*/ 4221826 w 9662615"/>
              <a:gd name="connsiteY65" fmla="*/ 1500972 h 1583140"/>
              <a:gd name="connsiteX66" fmla="*/ 4096601 w 9662615"/>
              <a:gd name="connsiteY66" fmla="*/ 1521563 h 1583140"/>
              <a:gd name="connsiteX67" fmla="*/ 4002441 w 9662615"/>
              <a:gd name="connsiteY67" fmla="*/ 1528912 h 1583140"/>
              <a:gd name="connsiteX68" fmla="*/ 3833906 w 9662615"/>
              <a:gd name="connsiteY68" fmla="*/ 1516637 h 1583140"/>
              <a:gd name="connsiteX69" fmla="*/ 3763845 w 9662615"/>
              <a:gd name="connsiteY69" fmla="*/ 1501782 h 1583140"/>
              <a:gd name="connsiteX70" fmla="*/ 3641778 w 9662615"/>
              <a:gd name="connsiteY70" fmla="*/ 1505446 h 1583140"/>
              <a:gd name="connsiteX71" fmla="*/ 3565233 w 9662615"/>
              <a:gd name="connsiteY71" fmla="*/ 1515122 h 1583140"/>
              <a:gd name="connsiteX72" fmla="*/ 3560267 w 9662615"/>
              <a:gd name="connsiteY72" fmla="*/ 1516288 h 1583140"/>
              <a:gd name="connsiteX73" fmla="*/ 3540258 w 9662615"/>
              <a:gd name="connsiteY73" fmla="*/ 1516976 h 1583140"/>
              <a:gd name="connsiteX74" fmla="*/ 3534780 w 9662615"/>
              <a:gd name="connsiteY74" fmla="*/ 1522141 h 1583140"/>
              <a:gd name="connsiteX75" fmla="*/ 3504783 w 9662615"/>
              <a:gd name="connsiteY75" fmla="*/ 1526739 h 1583140"/>
              <a:gd name="connsiteX76" fmla="*/ 3430805 w 9662615"/>
              <a:gd name="connsiteY76" fmla="*/ 1542521 h 1583140"/>
              <a:gd name="connsiteX77" fmla="*/ 3292707 w 9662615"/>
              <a:gd name="connsiteY77" fmla="*/ 1520490 h 1583140"/>
              <a:gd name="connsiteX78" fmla="*/ 3187872 w 9662615"/>
              <a:gd name="connsiteY78" fmla="*/ 1519991 h 1583140"/>
              <a:gd name="connsiteX79" fmla="*/ 3148026 w 9662615"/>
              <a:gd name="connsiteY79" fmla="*/ 1524777 h 1583140"/>
              <a:gd name="connsiteX80" fmla="*/ 3092394 w 9662615"/>
              <a:gd name="connsiteY80" fmla="*/ 1528115 h 1583140"/>
              <a:gd name="connsiteX81" fmla="*/ 2994200 w 9662615"/>
              <a:gd name="connsiteY81" fmla="*/ 1537857 h 1583140"/>
              <a:gd name="connsiteX82" fmla="*/ 2862301 w 9662615"/>
              <a:gd name="connsiteY82" fmla="*/ 1544250 h 1583140"/>
              <a:gd name="connsiteX83" fmla="*/ 2766335 w 9662615"/>
              <a:gd name="connsiteY83" fmla="*/ 1527662 h 1583140"/>
              <a:gd name="connsiteX84" fmla="*/ 2757836 w 9662615"/>
              <a:gd name="connsiteY84" fmla="*/ 1531371 h 1583140"/>
              <a:gd name="connsiteX85" fmla="*/ 2691555 w 9662615"/>
              <a:gd name="connsiteY85" fmla="*/ 1530283 h 1583140"/>
              <a:gd name="connsiteX86" fmla="*/ 2491676 w 9662615"/>
              <a:gd name="connsiteY86" fmla="*/ 1500859 h 1583140"/>
              <a:gd name="connsiteX87" fmla="*/ 2378036 w 9662615"/>
              <a:gd name="connsiteY87" fmla="*/ 1520645 h 1583140"/>
              <a:gd name="connsiteX88" fmla="*/ 2284269 w 9662615"/>
              <a:gd name="connsiteY88" fmla="*/ 1503068 h 1583140"/>
              <a:gd name="connsiteX89" fmla="*/ 2207104 w 9662615"/>
              <a:gd name="connsiteY89" fmla="*/ 1508888 h 1583140"/>
              <a:gd name="connsiteX90" fmla="*/ 2149226 w 9662615"/>
              <a:gd name="connsiteY90" fmla="*/ 1523409 h 1583140"/>
              <a:gd name="connsiteX91" fmla="*/ 2084783 w 9662615"/>
              <a:gd name="connsiteY91" fmla="*/ 1524245 h 1583140"/>
              <a:gd name="connsiteX92" fmla="*/ 2070075 w 9662615"/>
              <a:gd name="connsiteY92" fmla="*/ 1511285 h 1583140"/>
              <a:gd name="connsiteX93" fmla="*/ 2001057 w 9662615"/>
              <a:gd name="connsiteY93" fmla="*/ 1516449 h 1583140"/>
              <a:gd name="connsiteX94" fmla="*/ 1896330 w 9662615"/>
              <a:gd name="connsiteY94" fmla="*/ 1525725 h 1583140"/>
              <a:gd name="connsiteX95" fmla="*/ 1835994 w 9662615"/>
              <a:gd name="connsiteY95" fmla="*/ 1527678 h 1583140"/>
              <a:gd name="connsiteX96" fmla="*/ 1671119 w 9662615"/>
              <a:gd name="connsiteY96" fmla="*/ 1536701 h 1583140"/>
              <a:gd name="connsiteX97" fmla="*/ 1601337 w 9662615"/>
              <a:gd name="connsiteY97" fmla="*/ 1548552 h 1583140"/>
              <a:gd name="connsiteX98" fmla="*/ 1407755 w 9662615"/>
              <a:gd name="connsiteY98" fmla="*/ 1571444 h 1583140"/>
              <a:gd name="connsiteX99" fmla="*/ 1271994 w 9662615"/>
              <a:gd name="connsiteY99" fmla="*/ 1579471 h 1583140"/>
              <a:gd name="connsiteX100" fmla="*/ 1249226 w 9662615"/>
              <a:gd name="connsiteY100" fmla="*/ 1583140 h 1583140"/>
              <a:gd name="connsiteX101" fmla="*/ 1217719 w 9662615"/>
              <a:gd name="connsiteY101" fmla="*/ 1580863 h 1583140"/>
              <a:gd name="connsiteX102" fmla="*/ 1091432 w 9662615"/>
              <a:gd name="connsiteY102" fmla="*/ 1571003 h 1583140"/>
              <a:gd name="connsiteX103" fmla="*/ 992039 w 9662615"/>
              <a:gd name="connsiteY103" fmla="*/ 1556662 h 1583140"/>
              <a:gd name="connsiteX104" fmla="*/ 868264 w 9662615"/>
              <a:gd name="connsiteY104" fmla="*/ 1566392 h 1583140"/>
              <a:gd name="connsiteX105" fmla="*/ 792765 w 9662615"/>
              <a:gd name="connsiteY105" fmla="*/ 1563102 h 1583140"/>
              <a:gd name="connsiteX106" fmla="*/ 669055 w 9662615"/>
              <a:gd name="connsiteY106" fmla="*/ 1543638 h 1583140"/>
              <a:gd name="connsiteX107" fmla="*/ 541933 w 9662615"/>
              <a:gd name="connsiteY107" fmla="*/ 1561051 h 1583140"/>
              <a:gd name="connsiteX108" fmla="*/ 472797 w 9662615"/>
              <a:gd name="connsiteY108" fmla="*/ 1568904 h 1583140"/>
              <a:gd name="connsiteX109" fmla="*/ 396059 w 9662615"/>
              <a:gd name="connsiteY109" fmla="*/ 1560970 h 1583140"/>
              <a:gd name="connsiteX110" fmla="*/ 336819 w 9662615"/>
              <a:gd name="connsiteY110" fmla="*/ 1560892 h 1583140"/>
              <a:gd name="connsiteX111" fmla="*/ 267163 w 9662615"/>
              <a:gd name="connsiteY111" fmla="*/ 1531913 h 1583140"/>
              <a:gd name="connsiteX112" fmla="*/ 196644 w 9662615"/>
              <a:gd name="connsiteY112" fmla="*/ 1524565 h 1583140"/>
              <a:gd name="connsiteX113" fmla="*/ 86819 w 9662615"/>
              <a:gd name="connsiteY113" fmla="*/ 1519517 h 1583140"/>
              <a:gd name="connsiteX114" fmla="*/ 53369 w 9662615"/>
              <a:gd name="connsiteY114" fmla="*/ 1516853 h 1583140"/>
              <a:gd name="connsiteX115" fmla="*/ 2359 w 9662615"/>
              <a:gd name="connsiteY115" fmla="*/ 1515247 h 1583140"/>
              <a:gd name="connsiteX116" fmla="*/ 0 w 9662615"/>
              <a:gd name="connsiteY116" fmla="*/ 1514932 h 1583140"/>
              <a:gd name="connsiteX117" fmla="*/ 0 w 9662615"/>
              <a:gd name="connsiteY117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551077 w 9662615"/>
              <a:gd name="connsiteY3" fmla="*/ 1292033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871726 w 9662615"/>
              <a:gd name="connsiteY54" fmla="*/ 1570584 h 1583140"/>
              <a:gd name="connsiteX55" fmla="*/ 4843267 w 9662615"/>
              <a:gd name="connsiteY55" fmla="*/ 1561459 h 1583140"/>
              <a:gd name="connsiteX56" fmla="*/ 4821058 w 9662615"/>
              <a:gd name="connsiteY56" fmla="*/ 1553078 h 1583140"/>
              <a:gd name="connsiteX57" fmla="*/ 4791466 w 9662615"/>
              <a:gd name="connsiteY57" fmla="*/ 1561324 h 1583140"/>
              <a:gd name="connsiteX58" fmla="*/ 4784247 w 9662615"/>
              <a:gd name="connsiteY58" fmla="*/ 1562342 h 1583140"/>
              <a:gd name="connsiteX59" fmla="*/ 4739309 w 9662615"/>
              <a:gd name="connsiteY59" fmla="*/ 1553948 h 1583140"/>
              <a:gd name="connsiteX60" fmla="*/ 4697562 w 9662615"/>
              <a:gd name="connsiteY60" fmla="*/ 1551206 h 1583140"/>
              <a:gd name="connsiteX61" fmla="*/ 4650737 w 9662615"/>
              <a:gd name="connsiteY61" fmla="*/ 1537381 h 1583140"/>
              <a:gd name="connsiteX62" fmla="*/ 4583150 w 9662615"/>
              <a:gd name="connsiteY62" fmla="*/ 1529064 h 1583140"/>
              <a:gd name="connsiteX63" fmla="*/ 4521734 w 9662615"/>
              <a:gd name="connsiteY63" fmla="*/ 1529359 h 1583140"/>
              <a:gd name="connsiteX64" fmla="*/ 4382398 w 9662615"/>
              <a:gd name="connsiteY64" fmla="*/ 1534108 h 1583140"/>
              <a:gd name="connsiteX65" fmla="*/ 4221826 w 9662615"/>
              <a:gd name="connsiteY65" fmla="*/ 1500972 h 1583140"/>
              <a:gd name="connsiteX66" fmla="*/ 4096601 w 9662615"/>
              <a:gd name="connsiteY66" fmla="*/ 1521563 h 1583140"/>
              <a:gd name="connsiteX67" fmla="*/ 4002441 w 9662615"/>
              <a:gd name="connsiteY67" fmla="*/ 1528912 h 1583140"/>
              <a:gd name="connsiteX68" fmla="*/ 3833906 w 9662615"/>
              <a:gd name="connsiteY68" fmla="*/ 1516637 h 1583140"/>
              <a:gd name="connsiteX69" fmla="*/ 3763845 w 9662615"/>
              <a:gd name="connsiteY69" fmla="*/ 1501782 h 1583140"/>
              <a:gd name="connsiteX70" fmla="*/ 3641778 w 9662615"/>
              <a:gd name="connsiteY70" fmla="*/ 1505446 h 1583140"/>
              <a:gd name="connsiteX71" fmla="*/ 3565233 w 9662615"/>
              <a:gd name="connsiteY71" fmla="*/ 1515122 h 1583140"/>
              <a:gd name="connsiteX72" fmla="*/ 3560267 w 9662615"/>
              <a:gd name="connsiteY72" fmla="*/ 1516288 h 1583140"/>
              <a:gd name="connsiteX73" fmla="*/ 3540258 w 9662615"/>
              <a:gd name="connsiteY73" fmla="*/ 1516976 h 1583140"/>
              <a:gd name="connsiteX74" fmla="*/ 3534780 w 9662615"/>
              <a:gd name="connsiteY74" fmla="*/ 1522141 h 1583140"/>
              <a:gd name="connsiteX75" fmla="*/ 3504783 w 9662615"/>
              <a:gd name="connsiteY75" fmla="*/ 1526739 h 1583140"/>
              <a:gd name="connsiteX76" fmla="*/ 3430805 w 9662615"/>
              <a:gd name="connsiteY76" fmla="*/ 1542521 h 1583140"/>
              <a:gd name="connsiteX77" fmla="*/ 3292707 w 9662615"/>
              <a:gd name="connsiteY77" fmla="*/ 1520490 h 1583140"/>
              <a:gd name="connsiteX78" fmla="*/ 3187872 w 9662615"/>
              <a:gd name="connsiteY78" fmla="*/ 1519991 h 1583140"/>
              <a:gd name="connsiteX79" fmla="*/ 3148026 w 9662615"/>
              <a:gd name="connsiteY79" fmla="*/ 1524777 h 1583140"/>
              <a:gd name="connsiteX80" fmla="*/ 3092394 w 9662615"/>
              <a:gd name="connsiteY80" fmla="*/ 1528115 h 1583140"/>
              <a:gd name="connsiteX81" fmla="*/ 2994200 w 9662615"/>
              <a:gd name="connsiteY81" fmla="*/ 1537857 h 1583140"/>
              <a:gd name="connsiteX82" fmla="*/ 2862301 w 9662615"/>
              <a:gd name="connsiteY82" fmla="*/ 1544250 h 1583140"/>
              <a:gd name="connsiteX83" fmla="*/ 2766335 w 9662615"/>
              <a:gd name="connsiteY83" fmla="*/ 1527662 h 1583140"/>
              <a:gd name="connsiteX84" fmla="*/ 2757836 w 9662615"/>
              <a:gd name="connsiteY84" fmla="*/ 1531371 h 1583140"/>
              <a:gd name="connsiteX85" fmla="*/ 2691555 w 9662615"/>
              <a:gd name="connsiteY85" fmla="*/ 1530283 h 1583140"/>
              <a:gd name="connsiteX86" fmla="*/ 2491676 w 9662615"/>
              <a:gd name="connsiteY86" fmla="*/ 1500859 h 1583140"/>
              <a:gd name="connsiteX87" fmla="*/ 2378036 w 9662615"/>
              <a:gd name="connsiteY87" fmla="*/ 1520645 h 1583140"/>
              <a:gd name="connsiteX88" fmla="*/ 2284269 w 9662615"/>
              <a:gd name="connsiteY88" fmla="*/ 1503068 h 1583140"/>
              <a:gd name="connsiteX89" fmla="*/ 2207104 w 9662615"/>
              <a:gd name="connsiteY89" fmla="*/ 1508888 h 1583140"/>
              <a:gd name="connsiteX90" fmla="*/ 2149226 w 9662615"/>
              <a:gd name="connsiteY90" fmla="*/ 1523409 h 1583140"/>
              <a:gd name="connsiteX91" fmla="*/ 2084783 w 9662615"/>
              <a:gd name="connsiteY91" fmla="*/ 1524245 h 1583140"/>
              <a:gd name="connsiteX92" fmla="*/ 2070075 w 9662615"/>
              <a:gd name="connsiteY92" fmla="*/ 1511285 h 1583140"/>
              <a:gd name="connsiteX93" fmla="*/ 2001057 w 9662615"/>
              <a:gd name="connsiteY93" fmla="*/ 1516449 h 1583140"/>
              <a:gd name="connsiteX94" fmla="*/ 1896330 w 9662615"/>
              <a:gd name="connsiteY94" fmla="*/ 1525725 h 1583140"/>
              <a:gd name="connsiteX95" fmla="*/ 1835994 w 9662615"/>
              <a:gd name="connsiteY95" fmla="*/ 1527678 h 1583140"/>
              <a:gd name="connsiteX96" fmla="*/ 1671119 w 9662615"/>
              <a:gd name="connsiteY96" fmla="*/ 1536701 h 1583140"/>
              <a:gd name="connsiteX97" fmla="*/ 1601337 w 9662615"/>
              <a:gd name="connsiteY97" fmla="*/ 1548552 h 1583140"/>
              <a:gd name="connsiteX98" fmla="*/ 1407755 w 9662615"/>
              <a:gd name="connsiteY98" fmla="*/ 1571444 h 1583140"/>
              <a:gd name="connsiteX99" fmla="*/ 1271994 w 9662615"/>
              <a:gd name="connsiteY99" fmla="*/ 1579471 h 1583140"/>
              <a:gd name="connsiteX100" fmla="*/ 1249226 w 9662615"/>
              <a:gd name="connsiteY100" fmla="*/ 1583140 h 1583140"/>
              <a:gd name="connsiteX101" fmla="*/ 1217719 w 9662615"/>
              <a:gd name="connsiteY101" fmla="*/ 1580863 h 1583140"/>
              <a:gd name="connsiteX102" fmla="*/ 1091432 w 9662615"/>
              <a:gd name="connsiteY102" fmla="*/ 1571003 h 1583140"/>
              <a:gd name="connsiteX103" fmla="*/ 992039 w 9662615"/>
              <a:gd name="connsiteY103" fmla="*/ 1556662 h 1583140"/>
              <a:gd name="connsiteX104" fmla="*/ 868264 w 9662615"/>
              <a:gd name="connsiteY104" fmla="*/ 1566392 h 1583140"/>
              <a:gd name="connsiteX105" fmla="*/ 792765 w 9662615"/>
              <a:gd name="connsiteY105" fmla="*/ 1563102 h 1583140"/>
              <a:gd name="connsiteX106" fmla="*/ 653153 w 9662615"/>
              <a:gd name="connsiteY106" fmla="*/ 1563516 h 1583140"/>
              <a:gd name="connsiteX107" fmla="*/ 541933 w 9662615"/>
              <a:gd name="connsiteY107" fmla="*/ 1561051 h 1583140"/>
              <a:gd name="connsiteX108" fmla="*/ 472797 w 9662615"/>
              <a:gd name="connsiteY108" fmla="*/ 1568904 h 1583140"/>
              <a:gd name="connsiteX109" fmla="*/ 396059 w 9662615"/>
              <a:gd name="connsiteY109" fmla="*/ 1560970 h 1583140"/>
              <a:gd name="connsiteX110" fmla="*/ 336819 w 9662615"/>
              <a:gd name="connsiteY110" fmla="*/ 1560892 h 1583140"/>
              <a:gd name="connsiteX111" fmla="*/ 267163 w 9662615"/>
              <a:gd name="connsiteY111" fmla="*/ 1531913 h 1583140"/>
              <a:gd name="connsiteX112" fmla="*/ 196644 w 9662615"/>
              <a:gd name="connsiteY112" fmla="*/ 1524565 h 1583140"/>
              <a:gd name="connsiteX113" fmla="*/ 86819 w 9662615"/>
              <a:gd name="connsiteY113" fmla="*/ 1519517 h 1583140"/>
              <a:gd name="connsiteX114" fmla="*/ 53369 w 9662615"/>
              <a:gd name="connsiteY114" fmla="*/ 1516853 h 1583140"/>
              <a:gd name="connsiteX115" fmla="*/ 2359 w 9662615"/>
              <a:gd name="connsiteY115" fmla="*/ 1515247 h 1583140"/>
              <a:gd name="connsiteX116" fmla="*/ 0 w 9662615"/>
              <a:gd name="connsiteY116" fmla="*/ 1514932 h 1583140"/>
              <a:gd name="connsiteX117" fmla="*/ 0 w 9662615"/>
              <a:gd name="connsiteY117" fmla="*/ 0 h 1583140"/>
              <a:gd name="connsiteX0" fmla="*/ 0 w 9662615"/>
              <a:gd name="connsiteY0" fmla="*/ 0 h 1583140"/>
              <a:gd name="connsiteX1" fmla="*/ 9662615 w 9662615"/>
              <a:gd name="connsiteY1" fmla="*/ 0 h 1583140"/>
              <a:gd name="connsiteX2" fmla="*/ 9662615 w 9662615"/>
              <a:gd name="connsiteY2" fmla="*/ 1280346 h 1583140"/>
              <a:gd name="connsiteX3" fmla="*/ 9551077 w 9662615"/>
              <a:gd name="connsiteY3" fmla="*/ 1292033 h 1583140"/>
              <a:gd name="connsiteX4" fmla="*/ 9469546 w 9662615"/>
              <a:gd name="connsiteY4" fmla="*/ 1289837 h 1583140"/>
              <a:gd name="connsiteX5" fmla="*/ 9326260 w 9662615"/>
              <a:gd name="connsiteY5" fmla="*/ 1277155 h 1583140"/>
              <a:gd name="connsiteX6" fmla="*/ 9144767 w 9662615"/>
              <a:gd name="connsiteY6" fmla="*/ 1264120 h 1583140"/>
              <a:gd name="connsiteX7" fmla="*/ 8976400 w 9662615"/>
              <a:gd name="connsiteY7" fmla="*/ 1326661 h 1583140"/>
              <a:gd name="connsiteX8" fmla="*/ 8828711 w 9662615"/>
              <a:gd name="connsiteY8" fmla="*/ 1346394 h 1583140"/>
              <a:gd name="connsiteX9" fmla="*/ 8695953 w 9662615"/>
              <a:gd name="connsiteY9" fmla="*/ 1346784 h 1583140"/>
              <a:gd name="connsiteX10" fmla="*/ 8652191 w 9662615"/>
              <a:gd name="connsiteY10" fmla="*/ 1345903 h 1583140"/>
              <a:gd name="connsiteX11" fmla="*/ 8591582 w 9662615"/>
              <a:gd name="connsiteY11" fmla="*/ 1341666 h 1583140"/>
              <a:gd name="connsiteX12" fmla="*/ 8537336 w 9662615"/>
              <a:gd name="connsiteY12" fmla="*/ 1341684 h 1583140"/>
              <a:gd name="connsiteX13" fmla="*/ 8416849 w 9662615"/>
              <a:gd name="connsiteY13" fmla="*/ 1367085 h 1583140"/>
              <a:gd name="connsiteX14" fmla="*/ 8278355 w 9662615"/>
              <a:gd name="connsiteY14" fmla="*/ 1386569 h 1583140"/>
              <a:gd name="connsiteX15" fmla="*/ 8197961 w 9662615"/>
              <a:gd name="connsiteY15" fmla="*/ 1392804 h 1583140"/>
              <a:gd name="connsiteX16" fmla="*/ 8171196 w 9662615"/>
              <a:gd name="connsiteY16" fmla="*/ 1397216 h 1583140"/>
              <a:gd name="connsiteX17" fmla="*/ 8087910 w 9662615"/>
              <a:gd name="connsiteY17" fmla="*/ 1386449 h 1583140"/>
              <a:gd name="connsiteX18" fmla="*/ 7974579 w 9662615"/>
              <a:gd name="connsiteY18" fmla="*/ 1383439 h 1583140"/>
              <a:gd name="connsiteX19" fmla="*/ 7768351 w 9662615"/>
              <a:gd name="connsiteY19" fmla="*/ 1395051 h 1583140"/>
              <a:gd name="connsiteX20" fmla="*/ 7635985 w 9662615"/>
              <a:gd name="connsiteY20" fmla="*/ 1386363 h 1583140"/>
              <a:gd name="connsiteX21" fmla="*/ 7466069 w 9662615"/>
              <a:gd name="connsiteY21" fmla="*/ 1377654 h 1583140"/>
              <a:gd name="connsiteX22" fmla="*/ 7355642 w 9662615"/>
              <a:gd name="connsiteY22" fmla="*/ 1407761 h 1583140"/>
              <a:gd name="connsiteX23" fmla="*/ 7215220 w 9662615"/>
              <a:gd name="connsiteY23" fmla="*/ 1397856 h 1583140"/>
              <a:gd name="connsiteX24" fmla="*/ 7082147 w 9662615"/>
              <a:gd name="connsiteY24" fmla="*/ 1406113 h 1583140"/>
              <a:gd name="connsiteX25" fmla="*/ 6987129 w 9662615"/>
              <a:gd name="connsiteY25" fmla="*/ 1404834 h 1583140"/>
              <a:gd name="connsiteX26" fmla="*/ 6907567 w 9662615"/>
              <a:gd name="connsiteY26" fmla="*/ 1419149 h 1583140"/>
              <a:gd name="connsiteX27" fmla="*/ 6748428 w 9662615"/>
              <a:gd name="connsiteY27" fmla="*/ 1420308 h 1583140"/>
              <a:gd name="connsiteX28" fmla="*/ 6654257 w 9662615"/>
              <a:gd name="connsiteY28" fmla="*/ 1424143 h 1583140"/>
              <a:gd name="connsiteX29" fmla="*/ 6620123 w 9662615"/>
              <a:gd name="connsiteY29" fmla="*/ 1430535 h 1583140"/>
              <a:gd name="connsiteX30" fmla="*/ 6571355 w 9662615"/>
              <a:gd name="connsiteY30" fmla="*/ 1436144 h 1583140"/>
              <a:gd name="connsiteX31" fmla="*/ 6486557 w 9662615"/>
              <a:gd name="connsiteY31" fmla="*/ 1449861 h 1583140"/>
              <a:gd name="connsiteX32" fmla="*/ 6370419 w 9662615"/>
              <a:gd name="connsiteY32" fmla="*/ 1461649 h 1583140"/>
              <a:gd name="connsiteX33" fmla="*/ 6278839 w 9662615"/>
              <a:gd name="connsiteY33" fmla="*/ 1449160 h 1583140"/>
              <a:gd name="connsiteX34" fmla="*/ 6272455 w 9662615"/>
              <a:gd name="connsiteY34" fmla="*/ 1453191 h 1583140"/>
              <a:gd name="connsiteX35" fmla="*/ 6212659 w 9662615"/>
              <a:gd name="connsiteY35" fmla="*/ 1454850 h 1583140"/>
              <a:gd name="connsiteX36" fmla="*/ 6069317 w 9662615"/>
              <a:gd name="connsiteY36" fmla="*/ 1445838 h 1583140"/>
              <a:gd name="connsiteX37" fmla="*/ 5878477 w 9662615"/>
              <a:gd name="connsiteY37" fmla="*/ 1439180 h 1583140"/>
              <a:gd name="connsiteX38" fmla="*/ 5838387 w 9662615"/>
              <a:gd name="connsiteY38" fmla="*/ 1444679 h 1583140"/>
              <a:gd name="connsiteX39" fmla="*/ 5771136 w 9662615"/>
              <a:gd name="connsiteY39" fmla="*/ 1453639 h 1583140"/>
              <a:gd name="connsiteX40" fmla="*/ 5724081 w 9662615"/>
              <a:gd name="connsiteY40" fmla="*/ 1470431 h 1583140"/>
              <a:gd name="connsiteX41" fmla="*/ 5666577 w 9662615"/>
              <a:gd name="connsiteY41" fmla="*/ 1473921 h 1583140"/>
              <a:gd name="connsiteX42" fmla="*/ 5649068 w 9662615"/>
              <a:gd name="connsiteY42" fmla="*/ 1461676 h 1583140"/>
              <a:gd name="connsiteX43" fmla="*/ 5588902 w 9662615"/>
              <a:gd name="connsiteY43" fmla="*/ 1469647 h 1583140"/>
              <a:gd name="connsiteX44" fmla="*/ 5498090 w 9662615"/>
              <a:gd name="connsiteY44" fmla="*/ 1483173 h 1583140"/>
              <a:gd name="connsiteX45" fmla="*/ 5444641 w 9662615"/>
              <a:gd name="connsiteY45" fmla="*/ 1487602 h 1583140"/>
              <a:gd name="connsiteX46" fmla="*/ 5299812 w 9662615"/>
              <a:gd name="connsiteY46" fmla="*/ 1503362 h 1583140"/>
              <a:gd name="connsiteX47" fmla="*/ 5245752 w 9662615"/>
              <a:gd name="connsiteY47" fmla="*/ 1520612 h 1583140"/>
              <a:gd name="connsiteX48" fmla="*/ 5177807 w 9662615"/>
              <a:gd name="connsiteY48" fmla="*/ 1526802 h 1583140"/>
              <a:gd name="connsiteX49" fmla="*/ 5113910 w 9662615"/>
              <a:gd name="connsiteY49" fmla="*/ 1533205 h 1583140"/>
              <a:gd name="connsiteX50" fmla="*/ 5059484 w 9662615"/>
              <a:gd name="connsiteY50" fmla="*/ 1546802 h 1583140"/>
              <a:gd name="connsiteX51" fmla="*/ 5038524 w 9662615"/>
              <a:gd name="connsiteY51" fmla="*/ 1545675 h 1583140"/>
              <a:gd name="connsiteX52" fmla="*/ 5026564 w 9662615"/>
              <a:gd name="connsiteY52" fmla="*/ 1545376 h 1583140"/>
              <a:gd name="connsiteX53" fmla="*/ 4969433 w 9662615"/>
              <a:gd name="connsiteY53" fmla="*/ 1550865 h 1583140"/>
              <a:gd name="connsiteX54" fmla="*/ 4871726 w 9662615"/>
              <a:gd name="connsiteY54" fmla="*/ 1570584 h 1583140"/>
              <a:gd name="connsiteX55" fmla="*/ 4843267 w 9662615"/>
              <a:gd name="connsiteY55" fmla="*/ 1561459 h 1583140"/>
              <a:gd name="connsiteX56" fmla="*/ 4821058 w 9662615"/>
              <a:gd name="connsiteY56" fmla="*/ 1553078 h 1583140"/>
              <a:gd name="connsiteX57" fmla="*/ 4791466 w 9662615"/>
              <a:gd name="connsiteY57" fmla="*/ 1561324 h 1583140"/>
              <a:gd name="connsiteX58" fmla="*/ 4784247 w 9662615"/>
              <a:gd name="connsiteY58" fmla="*/ 1562342 h 1583140"/>
              <a:gd name="connsiteX59" fmla="*/ 4739309 w 9662615"/>
              <a:gd name="connsiteY59" fmla="*/ 1553948 h 1583140"/>
              <a:gd name="connsiteX60" fmla="*/ 4697562 w 9662615"/>
              <a:gd name="connsiteY60" fmla="*/ 1551206 h 1583140"/>
              <a:gd name="connsiteX61" fmla="*/ 4650737 w 9662615"/>
              <a:gd name="connsiteY61" fmla="*/ 1537381 h 1583140"/>
              <a:gd name="connsiteX62" fmla="*/ 4583150 w 9662615"/>
              <a:gd name="connsiteY62" fmla="*/ 1529064 h 1583140"/>
              <a:gd name="connsiteX63" fmla="*/ 4521734 w 9662615"/>
              <a:gd name="connsiteY63" fmla="*/ 1529359 h 1583140"/>
              <a:gd name="connsiteX64" fmla="*/ 4382398 w 9662615"/>
              <a:gd name="connsiteY64" fmla="*/ 1534108 h 1583140"/>
              <a:gd name="connsiteX65" fmla="*/ 4221826 w 9662615"/>
              <a:gd name="connsiteY65" fmla="*/ 1500972 h 1583140"/>
              <a:gd name="connsiteX66" fmla="*/ 4096601 w 9662615"/>
              <a:gd name="connsiteY66" fmla="*/ 1521563 h 1583140"/>
              <a:gd name="connsiteX67" fmla="*/ 4002441 w 9662615"/>
              <a:gd name="connsiteY67" fmla="*/ 1528912 h 1583140"/>
              <a:gd name="connsiteX68" fmla="*/ 3833906 w 9662615"/>
              <a:gd name="connsiteY68" fmla="*/ 1516637 h 1583140"/>
              <a:gd name="connsiteX69" fmla="*/ 3763845 w 9662615"/>
              <a:gd name="connsiteY69" fmla="*/ 1501782 h 1583140"/>
              <a:gd name="connsiteX70" fmla="*/ 3641778 w 9662615"/>
              <a:gd name="connsiteY70" fmla="*/ 1505446 h 1583140"/>
              <a:gd name="connsiteX71" fmla="*/ 3565233 w 9662615"/>
              <a:gd name="connsiteY71" fmla="*/ 1515122 h 1583140"/>
              <a:gd name="connsiteX72" fmla="*/ 3560267 w 9662615"/>
              <a:gd name="connsiteY72" fmla="*/ 1516288 h 1583140"/>
              <a:gd name="connsiteX73" fmla="*/ 3540258 w 9662615"/>
              <a:gd name="connsiteY73" fmla="*/ 1516976 h 1583140"/>
              <a:gd name="connsiteX74" fmla="*/ 3534780 w 9662615"/>
              <a:gd name="connsiteY74" fmla="*/ 1522141 h 1583140"/>
              <a:gd name="connsiteX75" fmla="*/ 3504783 w 9662615"/>
              <a:gd name="connsiteY75" fmla="*/ 1526739 h 1583140"/>
              <a:gd name="connsiteX76" fmla="*/ 3430805 w 9662615"/>
              <a:gd name="connsiteY76" fmla="*/ 1542521 h 1583140"/>
              <a:gd name="connsiteX77" fmla="*/ 3292707 w 9662615"/>
              <a:gd name="connsiteY77" fmla="*/ 1520490 h 1583140"/>
              <a:gd name="connsiteX78" fmla="*/ 3187872 w 9662615"/>
              <a:gd name="connsiteY78" fmla="*/ 1519991 h 1583140"/>
              <a:gd name="connsiteX79" fmla="*/ 3148026 w 9662615"/>
              <a:gd name="connsiteY79" fmla="*/ 1524777 h 1583140"/>
              <a:gd name="connsiteX80" fmla="*/ 3092394 w 9662615"/>
              <a:gd name="connsiteY80" fmla="*/ 1528115 h 1583140"/>
              <a:gd name="connsiteX81" fmla="*/ 2994200 w 9662615"/>
              <a:gd name="connsiteY81" fmla="*/ 1537857 h 1583140"/>
              <a:gd name="connsiteX82" fmla="*/ 2862301 w 9662615"/>
              <a:gd name="connsiteY82" fmla="*/ 1544250 h 1583140"/>
              <a:gd name="connsiteX83" fmla="*/ 2766335 w 9662615"/>
              <a:gd name="connsiteY83" fmla="*/ 1527662 h 1583140"/>
              <a:gd name="connsiteX84" fmla="*/ 2757836 w 9662615"/>
              <a:gd name="connsiteY84" fmla="*/ 1531371 h 1583140"/>
              <a:gd name="connsiteX85" fmla="*/ 2691555 w 9662615"/>
              <a:gd name="connsiteY85" fmla="*/ 1530283 h 1583140"/>
              <a:gd name="connsiteX86" fmla="*/ 2491676 w 9662615"/>
              <a:gd name="connsiteY86" fmla="*/ 1500859 h 1583140"/>
              <a:gd name="connsiteX87" fmla="*/ 2378036 w 9662615"/>
              <a:gd name="connsiteY87" fmla="*/ 1520645 h 1583140"/>
              <a:gd name="connsiteX88" fmla="*/ 2284269 w 9662615"/>
              <a:gd name="connsiteY88" fmla="*/ 1503068 h 1583140"/>
              <a:gd name="connsiteX89" fmla="*/ 2207104 w 9662615"/>
              <a:gd name="connsiteY89" fmla="*/ 1508888 h 1583140"/>
              <a:gd name="connsiteX90" fmla="*/ 2149226 w 9662615"/>
              <a:gd name="connsiteY90" fmla="*/ 1523409 h 1583140"/>
              <a:gd name="connsiteX91" fmla="*/ 2084783 w 9662615"/>
              <a:gd name="connsiteY91" fmla="*/ 1524245 h 1583140"/>
              <a:gd name="connsiteX92" fmla="*/ 2070075 w 9662615"/>
              <a:gd name="connsiteY92" fmla="*/ 1511285 h 1583140"/>
              <a:gd name="connsiteX93" fmla="*/ 2001057 w 9662615"/>
              <a:gd name="connsiteY93" fmla="*/ 1516449 h 1583140"/>
              <a:gd name="connsiteX94" fmla="*/ 1896330 w 9662615"/>
              <a:gd name="connsiteY94" fmla="*/ 1525725 h 1583140"/>
              <a:gd name="connsiteX95" fmla="*/ 1835994 w 9662615"/>
              <a:gd name="connsiteY95" fmla="*/ 1527678 h 1583140"/>
              <a:gd name="connsiteX96" fmla="*/ 1671119 w 9662615"/>
              <a:gd name="connsiteY96" fmla="*/ 1536701 h 1583140"/>
              <a:gd name="connsiteX97" fmla="*/ 1601337 w 9662615"/>
              <a:gd name="connsiteY97" fmla="*/ 1548552 h 1583140"/>
              <a:gd name="connsiteX98" fmla="*/ 1407755 w 9662615"/>
              <a:gd name="connsiteY98" fmla="*/ 1571444 h 1583140"/>
              <a:gd name="connsiteX99" fmla="*/ 1271994 w 9662615"/>
              <a:gd name="connsiteY99" fmla="*/ 1579471 h 1583140"/>
              <a:gd name="connsiteX100" fmla="*/ 1249226 w 9662615"/>
              <a:gd name="connsiteY100" fmla="*/ 1583140 h 1583140"/>
              <a:gd name="connsiteX101" fmla="*/ 1217719 w 9662615"/>
              <a:gd name="connsiteY101" fmla="*/ 1580863 h 1583140"/>
              <a:gd name="connsiteX102" fmla="*/ 1091432 w 9662615"/>
              <a:gd name="connsiteY102" fmla="*/ 1571003 h 1583140"/>
              <a:gd name="connsiteX103" fmla="*/ 940355 w 9662615"/>
              <a:gd name="connsiteY103" fmla="*/ 1560638 h 1583140"/>
              <a:gd name="connsiteX104" fmla="*/ 868264 w 9662615"/>
              <a:gd name="connsiteY104" fmla="*/ 1566392 h 1583140"/>
              <a:gd name="connsiteX105" fmla="*/ 792765 w 9662615"/>
              <a:gd name="connsiteY105" fmla="*/ 1563102 h 1583140"/>
              <a:gd name="connsiteX106" fmla="*/ 653153 w 9662615"/>
              <a:gd name="connsiteY106" fmla="*/ 1563516 h 1583140"/>
              <a:gd name="connsiteX107" fmla="*/ 541933 w 9662615"/>
              <a:gd name="connsiteY107" fmla="*/ 1561051 h 1583140"/>
              <a:gd name="connsiteX108" fmla="*/ 472797 w 9662615"/>
              <a:gd name="connsiteY108" fmla="*/ 1568904 h 1583140"/>
              <a:gd name="connsiteX109" fmla="*/ 396059 w 9662615"/>
              <a:gd name="connsiteY109" fmla="*/ 1560970 h 1583140"/>
              <a:gd name="connsiteX110" fmla="*/ 336819 w 9662615"/>
              <a:gd name="connsiteY110" fmla="*/ 1560892 h 1583140"/>
              <a:gd name="connsiteX111" fmla="*/ 267163 w 9662615"/>
              <a:gd name="connsiteY111" fmla="*/ 1531913 h 1583140"/>
              <a:gd name="connsiteX112" fmla="*/ 196644 w 9662615"/>
              <a:gd name="connsiteY112" fmla="*/ 1524565 h 1583140"/>
              <a:gd name="connsiteX113" fmla="*/ 86819 w 9662615"/>
              <a:gd name="connsiteY113" fmla="*/ 1519517 h 1583140"/>
              <a:gd name="connsiteX114" fmla="*/ 53369 w 9662615"/>
              <a:gd name="connsiteY114" fmla="*/ 1516853 h 1583140"/>
              <a:gd name="connsiteX115" fmla="*/ 2359 w 9662615"/>
              <a:gd name="connsiteY115" fmla="*/ 1515247 h 1583140"/>
              <a:gd name="connsiteX116" fmla="*/ 0 w 9662615"/>
              <a:gd name="connsiteY116" fmla="*/ 1514932 h 1583140"/>
              <a:gd name="connsiteX117" fmla="*/ 0 w 9662615"/>
              <a:gd name="connsiteY117" fmla="*/ 0 h 1583140"/>
              <a:gd name="connsiteX0" fmla="*/ 0 w 9662615"/>
              <a:gd name="connsiteY0" fmla="*/ 0 h 1592811"/>
              <a:gd name="connsiteX1" fmla="*/ 9662615 w 9662615"/>
              <a:gd name="connsiteY1" fmla="*/ 0 h 1592811"/>
              <a:gd name="connsiteX2" fmla="*/ 9662615 w 9662615"/>
              <a:gd name="connsiteY2" fmla="*/ 1280346 h 1592811"/>
              <a:gd name="connsiteX3" fmla="*/ 9551077 w 9662615"/>
              <a:gd name="connsiteY3" fmla="*/ 1292033 h 1592811"/>
              <a:gd name="connsiteX4" fmla="*/ 9469546 w 9662615"/>
              <a:gd name="connsiteY4" fmla="*/ 1289837 h 1592811"/>
              <a:gd name="connsiteX5" fmla="*/ 9326260 w 9662615"/>
              <a:gd name="connsiteY5" fmla="*/ 1277155 h 1592811"/>
              <a:gd name="connsiteX6" fmla="*/ 9144767 w 9662615"/>
              <a:gd name="connsiteY6" fmla="*/ 1264120 h 1592811"/>
              <a:gd name="connsiteX7" fmla="*/ 8976400 w 9662615"/>
              <a:gd name="connsiteY7" fmla="*/ 1326661 h 1592811"/>
              <a:gd name="connsiteX8" fmla="*/ 8828711 w 9662615"/>
              <a:gd name="connsiteY8" fmla="*/ 1346394 h 1592811"/>
              <a:gd name="connsiteX9" fmla="*/ 8695953 w 9662615"/>
              <a:gd name="connsiteY9" fmla="*/ 1346784 h 1592811"/>
              <a:gd name="connsiteX10" fmla="*/ 8652191 w 9662615"/>
              <a:gd name="connsiteY10" fmla="*/ 1345903 h 1592811"/>
              <a:gd name="connsiteX11" fmla="*/ 8591582 w 9662615"/>
              <a:gd name="connsiteY11" fmla="*/ 1341666 h 1592811"/>
              <a:gd name="connsiteX12" fmla="*/ 8537336 w 9662615"/>
              <a:gd name="connsiteY12" fmla="*/ 1341684 h 1592811"/>
              <a:gd name="connsiteX13" fmla="*/ 8416849 w 9662615"/>
              <a:gd name="connsiteY13" fmla="*/ 1367085 h 1592811"/>
              <a:gd name="connsiteX14" fmla="*/ 8278355 w 9662615"/>
              <a:gd name="connsiteY14" fmla="*/ 1386569 h 1592811"/>
              <a:gd name="connsiteX15" fmla="*/ 8197961 w 9662615"/>
              <a:gd name="connsiteY15" fmla="*/ 1392804 h 1592811"/>
              <a:gd name="connsiteX16" fmla="*/ 8171196 w 9662615"/>
              <a:gd name="connsiteY16" fmla="*/ 1397216 h 1592811"/>
              <a:gd name="connsiteX17" fmla="*/ 8087910 w 9662615"/>
              <a:gd name="connsiteY17" fmla="*/ 1386449 h 1592811"/>
              <a:gd name="connsiteX18" fmla="*/ 7974579 w 9662615"/>
              <a:gd name="connsiteY18" fmla="*/ 1383439 h 1592811"/>
              <a:gd name="connsiteX19" fmla="*/ 7768351 w 9662615"/>
              <a:gd name="connsiteY19" fmla="*/ 1395051 h 1592811"/>
              <a:gd name="connsiteX20" fmla="*/ 7635985 w 9662615"/>
              <a:gd name="connsiteY20" fmla="*/ 1386363 h 1592811"/>
              <a:gd name="connsiteX21" fmla="*/ 7466069 w 9662615"/>
              <a:gd name="connsiteY21" fmla="*/ 1377654 h 1592811"/>
              <a:gd name="connsiteX22" fmla="*/ 7355642 w 9662615"/>
              <a:gd name="connsiteY22" fmla="*/ 1407761 h 1592811"/>
              <a:gd name="connsiteX23" fmla="*/ 7215220 w 9662615"/>
              <a:gd name="connsiteY23" fmla="*/ 1397856 h 1592811"/>
              <a:gd name="connsiteX24" fmla="*/ 7082147 w 9662615"/>
              <a:gd name="connsiteY24" fmla="*/ 1406113 h 1592811"/>
              <a:gd name="connsiteX25" fmla="*/ 6987129 w 9662615"/>
              <a:gd name="connsiteY25" fmla="*/ 1404834 h 1592811"/>
              <a:gd name="connsiteX26" fmla="*/ 6907567 w 9662615"/>
              <a:gd name="connsiteY26" fmla="*/ 1419149 h 1592811"/>
              <a:gd name="connsiteX27" fmla="*/ 6748428 w 9662615"/>
              <a:gd name="connsiteY27" fmla="*/ 1420308 h 1592811"/>
              <a:gd name="connsiteX28" fmla="*/ 6654257 w 9662615"/>
              <a:gd name="connsiteY28" fmla="*/ 1424143 h 1592811"/>
              <a:gd name="connsiteX29" fmla="*/ 6620123 w 9662615"/>
              <a:gd name="connsiteY29" fmla="*/ 1430535 h 1592811"/>
              <a:gd name="connsiteX30" fmla="*/ 6571355 w 9662615"/>
              <a:gd name="connsiteY30" fmla="*/ 1436144 h 1592811"/>
              <a:gd name="connsiteX31" fmla="*/ 6486557 w 9662615"/>
              <a:gd name="connsiteY31" fmla="*/ 1449861 h 1592811"/>
              <a:gd name="connsiteX32" fmla="*/ 6370419 w 9662615"/>
              <a:gd name="connsiteY32" fmla="*/ 1461649 h 1592811"/>
              <a:gd name="connsiteX33" fmla="*/ 6278839 w 9662615"/>
              <a:gd name="connsiteY33" fmla="*/ 1449160 h 1592811"/>
              <a:gd name="connsiteX34" fmla="*/ 6272455 w 9662615"/>
              <a:gd name="connsiteY34" fmla="*/ 1453191 h 1592811"/>
              <a:gd name="connsiteX35" fmla="*/ 6212659 w 9662615"/>
              <a:gd name="connsiteY35" fmla="*/ 1454850 h 1592811"/>
              <a:gd name="connsiteX36" fmla="*/ 6069317 w 9662615"/>
              <a:gd name="connsiteY36" fmla="*/ 1445838 h 1592811"/>
              <a:gd name="connsiteX37" fmla="*/ 5878477 w 9662615"/>
              <a:gd name="connsiteY37" fmla="*/ 1439180 h 1592811"/>
              <a:gd name="connsiteX38" fmla="*/ 5838387 w 9662615"/>
              <a:gd name="connsiteY38" fmla="*/ 1444679 h 1592811"/>
              <a:gd name="connsiteX39" fmla="*/ 5771136 w 9662615"/>
              <a:gd name="connsiteY39" fmla="*/ 1453639 h 1592811"/>
              <a:gd name="connsiteX40" fmla="*/ 5724081 w 9662615"/>
              <a:gd name="connsiteY40" fmla="*/ 1470431 h 1592811"/>
              <a:gd name="connsiteX41" fmla="*/ 5666577 w 9662615"/>
              <a:gd name="connsiteY41" fmla="*/ 1473921 h 1592811"/>
              <a:gd name="connsiteX42" fmla="*/ 5649068 w 9662615"/>
              <a:gd name="connsiteY42" fmla="*/ 1461676 h 1592811"/>
              <a:gd name="connsiteX43" fmla="*/ 5588902 w 9662615"/>
              <a:gd name="connsiteY43" fmla="*/ 1469647 h 1592811"/>
              <a:gd name="connsiteX44" fmla="*/ 5498090 w 9662615"/>
              <a:gd name="connsiteY44" fmla="*/ 1483173 h 1592811"/>
              <a:gd name="connsiteX45" fmla="*/ 5444641 w 9662615"/>
              <a:gd name="connsiteY45" fmla="*/ 1487602 h 1592811"/>
              <a:gd name="connsiteX46" fmla="*/ 5299812 w 9662615"/>
              <a:gd name="connsiteY46" fmla="*/ 1503362 h 1592811"/>
              <a:gd name="connsiteX47" fmla="*/ 5245752 w 9662615"/>
              <a:gd name="connsiteY47" fmla="*/ 1520612 h 1592811"/>
              <a:gd name="connsiteX48" fmla="*/ 5177807 w 9662615"/>
              <a:gd name="connsiteY48" fmla="*/ 1526802 h 1592811"/>
              <a:gd name="connsiteX49" fmla="*/ 5113910 w 9662615"/>
              <a:gd name="connsiteY49" fmla="*/ 1533205 h 1592811"/>
              <a:gd name="connsiteX50" fmla="*/ 5059484 w 9662615"/>
              <a:gd name="connsiteY50" fmla="*/ 1546802 h 1592811"/>
              <a:gd name="connsiteX51" fmla="*/ 5038524 w 9662615"/>
              <a:gd name="connsiteY51" fmla="*/ 1545675 h 1592811"/>
              <a:gd name="connsiteX52" fmla="*/ 5026564 w 9662615"/>
              <a:gd name="connsiteY52" fmla="*/ 1545376 h 1592811"/>
              <a:gd name="connsiteX53" fmla="*/ 4969433 w 9662615"/>
              <a:gd name="connsiteY53" fmla="*/ 1550865 h 1592811"/>
              <a:gd name="connsiteX54" fmla="*/ 4871726 w 9662615"/>
              <a:gd name="connsiteY54" fmla="*/ 1570584 h 1592811"/>
              <a:gd name="connsiteX55" fmla="*/ 4843267 w 9662615"/>
              <a:gd name="connsiteY55" fmla="*/ 1561459 h 1592811"/>
              <a:gd name="connsiteX56" fmla="*/ 4821058 w 9662615"/>
              <a:gd name="connsiteY56" fmla="*/ 1553078 h 1592811"/>
              <a:gd name="connsiteX57" fmla="*/ 4791466 w 9662615"/>
              <a:gd name="connsiteY57" fmla="*/ 1561324 h 1592811"/>
              <a:gd name="connsiteX58" fmla="*/ 4784247 w 9662615"/>
              <a:gd name="connsiteY58" fmla="*/ 1562342 h 1592811"/>
              <a:gd name="connsiteX59" fmla="*/ 4739309 w 9662615"/>
              <a:gd name="connsiteY59" fmla="*/ 1553948 h 1592811"/>
              <a:gd name="connsiteX60" fmla="*/ 4697562 w 9662615"/>
              <a:gd name="connsiteY60" fmla="*/ 1551206 h 1592811"/>
              <a:gd name="connsiteX61" fmla="*/ 4650737 w 9662615"/>
              <a:gd name="connsiteY61" fmla="*/ 1537381 h 1592811"/>
              <a:gd name="connsiteX62" fmla="*/ 4583150 w 9662615"/>
              <a:gd name="connsiteY62" fmla="*/ 1529064 h 1592811"/>
              <a:gd name="connsiteX63" fmla="*/ 4521734 w 9662615"/>
              <a:gd name="connsiteY63" fmla="*/ 1529359 h 1592811"/>
              <a:gd name="connsiteX64" fmla="*/ 4382398 w 9662615"/>
              <a:gd name="connsiteY64" fmla="*/ 1534108 h 1592811"/>
              <a:gd name="connsiteX65" fmla="*/ 4221826 w 9662615"/>
              <a:gd name="connsiteY65" fmla="*/ 1500972 h 1592811"/>
              <a:gd name="connsiteX66" fmla="*/ 4096601 w 9662615"/>
              <a:gd name="connsiteY66" fmla="*/ 1521563 h 1592811"/>
              <a:gd name="connsiteX67" fmla="*/ 4002441 w 9662615"/>
              <a:gd name="connsiteY67" fmla="*/ 1528912 h 1592811"/>
              <a:gd name="connsiteX68" fmla="*/ 3833906 w 9662615"/>
              <a:gd name="connsiteY68" fmla="*/ 1516637 h 1592811"/>
              <a:gd name="connsiteX69" fmla="*/ 3763845 w 9662615"/>
              <a:gd name="connsiteY69" fmla="*/ 1501782 h 1592811"/>
              <a:gd name="connsiteX70" fmla="*/ 3641778 w 9662615"/>
              <a:gd name="connsiteY70" fmla="*/ 1505446 h 1592811"/>
              <a:gd name="connsiteX71" fmla="*/ 3565233 w 9662615"/>
              <a:gd name="connsiteY71" fmla="*/ 1515122 h 1592811"/>
              <a:gd name="connsiteX72" fmla="*/ 3560267 w 9662615"/>
              <a:gd name="connsiteY72" fmla="*/ 1516288 h 1592811"/>
              <a:gd name="connsiteX73" fmla="*/ 3540258 w 9662615"/>
              <a:gd name="connsiteY73" fmla="*/ 1516976 h 1592811"/>
              <a:gd name="connsiteX74" fmla="*/ 3534780 w 9662615"/>
              <a:gd name="connsiteY74" fmla="*/ 1522141 h 1592811"/>
              <a:gd name="connsiteX75" fmla="*/ 3504783 w 9662615"/>
              <a:gd name="connsiteY75" fmla="*/ 1526739 h 1592811"/>
              <a:gd name="connsiteX76" fmla="*/ 3430805 w 9662615"/>
              <a:gd name="connsiteY76" fmla="*/ 1542521 h 1592811"/>
              <a:gd name="connsiteX77" fmla="*/ 3292707 w 9662615"/>
              <a:gd name="connsiteY77" fmla="*/ 1520490 h 1592811"/>
              <a:gd name="connsiteX78" fmla="*/ 3187872 w 9662615"/>
              <a:gd name="connsiteY78" fmla="*/ 1519991 h 1592811"/>
              <a:gd name="connsiteX79" fmla="*/ 3148026 w 9662615"/>
              <a:gd name="connsiteY79" fmla="*/ 1524777 h 1592811"/>
              <a:gd name="connsiteX80" fmla="*/ 3092394 w 9662615"/>
              <a:gd name="connsiteY80" fmla="*/ 1528115 h 1592811"/>
              <a:gd name="connsiteX81" fmla="*/ 2994200 w 9662615"/>
              <a:gd name="connsiteY81" fmla="*/ 1537857 h 1592811"/>
              <a:gd name="connsiteX82" fmla="*/ 2862301 w 9662615"/>
              <a:gd name="connsiteY82" fmla="*/ 1544250 h 1592811"/>
              <a:gd name="connsiteX83" fmla="*/ 2766335 w 9662615"/>
              <a:gd name="connsiteY83" fmla="*/ 1527662 h 1592811"/>
              <a:gd name="connsiteX84" fmla="*/ 2757836 w 9662615"/>
              <a:gd name="connsiteY84" fmla="*/ 1531371 h 1592811"/>
              <a:gd name="connsiteX85" fmla="*/ 2691555 w 9662615"/>
              <a:gd name="connsiteY85" fmla="*/ 1530283 h 1592811"/>
              <a:gd name="connsiteX86" fmla="*/ 2491676 w 9662615"/>
              <a:gd name="connsiteY86" fmla="*/ 1500859 h 1592811"/>
              <a:gd name="connsiteX87" fmla="*/ 2378036 w 9662615"/>
              <a:gd name="connsiteY87" fmla="*/ 1520645 h 1592811"/>
              <a:gd name="connsiteX88" fmla="*/ 2284269 w 9662615"/>
              <a:gd name="connsiteY88" fmla="*/ 1503068 h 1592811"/>
              <a:gd name="connsiteX89" fmla="*/ 2207104 w 9662615"/>
              <a:gd name="connsiteY89" fmla="*/ 1508888 h 1592811"/>
              <a:gd name="connsiteX90" fmla="*/ 2149226 w 9662615"/>
              <a:gd name="connsiteY90" fmla="*/ 1523409 h 1592811"/>
              <a:gd name="connsiteX91" fmla="*/ 2084783 w 9662615"/>
              <a:gd name="connsiteY91" fmla="*/ 1524245 h 1592811"/>
              <a:gd name="connsiteX92" fmla="*/ 2070075 w 9662615"/>
              <a:gd name="connsiteY92" fmla="*/ 1511285 h 1592811"/>
              <a:gd name="connsiteX93" fmla="*/ 2001057 w 9662615"/>
              <a:gd name="connsiteY93" fmla="*/ 1516449 h 1592811"/>
              <a:gd name="connsiteX94" fmla="*/ 1896330 w 9662615"/>
              <a:gd name="connsiteY94" fmla="*/ 1525725 h 1592811"/>
              <a:gd name="connsiteX95" fmla="*/ 1835994 w 9662615"/>
              <a:gd name="connsiteY95" fmla="*/ 1527678 h 1592811"/>
              <a:gd name="connsiteX96" fmla="*/ 1671119 w 9662615"/>
              <a:gd name="connsiteY96" fmla="*/ 1536701 h 1592811"/>
              <a:gd name="connsiteX97" fmla="*/ 1601337 w 9662615"/>
              <a:gd name="connsiteY97" fmla="*/ 1548552 h 1592811"/>
              <a:gd name="connsiteX98" fmla="*/ 1407755 w 9662615"/>
              <a:gd name="connsiteY98" fmla="*/ 1571444 h 1592811"/>
              <a:gd name="connsiteX99" fmla="*/ 1271994 w 9662615"/>
              <a:gd name="connsiteY99" fmla="*/ 1579471 h 1592811"/>
              <a:gd name="connsiteX100" fmla="*/ 1249226 w 9662615"/>
              <a:gd name="connsiteY100" fmla="*/ 1583140 h 1592811"/>
              <a:gd name="connsiteX101" fmla="*/ 1181938 w 9662615"/>
              <a:gd name="connsiteY101" fmla="*/ 1592789 h 1592811"/>
              <a:gd name="connsiteX102" fmla="*/ 1091432 w 9662615"/>
              <a:gd name="connsiteY102" fmla="*/ 1571003 h 1592811"/>
              <a:gd name="connsiteX103" fmla="*/ 940355 w 9662615"/>
              <a:gd name="connsiteY103" fmla="*/ 1560638 h 1592811"/>
              <a:gd name="connsiteX104" fmla="*/ 868264 w 9662615"/>
              <a:gd name="connsiteY104" fmla="*/ 1566392 h 1592811"/>
              <a:gd name="connsiteX105" fmla="*/ 792765 w 9662615"/>
              <a:gd name="connsiteY105" fmla="*/ 1563102 h 1592811"/>
              <a:gd name="connsiteX106" fmla="*/ 653153 w 9662615"/>
              <a:gd name="connsiteY106" fmla="*/ 1563516 h 1592811"/>
              <a:gd name="connsiteX107" fmla="*/ 541933 w 9662615"/>
              <a:gd name="connsiteY107" fmla="*/ 1561051 h 1592811"/>
              <a:gd name="connsiteX108" fmla="*/ 472797 w 9662615"/>
              <a:gd name="connsiteY108" fmla="*/ 1568904 h 1592811"/>
              <a:gd name="connsiteX109" fmla="*/ 396059 w 9662615"/>
              <a:gd name="connsiteY109" fmla="*/ 1560970 h 1592811"/>
              <a:gd name="connsiteX110" fmla="*/ 336819 w 9662615"/>
              <a:gd name="connsiteY110" fmla="*/ 1560892 h 1592811"/>
              <a:gd name="connsiteX111" fmla="*/ 267163 w 9662615"/>
              <a:gd name="connsiteY111" fmla="*/ 1531913 h 1592811"/>
              <a:gd name="connsiteX112" fmla="*/ 196644 w 9662615"/>
              <a:gd name="connsiteY112" fmla="*/ 1524565 h 1592811"/>
              <a:gd name="connsiteX113" fmla="*/ 86819 w 9662615"/>
              <a:gd name="connsiteY113" fmla="*/ 1519517 h 1592811"/>
              <a:gd name="connsiteX114" fmla="*/ 53369 w 9662615"/>
              <a:gd name="connsiteY114" fmla="*/ 1516853 h 1592811"/>
              <a:gd name="connsiteX115" fmla="*/ 2359 w 9662615"/>
              <a:gd name="connsiteY115" fmla="*/ 1515247 h 1592811"/>
              <a:gd name="connsiteX116" fmla="*/ 0 w 9662615"/>
              <a:gd name="connsiteY116" fmla="*/ 1514932 h 1592811"/>
              <a:gd name="connsiteX117" fmla="*/ 0 w 9662615"/>
              <a:gd name="connsiteY117" fmla="*/ 0 h 1592811"/>
              <a:gd name="connsiteX0" fmla="*/ 0 w 9662615"/>
              <a:gd name="connsiteY0" fmla="*/ 0 h 1592811"/>
              <a:gd name="connsiteX1" fmla="*/ 9662615 w 9662615"/>
              <a:gd name="connsiteY1" fmla="*/ 0 h 1592811"/>
              <a:gd name="connsiteX2" fmla="*/ 9662615 w 9662615"/>
              <a:gd name="connsiteY2" fmla="*/ 1280346 h 1592811"/>
              <a:gd name="connsiteX3" fmla="*/ 9551077 w 9662615"/>
              <a:gd name="connsiteY3" fmla="*/ 1292033 h 1592811"/>
              <a:gd name="connsiteX4" fmla="*/ 9469546 w 9662615"/>
              <a:gd name="connsiteY4" fmla="*/ 1289837 h 1592811"/>
              <a:gd name="connsiteX5" fmla="*/ 9326260 w 9662615"/>
              <a:gd name="connsiteY5" fmla="*/ 1277155 h 1592811"/>
              <a:gd name="connsiteX6" fmla="*/ 9144767 w 9662615"/>
              <a:gd name="connsiteY6" fmla="*/ 1264120 h 1592811"/>
              <a:gd name="connsiteX7" fmla="*/ 8976400 w 9662615"/>
              <a:gd name="connsiteY7" fmla="*/ 1326661 h 1592811"/>
              <a:gd name="connsiteX8" fmla="*/ 8828711 w 9662615"/>
              <a:gd name="connsiteY8" fmla="*/ 1346394 h 1592811"/>
              <a:gd name="connsiteX9" fmla="*/ 8695953 w 9662615"/>
              <a:gd name="connsiteY9" fmla="*/ 1346784 h 1592811"/>
              <a:gd name="connsiteX10" fmla="*/ 8652191 w 9662615"/>
              <a:gd name="connsiteY10" fmla="*/ 1345903 h 1592811"/>
              <a:gd name="connsiteX11" fmla="*/ 8591582 w 9662615"/>
              <a:gd name="connsiteY11" fmla="*/ 1341666 h 1592811"/>
              <a:gd name="connsiteX12" fmla="*/ 8537336 w 9662615"/>
              <a:gd name="connsiteY12" fmla="*/ 1341684 h 1592811"/>
              <a:gd name="connsiteX13" fmla="*/ 8416849 w 9662615"/>
              <a:gd name="connsiteY13" fmla="*/ 1367085 h 1592811"/>
              <a:gd name="connsiteX14" fmla="*/ 8278355 w 9662615"/>
              <a:gd name="connsiteY14" fmla="*/ 1386569 h 1592811"/>
              <a:gd name="connsiteX15" fmla="*/ 8197961 w 9662615"/>
              <a:gd name="connsiteY15" fmla="*/ 1392804 h 1592811"/>
              <a:gd name="connsiteX16" fmla="*/ 8171196 w 9662615"/>
              <a:gd name="connsiteY16" fmla="*/ 1397216 h 1592811"/>
              <a:gd name="connsiteX17" fmla="*/ 8087910 w 9662615"/>
              <a:gd name="connsiteY17" fmla="*/ 1386449 h 1592811"/>
              <a:gd name="connsiteX18" fmla="*/ 7974579 w 9662615"/>
              <a:gd name="connsiteY18" fmla="*/ 1383439 h 1592811"/>
              <a:gd name="connsiteX19" fmla="*/ 7768351 w 9662615"/>
              <a:gd name="connsiteY19" fmla="*/ 1395051 h 1592811"/>
              <a:gd name="connsiteX20" fmla="*/ 7635985 w 9662615"/>
              <a:gd name="connsiteY20" fmla="*/ 1386363 h 1592811"/>
              <a:gd name="connsiteX21" fmla="*/ 7466069 w 9662615"/>
              <a:gd name="connsiteY21" fmla="*/ 1377654 h 1592811"/>
              <a:gd name="connsiteX22" fmla="*/ 7355642 w 9662615"/>
              <a:gd name="connsiteY22" fmla="*/ 1407761 h 1592811"/>
              <a:gd name="connsiteX23" fmla="*/ 7215220 w 9662615"/>
              <a:gd name="connsiteY23" fmla="*/ 1397856 h 1592811"/>
              <a:gd name="connsiteX24" fmla="*/ 7082147 w 9662615"/>
              <a:gd name="connsiteY24" fmla="*/ 1406113 h 1592811"/>
              <a:gd name="connsiteX25" fmla="*/ 6987129 w 9662615"/>
              <a:gd name="connsiteY25" fmla="*/ 1404834 h 1592811"/>
              <a:gd name="connsiteX26" fmla="*/ 6907567 w 9662615"/>
              <a:gd name="connsiteY26" fmla="*/ 1419149 h 1592811"/>
              <a:gd name="connsiteX27" fmla="*/ 6748428 w 9662615"/>
              <a:gd name="connsiteY27" fmla="*/ 1420308 h 1592811"/>
              <a:gd name="connsiteX28" fmla="*/ 6654257 w 9662615"/>
              <a:gd name="connsiteY28" fmla="*/ 1424143 h 1592811"/>
              <a:gd name="connsiteX29" fmla="*/ 6620123 w 9662615"/>
              <a:gd name="connsiteY29" fmla="*/ 1430535 h 1592811"/>
              <a:gd name="connsiteX30" fmla="*/ 6571355 w 9662615"/>
              <a:gd name="connsiteY30" fmla="*/ 1436144 h 1592811"/>
              <a:gd name="connsiteX31" fmla="*/ 6486557 w 9662615"/>
              <a:gd name="connsiteY31" fmla="*/ 1449861 h 1592811"/>
              <a:gd name="connsiteX32" fmla="*/ 6370419 w 9662615"/>
              <a:gd name="connsiteY32" fmla="*/ 1461649 h 1592811"/>
              <a:gd name="connsiteX33" fmla="*/ 6278839 w 9662615"/>
              <a:gd name="connsiteY33" fmla="*/ 1449160 h 1592811"/>
              <a:gd name="connsiteX34" fmla="*/ 6272455 w 9662615"/>
              <a:gd name="connsiteY34" fmla="*/ 1453191 h 1592811"/>
              <a:gd name="connsiteX35" fmla="*/ 6212659 w 9662615"/>
              <a:gd name="connsiteY35" fmla="*/ 1454850 h 1592811"/>
              <a:gd name="connsiteX36" fmla="*/ 6069317 w 9662615"/>
              <a:gd name="connsiteY36" fmla="*/ 1445838 h 1592811"/>
              <a:gd name="connsiteX37" fmla="*/ 5878477 w 9662615"/>
              <a:gd name="connsiteY37" fmla="*/ 1439180 h 1592811"/>
              <a:gd name="connsiteX38" fmla="*/ 5838387 w 9662615"/>
              <a:gd name="connsiteY38" fmla="*/ 1444679 h 1592811"/>
              <a:gd name="connsiteX39" fmla="*/ 5771136 w 9662615"/>
              <a:gd name="connsiteY39" fmla="*/ 1453639 h 1592811"/>
              <a:gd name="connsiteX40" fmla="*/ 5724081 w 9662615"/>
              <a:gd name="connsiteY40" fmla="*/ 1470431 h 1592811"/>
              <a:gd name="connsiteX41" fmla="*/ 5666577 w 9662615"/>
              <a:gd name="connsiteY41" fmla="*/ 1473921 h 1592811"/>
              <a:gd name="connsiteX42" fmla="*/ 5649068 w 9662615"/>
              <a:gd name="connsiteY42" fmla="*/ 1461676 h 1592811"/>
              <a:gd name="connsiteX43" fmla="*/ 5588902 w 9662615"/>
              <a:gd name="connsiteY43" fmla="*/ 1469647 h 1592811"/>
              <a:gd name="connsiteX44" fmla="*/ 5498090 w 9662615"/>
              <a:gd name="connsiteY44" fmla="*/ 1483173 h 1592811"/>
              <a:gd name="connsiteX45" fmla="*/ 5444641 w 9662615"/>
              <a:gd name="connsiteY45" fmla="*/ 1487602 h 1592811"/>
              <a:gd name="connsiteX46" fmla="*/ 5299812 w 9662615"/>
              <a:gd name="connsiteY46" fmla="*/ 1503362 h 1592811"/>
              <a:gd name="connsiteX47" fmla="*/ 5245752 w 9662615"/>
              <a:gd name="connsiteY47" fmla="*/ 1520612 h 1592811"/>
              <a:gd name="connsiteX48" fmla="*/ 5177807 w 9662615"/>
              <a:gd name="connsiteY48" fmla="*/ 1526802 h 1592811"/>
              <a:gd name="connsiteX49" fmla="*/ 5113910 w 9662615"/>
              <a:gd name="connsiteY49" fmla="*/ 1533205 h 1592811"/>
              <a:gd name="connsiteX50" fmla="*/ 5059484 w 9662615"/>
              <a:gd name="connsiteY50" fmla="*/ 1546802 h 1592811"/>
              <a:gd name="connsiteX51" fmla="*/ 5038524 w 9662615"/>
              <a:gd name="connsiteY51" fmla="*/ 1545675 h 1592811"/>
              <a:gd name="connsiteX52" fmla="*/ 5026564 w 9662615"/>
              <a:gd name="connsiteY52" fmla="*/ 1545376 h 1592811"/>
              <a:gd name="connsiteX53" fmla="*/ 4969433 w 9662615"/>
              <a:gd name="connsiteY53" fmla="*/ 1550865 h 1592811"/>
              <a:gd name="connsiteX54" fmla="*/ 4871726 w 9662615"/>
              <a:gd name="connsiteY54" fmla="*/ 1570584 h 1592811"/>
              <a:gd name="connsiteX55" fmla="*/ 4843267 w 9662615"/>
              <a:gd name="connsiteY55" fmla="*/ 1561459 h 1592811"/>
              <a:gd name="connsiteX56" fmla="*/ 4821058 w 9662615"/>
              <a:gd name="connsiteY56" fmla="*/ 1553078 h 1592811"/>
              <a:gd name="connsiteX57" fmla="*/ 4791466 w 9662615"/>
              <a:gd name="connsiteY57" fmla="*/ 1561324 h 1592811"/>
              <a:gd name="connsiteX58" fmla="*/ 4784247 w 9662615"/>
              <a:gd name="connsiteY58" fmla="*/ 1562342 h 1592811"/>
              <a:gd name="connsiteX59" fmla="*/ 4739309 w 9662615"/>
              <a:gd name="connsiteY59" fmla="*/ 1553948 h 1592811"/>
              <a:gd name="connsiteX60" fmla="*/ 4697562 w 9662615"/>
              <a:gd name="connsiteY60" fmla="*/ 1551206 h 1592811"/>
              <a:gd name="connsiteX61" fmla="*/ 4650737 w 9662615"/>
              <a:gd name="connsiteY61" fmla="*/ 1537381 h 1592811"/>
              <a:gd name="connsiteX62" fmla="*/ 4583150 w 9662615"/>
              <a:gd name="connsiteY62" fmla="*/ 1529064 h 1592811"/>
              <a:gd name="connsiteX63" fmla="*/ 4521734 w 9662615"/>
              <a:gd name="connsiteY63" fmla="*/ 1529359 h 1592811"/>
              <a:gd name="connsiteX64" fmla="*/ 4382398 w 9662615"/>
              <a:gd name="connsiteY64" fmla="*/ 1534108 h 1592811"/>
              <a:gd name="connsiteX65" fmla="*/ 4221826 w 9662615"/>
              <a:gd name="connsiteY65" fmla="*/ 1500972 h 1592811"/>
              <a:gd name="connsiteX66" fmla="*/ 4096601 w 9662615"/>
              <a:gd name="connsiteY66" fmla="*/ 1521563 h 1592811"/>
              <a:gd name="connsiteX67" fmla="*/ 4002441 w 9662615"/>
              <a:gd name="connsiteY67" fmla="*/ 1528912 h 1592811"/>
              <a:gd name="connsiteX68" fmla="*/ 3833906 w 9662615"/>
              <a:gd name="connsiteY68" fmla="*/ 1516637 h 1592811"/>
              <a:gd name="connsiteX69" fmla="*/ 3763845 w 9662615"/>
              <a:gd name="connsiteY69" fmla="*/ 1501782 h 1592811"/>
              <a:gd name="connsiteX70" fmla="*/ 3641778 w 9662615"/>
              <a:gd name="connsiteY70" fmla="*/ 1505446 h 1592811"/>
              <a:gd name="connsiteX71" fmla="*/ 3565233 w 9662615"/>
              <a:gd name="connsiteY71" fmla="*/ 1515122 h 1592811"/>
              <a:gd name="connsiteX72" fmla="*/ 3560267 w 9662615"/>
              <a:gd name="connsiteY72" fmla="*/ 1516288 h 1592811"/>
              <a:gd name="connsiteX73" fmla="*/ 3540258 w 9662615"/>
              <a:gd name="connsiteY73" fmla="*/ 1516976 h 1592811"/>
              <a:gd name="connsiteX74" fmla="*/ 3534780 w 9662615"/>
              <a:gd name="connsiteY74" fmla="*/ 1522141 h 1592811"/>
              <a:gd name="connsiteX75" fmla="*/ 3504783 w 9662615"/>
              <a:gd name="connsiteY75" fmla="*/ 1526739 h 1592811"/>
              <a:gd name="connsiteX76" fmla="*/ 3430805 w 9662615"/>
              <a:gd name="connsiteY76" fmla="*/ 1542521 h 1592811"/>
              <a:gd name="connsiteX77" fmla="*/ 3292707 w 9662615"/>
              <a:gd name="connsiteY77" fmla="*/ 1520490 h 1592811"/>
              <a:gd name="connsiteX78" fmla="*/ 3187872 w 9662615"/>
              <a:gd name="connsiteY78" fmla="*/ 1519991 h 1592811"/>
              <a:gd name="connsiteX79" fmla="*/ 3148026 w 9662615"/>
              <a:gd name="connsiteY79" fmla="*/ 1524777 h 1592811"/>
              <a:gd name="connsiteX80" fmla="*/ 3092394 w 9662615"/>
              <a:gd name="connsiteY80" fmla="*/ 1528115 h 1592811"/>
              <a:gd name="connsiteX81" fmla="*/ 2994200 w 9662615"/>
              <a:gd name="connsiteY81" fmla="*/ 1537857 h 1592811"/>
              <a:gd name="connsiteX82" fmla="*/ 2862301 w 9662615"/>
              <a:gd name="connsiteY82" fmla="*/ 1544250 h 1592811"/>
              <a:gd name="connsiteX83" fmla="*/ 2766335 w 9662615"/>
              <a:gd name="connsiteY83" fmla="*/ 1527662 h 1592811"/>
              <a:gd name="connsiteX84" fmla="*/ 2757836 w 9662615"/>
              <a:gd name="connsiteY84" fmla="*/ 1531371 h 1592811"/>
              <a:gd name="connsiteX85" fmla="*/ 2691555 w 9662615"/>
              <a:gd name="connsiteY85" fmla="*/ 1530283 h 1592811"/>
              <a:gd name="connsiteX86" fmla="*/ 2491676 w 9662615"/>
              <a:gd name="connsiteY86" fmla="*/ 1500859 h 1592811"/>
              <a:gd name="connsiteX87" fmla="*/ 2378036 w 9662615"/>
              <a:gd name="connsiteY87" fmla="*/ 1520645 h 1592811"/>
              <a:gd name="connsiteX88" fmla="*/ 2284269 w 9662615"/>
              <a:gd name="connsiteY88" fmla="*/ 1503068 h 1592811"/>
              <a:gd name="connsiteX89" fmla="*/ 2207104 w 9662615"/>
              <a:gd name="connsiteY89" fmla="*/ 1508888 h 1592811"/>
              <a:gd name="connsiteX90" fmla="*/ 2149226 w 9662615"/>
              <a:gd name="connsiteY90" fmla="*/ 1523409 h 1592811"/>
              <a:gd name="connsiteX91" fmla="*/ 2084783 w 9662615"/>
              <a:gd name="connsiteY91" fmla="*/ 1524245 h 1592811"/>
              <a:gd name="connsiteX92" fmla="*/ 2070075 w 9662615"/>
              <a:gd name="connsiteY92" fmla="*/ 1511285 h 1592811"/>
              <a:gd name="connsiteX93" fmla="*/ 2001057 w 9662615"/>
              <a:gd name="connsiteY93" fmla="*/ 1516449 h 1592811"/>
              <a:gd name="connsiteX94" fmla="*/ 1896330 w 9662615"/>
              <a:gd name="connsiteY94" fmla="*/ 1525725 h 1592811"/>
              <a:gd name="connsiteX95" fmla="*/ 1835994 w 9662615"/>
              <a:gd name="connsiteY95" fmla="*/ 1527678 h 1592811"/>
              <a:gd name="connsiteX96" fmla="*/ 1671119 w 9662615"/>
              <a:gd name="connsiteY96" fmla="*/ 1536701 h 1592811"/>
              <a:gd name="connsiteX97" fmla="*/ 1601337 w 9662615"/>
              <a:gd name="connsiteY97" fmla="*/ 1548552 h 1592811"/>
              <a:gd name="connsiteX98" fmla="*/ 1407755 w 9662615"/>
              <a:gd name="connsiteY98" fmla="*/ 1571444 h 1592811"/>
              <a:gd name="connsiteX99" fmla="*/ 1291872 w 9662615"/>
              <a:gd name="connsiteY99" fmla="*/ 1579471 h 1592811"/>
              <a:gd name="connsiteX100" fmla="*/ 1249226 w 9662615"/>
              <a:gd name="connsiteY100" fmla="*/ 1583140 h 1592811"/>
              <a:gd name="connsiteX101" fmla="*/ 1181938 w 9662615"/>
              <a:gd name="connsiteY101" fmla="*/ 1592789 h 1592811"/>
              <a:gd name="connsiteX102" fmla="*/ 1091432 w 9662615"/>
              <a:gd name="connsiteY102" fmla="*/ 1571003 h 1592811"/>
              <a:gd name="connsiteX103" fmla="*/ 940355 w 9662615"/>
              <a:gd name="connsiteY103" fmla="*/ 1560638 h 1592811"/>
              <a:gd name="connsiteX104" fmla="*/ 868264 w 9662615"/>
              <a:gd name="connsiteY104" fmla="*/ 1566392 h 1592811"/>
              <a:gd name="connsiteX105" fmla="*/ 792765 w 9662615"/>
              <a:gd name="connsiteY105" fmla="*/ 1563102 h 1592811"/>
              <a:gd name="connsiteX106" fmla="*/ 653153 w 9662615"/>
              <a:gd name="connsiteY106" fmla="*/ 1563516 h 1592811"/>
              <a:gd name="connsiteX107" fmla="*/ 541933 w 9662615"/>
              <a:gd name="connsiteY107" fmla="*/ 1561051 h 1592811"/>
              <a:gd name="connsiteX108" fmla="*/ 472797 w 9662615"/>
              <a:gd name="connsiteY108" fmla="*/ 1568904 h 1592811"/>
              <a:gd name="connsiteX109" fmla="*/ 396059 w 9662615"/>
              <a:gd name="connsiteY109" fmla="*/ 1560970 h 1592811"/>
              <a:gd name="connsiteX110" fmla="*/ 336819 w 9662615"/>
              <a:gd name="connsiteY110" fmla="*/ 1560892 h 1592811"/>
              <a:gd name="connsiteX111" fmla="*/ 267163 w 9662615"/>
              <a:gd name="connsiteY111" fmla="*/ 1531913 h 1592811"/>
              <a:gd name="connsiteX112" fmla="*/ 196644 w 9662615"/>
              <a:gd name="connsiteY112" fmla="*/ 1524565 h 1592811"/>
              <a:gd name="connsiteX113" fmla="*/ 86819 w 9662615"/>
              <a:gd name="connsiteY113" fmla="*/ 1519517 h 1592811"/>
              <a:gd name="connsiteX114" fmla="*/ 53369 w 9662615"/>
              <a:gd name="connsiteY114" fmla="*/ 1516853 h 1592811"/>
              <a:gd name="connsiteX115" fmla="*/ 2359 w 9662615"/>
              <a:gd name="connsiteY115" fmla="*/ 1515247 h 1592811"/>
              <a:gd name="connsiteX116" fmla="*/ 0 w 9662615"/>
              <a:gd name="connsiteY116" fmla="*/ 1514932 h 1592811"/>
              <a:gd name="connsiteX117" fmla="*/ 0 w 9662615"/>
              <a:gd name="connsiteY117" fmla="*/ 0 h 1592811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41778 w 9662615"/>
              <a:gd name="connsiteY70" fmla="*/ 1505446 h 1603018"/>
              <a:gd name="connsiteX71" fmla="*/ 3565233 w 9662615"/>
              <a:gd name="connsiteY71" fmla="*/ 1515122 h 1603018"/>
              <a:gd name="connsiteX72" fmla="*/ 3560267 w 9662615"/>
              <a:gd name="connsiteY72" fmla="*/ 1516288 h 1603018"/>
              <a:gd name="connsiteX73" fmla="*/ 3540258 w 9662615"/>
              <a:gd name="connsiteY73" fmla="*/ 1516976 h 1603018"/>
              <a:gd name="connsiteX74" fmla="*/ 3534780 w 9662615"/>
              <a:gd name="connsiteY74" fmla="*/ 1522141 h 1603018"/>
              <a:gd name="connsiteX75" fmla="*/ 3504783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491676 w 9662615"/>
              <a:gd name="connsiteY86" fmla="*/ 1500859 h 1603018"/>
              <a:gd name="connsiteX87" fmla="*/ 2378036 w 9662615"/>
              <a:gd name="connsiteY87" fmla="*/ 1520645 h 1603018"/>
              <a:gd name="connsiteX88" fmla="*/ 2284269 w 9662615"/>
              <a:gd name="connsiteY88" fmla="*/ 1503068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601337 w 9662615"/>
              <a:gd name="connsiteY97" fmla="*/ 1548552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41778 w 9662615"/>
              <a:gd name="connsiteY70" fmla="*/ 1505446 h 1603018"/>
              <a:gd name="connsiteX71" fmla="*/ 3565233 w 9662615"/>
              <a:gd name="connsiteY71" fmla="*/ 1515122 h 1603018"/>
              <a:gd name="connsiteX72" fmla="*/ 3560267 w 9662615"/>
              <a:gd name="connsiteY72" fmla="*/ 1516288 h 1603018"/>
              <a:gd name="connsiteX73" fmla="*/ 3540258 w 9662615"/>
              <a:gd name="connsiteY73" fmla="*/ 1516976 h 1603018"/>
              <a:gd name="connsiteX74" fmla="*/ 3534780 w 9662615"/>
              <a:gd name="connsiteY74" fmla="*/ 1522141 h 1603018"/>
              <a:gd name="connsiteX75" fmla="*/ 3504783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491676 w 9662615"/>
              <a:gd name="connsiteY86" fmla="*/ 1500859 h 1603018"/>
              <a:gd name="connsiteX87" fmla="*/ 2378036 w 9662615"/>
              <a:gd name="connsiteY87" fmla="*/ 1520645 h 1603018"/>
              <a:gd name="connsiteX88" fmla="*/ 2284269 w 9662615"/>
              <a:gd name="connsiteY88" fmla="*/ 1503068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41778 w 9662615"/>
              <a:gd name="connsiteY70" fmla="*/ 1505446 h 1603018"/>
              <a:gd name="connsiteX71" fmla="*/ 3565233 w 9662615"/>
              <a:gd name="connsiteY71" fmla="*/ 1515122 h 1603018"/>
              <a:gd name="connsiteX72" fmla="*/ 3560267 w 9662615"/>
              <a:gd name="connsiteY72" fmla="*/ 1516288 h 1603018"/>
              <a:gd name="connsiteX73" fmla="*/ 3540258 w 9662615"/>
              <a:gd name="connsiteY73" fmla="*/ 1516976 h 1603018"/>
              <a:gd name="connsiteX74" fmla="*/ 3534780 w 9662615"/>
              <a:gd name="connsiteY74" fmla="*/ 1522141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491676 w 9662615"/>
              <a:gd name="connsiteY86" fmla="*/ 1500859 h 1603018"/>
              <a:gd name="connsiteX87" fmla="*/ 2378036 w 9662615"/>
              <a:gd name="connsiteY87" fmla="*/ 1520645 h 1603018"/>
              <a:gd name="connsiteX88" fmla="*/ 2284269 w 9662615"/>
              <a:gd name="connsiteY88" fmla="*/ 1503068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41778 w 9662615"/>
              <a:gd name="connsiteY70" fmla="*/ 1505446 h 1603018"/>
              <a:gd name="connsiteX71" fmla="*/ 3565233 w 9662615"/>
              <a:gd name="connsiteY71" fmla="*/ 1515122 h 1603018"/>
              <a:gd name="connsiteX72" fmla="*/ 3560267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491676 w 9662615"/>
              <a:gd name="connsiteY86" fmla="*/ 1500859 h 1603018"/>
              <a:gd name="connsiteX87" fmla="*/ 2378036 w 9662615"/>
              <a:gd name="connsiteY87" fmla="*/ 1520645 h 1603018"/>
              <a:gd name="connsiteX88" fmla="*/ 2284269 w 9662615"/>
              <a:gd name="connsiteY88" fmla="*/ 1503068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41778 w 9662615"/>
              <a:gd name="connsiteY70" fmla="*/ 1505446 h 1603018"/>
              <a:gd name="connsiteX71" fmla="*/ 3612941 w 9662615"/>
              <a:gd name="connsiteY71" fmla="*/ 1411755 h 1603018"/>
              <a:gd name="connsiteX72" fmla="*/ 3560267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491676 w 9662615"/>
              <a:gd name="connsiteY86" fmla="*/ 1500859 h 1603018"/>
              <a:gd name="connsiteX87" fmla="*/ 2378036 w 9662615"/>
              <a:gd name="connsiteY87" fmla="*/ 1520645 h 1603018"/>
              <a:gd name="connsiteX88" fmla="*/ 2284269 w 9662615"/>
              <a:gd name="connsiteY88" fmla="*/ 1503068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41778 w 9662615"/>
              <a:gd name="connsiteY70" fmla="*/ 1505446 h 1603018"/>
              <a:gd name="connsiteX71" fmla="*/ 3612941 w 9662615"/>
              <a:gd name="connsiteY71" fmla="*/ 141175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491676 w 9662615"/>
              <a:gd name="connsiteY86" fmla="*/ 1500859 h 1603018"/>
              <a:gd name="connsiteX87" fmla="*/ 2378036 w 9662615"/>
              <a:gd name="connsiteY87" fmla="*/ 1520645 h 1603018"/>
              <a:gd name="connsiteX88" fmla="*/ 2284269 w 9662615"/>
              <a:gd name="connsiteY88" fmla="*/ 1503068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73583 w 9662615"/>
              <a:gd name="connsiteY70" fmla="*/ 1501471 h 1603018"/>
              <a:gd name="connsiteX71" fmla="*/ 3612941 w 9662615"/>
              <a:gd name="connsiteY71" fmla="*/ 141175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491676 w 9662615"/>
              <a:gd name="connsiteY86" fmla="*/ 1500859 h 1603018"/>
              <a:gd name="connsiteX87" fmla="*/ 2378036 w 9662615"/>
              <a:gd name="connsiteY87" fmla="*/ 1520645 h 1603018"/>
              <a:gd name="connsiteX88" fmla="*/ 2284269 w 9662615"/>
              <a:gd name="connsiteY88" fmla="*/ 1503068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73583 w 9662615"/>
              <a:gd name="connsiteY70" fmla="*/ 1501471 h 1603018"/>
              <a:gd name="connsiteX71" fmla="*/ 3640771 w 9662615"/>
              <a:gd name="connsiteY71" fmla="*/ 153102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491676 w 9662615"/>
              <a:gd name="connsiteY86" fmla="*/ 1500859 h 1603018"/>
              <a:gd name="connsiteX87" fmla="*/ 2378036 w 9662615"/>
              <a:gd name="connsiteY87" fmla="*/ 1520645 h 1603018"/>
              <a:gd name="connsiteX88" fmla="*/ 2284269 w 9662615"/>
              <a:gd name="connsiteY88" fmla="*/ 1503068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73583 w 9662615"/>
              <a:gd name="connsiteY70" fmla="*/ 1501471 h 1603018"/>
              <a:gd name="connsiteX71" fmla="*/ 3640771 w 9662615"/>
              <a:gd name="connsiteY71" fmla="*/ 153102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539383 w 9662615"/>
              <a:gd name="connsiteY86" fmla="*/ 1504835 h 1603018"/>
              <a:gd name="connsiteX87" fmla="*/ 2378036 w 9662615"/>
              <a:gd name="connsiteY87" fmla="*/ 1520645 h 1603018"/>
              <a:gd name="connsiteX88" fmla="*/ 2284269 w 9662615"/>
              <a:gd name="connsiteY88" fmla="*/ 1503068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73583 w 9662615"/>
              <a:gd name="connsiteY70" fmla="*/ 1501471 h 1603018"/>
              <a:gd name="connsiteX71" fmla="*/ 3640771 w 9662615"/>
              <a:gd name="connsiteY71" fmla="*/ 153102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539383 w 9662615"/>
              <a:gd name="connsiteY86" fmla="*/ 1504835 h 1603018"/>
              <a:gd name="connsiteX87" fmla="*/ 2378036 w 9662615"/>
              <a:gd name="connsiteY87" fmla="*/ 1520645 h 1603018"/>
              <a:gd name="connsiteX88" fmla="*/ 2320049 w 9662615"/>
              <a:gd name="connsiteY88" fmla="*/ 1511019 h 1603018"/>
              <a:gd name="connsiteX89" fmla="*/ 2207104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73583 w 9662615"/>
              <a:gd name="connsiteY70" fmla="*/ 1501471 h 1603018"/>
              <a:gd name="connsiteX71" fmla="*/ 3640771 w 9662615"/>
              <a:gd name="connsiteY71" fmla="*/ 153102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539383 w 9662615"/>
              <a:gd name="connsiteY86" fmla="*/ 1504835 h 1603018"/>
              <a:gd name="connsiteX87" fmla="*/ 2378036 w 9662615"/>
              <a:gd name="connsiteY87" fmla="*/ 1520645 h 1603018"/>
              <a:gd name="connsiteX88" fmla="*/ 2320049 w 9662615"/>
              <a:gd name="connsiteY88" fmla="*/ 1511019 h 1603018"/>
              <a:gd name="connsiteX89" fmla="*/ 2238909 w 9662615"/>
              <a:gd name="connsiteY89" fmla="*/ 1508888 h 1603018"/>
              <a:gd name="connsiteX90" fmla="*/ 2149226 w 9662615"/>
              <a:gd name="connsiteY90" fmla="*/ 1523409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73583 w 9662615"/>
              <a:gd name="connsiteY70" fmla="*/ 1501471 h 1603018"/>
              <a:gd name="connsiteX71" fmla="*/ 3640771 w 9662615"/>
              <a:gd name="connsiteY71" fmla="*/ 153102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539383 w 9662615"/>
              <a:gd name="connsiteY86" fmla="*/ 1504835 h 1603018"/>
              <a:gd name="connsiteX87" fmla="*/ 2378036 w 9662615"/>
              <a:gd name="connsiteY87" fmla="*/ 1520645 h 1603018"/>
              <a:gd name="connsiteX88" fmla="*/ 2320049 w 9662615"/>
              <a:gd name="connsiteY88" fmla="*/ 1511019 h 1603018"/>
              <a:gd name="connsiteX89" fmla="*/ 2238909 w 9662615"/>
              <a:gd name="connsiteY89" fmla="*/ 1508888 h 1603018"/>
              <a:gd name="connsiteX90" fmla="*/ 2181031 w 9662615"/>
              <a:gd name="connsiteY90" fmla="*/ 1531361 h 1603018"/>
              <a:gd name="connsiteX91" fmla="*/ 208478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73583 w 9662615"/>
              <a:gd name="connsiteY70" fmla="*/ 1501471 h 1603018"/>
              <a:gd name="connsiteX71" fmla="*/ 3640771 w 9662615"/>
              <a:gd name="connsiteY71" fmla="*/ 153102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539383 w 9662615"/>
              <a:gd name="connsiteY86" fmla="*/ 1504835 h 1603018"/>
              <a:gd name="connsiteX87" fmla="*/ 2378036 w 9662615"/>
              <a:gd name="connsiteY87" fmla="*/ 1520645 h 1603018"/>
              <a:gd name="connsiteX88" fmla="*/ 2320049 w 9662615"/>
              <a:gd name="connsiteY88" fmla="*/ 1511019 h 1603018"/>
              <a:gd name="connsiteX89" fmla="*/ 2238909 w 9662615"/>
              <a:gd name="connsiteY89" fmla="*/ 1508888 h 1603018"/>
              <a:gd name="connsiteX90" fmla="*/ 2181031 w 9662615"/>
              <a:gd name="connsiteY90" fmla="*/ 1531361 h 1603018"/>
              <a:gd name="connsiteX91" fmla="*/ 2112613 w 9662615"/>
              <a:gd name="connsiteY91" fmla="*/ 1524245 h 1603018"/>
              <a:gd name="connsiteX92" fmla="*/ 2070075 w 9662615"/>
              <a:gd name="connsiteY92" fmla="*/ 1511285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73583 w 9662615"/>
              <a:gd name="connsiteY70" fmla="*/ 1501471 h 1603018"/>
              <a:gd name="connsiteX71" fmla="*/ 3640771 w 9662615"/>
              <a:gd name="connsiteY71" fmla="*/ 153102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539383 w 9662615"/>
              <a:gd name="connsiteY86" fmla="*/ 1504835 h 1603018"/>
              <a:gd name="connsiteX87" fmla="*/ 2378036 w 9662615"/>
              <a:gd name="connsiteY87" fmla="*/ 1520645 h 1603018"/>
              <a:gd name="connsiteX88" fmla="*/ 2320049 w 9662615"/>
              <a:gd name="connsiteY88" fmla="*/ 1511019 h 1603018"/>
              <a:gd name="connsiteX89" fmla="*/ 2238909 w 9662615"/>
              <a:gd name="connsiteY89" fmla="*/ 1508888 h 1603018"/>
              <a:gd name="connsiteX90" fmla="*/ 2181031 w 9662615"/>
              <a:gd name="connsiteY90" fmla="*/ 1531361 h 1603018"/>
              <a:gd name="connsiteX91" fmla="*/ 2112613 w 9662615"/>
              <a:gd name="connsiteY91" fmla="*/ 1524245 h 1603018"/>
              <a:gd name="connsiteX92" fmla="*/ 2046221 w 9662615"/>
              <a:gd name="connsiteY92" fmla="*/ 1523212 h 1603018"/>
              <a:gd name="connsiteX93" fmla="*/ 2001057 w 9662615"/>
              <a:gd name="connsiteY93" fmla="*/ 1516449 h 1603018"/>
              <a:gd name="connsiteX94" fmla="*/ 1896330 w 9662615"/>
              <a:gd name="connsiteY94" fmla="*/ 1525725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  <a:gd name="connsiteX0" fmla="*/ 0 w 9662615"/>
              <a:gd name="connsiteY0" fmla="*/ 0 h 1603018"/>
              <a:gd name="connsiteX1" fmla="*/ 9662615 w 9662615"/>
              <a:gd name="connsiteY1" fmla="*/ 0 h 1603018"/>
              <a:gd name="connsiteX2" fmla="*/ 9662615 w 9662615"/>
              <a:gd name="connsiteY2" fmla="*/ 1280346 h 1603018"/>
              <a:gd name="connsiteX3" fmla="*/ 9551077 w 9662615"/>
              <a:gd name="connsiteY3" fmla="*/ 1292033 h 1603018"/>
              <a:gd name="connsiteX4" fmla="*/ 9469546 w 9662615"/>
              <a:gd name="connsiteY4" fmla="*/ 1289837 h 1603018"/>
              <a:gd name="connsiteX5" fmla="*/ 9326260 w 9662615"/>
              <a:gd name="connsiteY5" fmla="*/ 1277155 h 1603018"/>
              <a:gd name="connsiteX6" fmla="*/ 9144767 w 9662615"/>
              <a:gd name="connsiteY6" fmla="*/ 1264120 h 1603018"/>
              <a:gd name="connsiteX7" fmla="*/ 8976400 w 9662615"/>
              <a:gd name="connsiteY7" fmla="*/ 1326661 h 1603018"/>
              <a:gd name="connsiteX8" fmla="*/ 8828711 w 9662615"/>
              <a:gd name="connsiteY8" fmla="*/ 1346394 h 1603018"/>
              <a:gd name="connsiteX9" fmla="*/ 8695953 w 9662615"/>
              <a:gd name="connsiteY9" fmla="*/ 1346784 h 1603018"/>
              <a:gd name="connsiteX10" fmla="*/ 8652191 w 9662615"/>
              <a:gd name="connsiteY10" fmla="*/ 1345903 h 1603018"/>
              <a:gd name="connsiteX11" fmla="*/ 8591582 w 9662615"/>
              <a:gd name="connsiteY11" fmla="*/ 1341666 h 1603018"/>
              <a:gd name="connsiteX12" fmla="*/ 8537336 w 9662615"/>
              <a:gd name="connsiteY12" fmla="*/ 1341684 h 1603018"/>
              <a:gd name="connsiteX13" fmla="*/ 8416849 w 9662615"/>
              <a:gd name="connsiteY13" fmla="*/ 1367085 h 1603018"/>
              <a:gd name="connsiteX14" fmla="*/ 8278355 w 9662615"/>
              <a:gd name="connsiteY14" fmla="*/ 1386569 h 1603018"/>
              <a:gd name="connsiteX15" fmla="*/ 8197961 w 9662615"/>
              <a:gd name="connsiteY15" fmla="*/ 1392804 h 1603018"/>
              <a:gd name="connsiteX16" fmla="*/ 8171196 w 9662615"/>
              <a:gd name="connsiteY16" fmla="*/ 1397216 h 1603018"/>
              <a:gd name="connsiteX17" fmla="*/ 8087910 w 9662615"/>
              <a:gd name="connsiteY17" fmla="*/ 1386449 h 1603018"/>
              <a:gd name="connsiteX18" fmla="*/ 7974579 w 9662615"/>
              <a:gd name="connsiteY18" fmla="*/ 1383439 h 1603018"/>
              <a:gd name="connsiteX19" fmla="*/ 7768351 w 9662615"/>
              <a:gd name="connsiteY19" fmla="*/ 1395051 h 1603018"/>
              <a:gd name="connsiteX20" fmla="*/ 7635985 w 9662615"/>
              <a:gd name="connsiteY20" fmla="*/ 1386363 h 1603018"/>
              <a:gd name="connsiteX21" fmla="*/ 7466069 w 9662615"/>
              <a:gd name="connsiteY21" fmla="*/ 1377654 h 1603018"/>
              <a:gd name="connsiteX22" fmla="*/ 7355642 w 9662615"/>
              <a:gd name="connsiteY22" fmla="*/ 1407761 h 1603018"/>
              <a:gd name="connsiteX23" fmla="*/ 7215220 w 9662615"/>
              <a:gd name="connsiteY23" fmla="*/ 1397856 h 1603018"/>
              <a:gd name="connsiteX24" fmla="*/ 7082147 w 9662615"/>
              <a:gd name="connsiteY24" fmla="*/ 1406113 h 1603018"/>
              <a:gd name="connsiteX25" fmla="*/ 6987129 w 9662615"/>
              <a:gd name="connsiteY25" fmla="*/ 1404834 h 1603018"/>
              <a:gd name="connsiteX26" fmla="*/ 6907567 w 9662615"/>
              <a:gd name="connsiteY26" fmla="*/ 1419149 h 1603018"/>
              <a:gd name="connsiteX27" fmla="*/ 6748428 w 9662615"/>
              <a:gd name="connsiteY27" fmla="*/ 1420308 h 1603018"/>
              <a:gd name="connsiteX28" fmla="*/ 6654257 w 9662615"/>
              <a:gd name="connsiteY28" fmla="*/ 1424143 h 1603018"/>
              <a:gd name="connsiteX29" fmla="*/ 6620123 w 9662615"/>
              <a:gd name="connsiteY29" fmla="*/ 1430535 h 1603018"/>
              <a:gd name="connsiteX30" fmla="*/ 6571355 w 9662615"/>
              <a:gd name="connsiteY30" fmla="*/ 1436144 h 1603018"/>
              <a:gd name="connsiteX31" fmla="*/ 6486557 w 9662615"/>
              <a:gd name="connsiteY31" fmla="*/ 1449861 h 1603018"/>
              <a:gd name="connsiteX32" fmla="*/ 6370419 w 9662615"/>
              <a:gd name="connsiteY32" fmla="*/ 1461649 h 1603018"/>
              <a:gd name="connsiteX33" fmla="*/ 6278839 w 9662615"/>
              <a:gd name="connsiteY33" fmla="*/ 1449160 h 1603018"/>
              <a:gd name="connsiteX34" fmla="*/ 6272455 w 9662615"/>
              <a:gd name="connsiteY34" fmla="*/ 1453191 h 1603018"/>
              <a:gd name="connsiteX35" fmla="*/ 6212659 w 9662615"/>
              <a:gd name="connsiteY35" fmla="*/ 1454850 h 1603018"/>
              <a:gd name="connsiteX36" fmla="*/ 6069317 w 9662615"/>
              <a:gd name="connsiteY36" fmla="*/ 1445838 h 1603018"/>
              <a:gd name="connsiteX37" fmla="*/ 5878477 w 9662615"/>
              <a:gd name="connsiteY37" fmla="*/ 1439180 h 1603018"/>
              <a:gd name="connsiteX38" fmla="*/ 5838387 w 9662615"/>
              <a:gd name="connsiteY38" fmla="*/ 1444679 h 1603018"/>
              <a:gd name="connsiteX39" fmla="*/ 5771136 w 9662615"/>
              <a:gd name="connsiteY39" fmla="*/ 1453639 h 1603018"/>
              <a:gd name="connsiteX40" fmla="*/ 5724081 w 9662615"/>
              <a:gd name="connsiteY40" fmla="*/ 1470431 h 1603018"/>
              <a:gd name="connsiteX41" fmla="*/ 5666577 w 9662615"/>
              <a:gd name="connsiteY41" fmla="*/ 1473921 h 1603018"/>
              <a:gd name="connsiteX42" fmla="*/ 5649068 w 9662615"/>
              <a:gd name="connsiteY42" fmla="*/ 1461676 h 1603018"/>
              <a:gd name="connsiteX43" fmla="*/ 5588902 w 9662615"/>
              <a:gd name="connsiteY43" fmla="*/ 1469647 h 1603018"/>
              <a:gd name="connsiteX44" fmla="*/ 5498090 w 9662615"/>
              <a:gd name="connsiteY44" fmla="*/ 1483173 h 1603018"/>
              <a:gd name="connsiteX45" fmla="*/ 5444641 w 9662615"/>
              <a:gd name="connsiteY45" fmla="*/ 1487602 h 1603018"/>
              <a:gd name="connsiteX46" fmla="*/ 5299812 w 9662615"/>
              <a:gd name="connsiteY46" fmla="*/ 1503362 h 1603018"/>
              <a:gd name="connsiteX47" fmla="*/ 5245752 w 9662615"/>
              <a:gd name="connsiteY47" fmla="*/ 1520612 h 1603018"/>
              <a:gd name="connsiteX48" fmla="*/ 5177807 w 9662615"/>
              <a:gd name="connsiteY48" fmla="*/ 1526802 h 1603018"/>
              <a:gd name="connsiteX49" fmla="*/ 5113910 w 9662615"/>
              <a:gd name="connsiteY49" fmla="*/ 1533205 h 1603018"/>
              <a:gd name="connsiteX50" fmla="*/ 5059484 w 9662615"/>
              <a:gd name="connsiteY50" fmla="*/ 1546802 h 1603018"/>
              <a:gd name="connsiteX51" fmla="*/ 5038524 w 9662615"/>
              <a:gd name="connsiteY51" fmla="*/ 1545675 h 1603018"/>
              <a:gd name="connsiteX52" fmla="*/ 5026564 w 9662615"/>
              <a:gd name="connsiteY52" fmla="*/ 1545376 h 1603018"/>
              <a:gd name="connsiteX53" fmla="*/ 4969433 w 9662615"/>
              <a:gd name="connsiteY53" fmla="*/ 1550865 h 1603018"/>
              <a:gd name="connsiteX54" fmla="*/ 4871726 w 9662615"/>
              <a:gd name="connsiteY54" fmla="*/ 1570584 h 1603018"/>
              <a:gd name="connsiteX55" fmla="*/ 4843267 w 9662615"/>
              <a:gd name="connsiteY55" fmla="*/ 1561459 h 1603018"/>
              <a:gd name="connsiteX56" fmla="*/ 4821058 w 9662615"/>
              <a:gd name="connsiteY56" fmla="*/ 1553078 h 1603018"/>
              <a:gd name="connsiteX57" fmla="*/ 4791466 w 9662615"/>
              <a:gd name="connsiteY57" fmla="*/ 1561324 h 1603018"/>
              <a:gd name="connsiteX58" fmla="*/ 4784247 w 9662615"/>
              <a:gd name="connsiteY58" fmla="*/ 1562342 h 1603018"/>
              <a:gd name="connsiteX59" fmla="*/ 4739309 w 9662615"/>
              <a:gd name="connsiteY59" fmla="*/ 1553948 h 1603018"/>
              <a:gd name="connsiteX60" fmla="*/ 4697562 w 9662615"/>
              <a:gd name="connsiteY60" fmla="*/ 1551206 h 1603018"/>
              <a:gd name="connsiteX61" fmla="*/ 4650737 w 9662615"/>
              <a:gd name="connsiteY61" fmla="*/ 1537381 h 1603018"/>
              <a:gd name="connsiteX62" fmla="*/ 4583150 w 9662615"/>
              <a:gd name="connsiteY62" fmla="*/ 1529064 h 1603018"/>
              <a:gd name="connsiteX63" fmla="*/ 4521734 w 9662615"/>
              <a:gd name="connsiteY63" fmla="*/ 1529359 h 1603018"/>
              <a:gd name="connsiteX64" fmla="*/ 4382398 w 9662615"/>
              <a:gd name="connsiteY64" fmla="*/ 1534108 h 1603018"/>
              <a:gd name="connsiteX65" fmla="*/ 4221826 w 9662615"/>
              <a:gd name="connsiteY65" fmla="*/ 1500972 h 1603018"/>
              <a:gd name="connsiteX66" fmla="*/ 4096601 w 9662615"/>
              <a:gd name="connsiteY66" fmla="*/ 1521563 h 1603018"/>
              <a:gd name="connsiteX67" fmla="*/ 4002441 w 9662615"/>
              <a:gd name="connsiteY67" fmla="*/ 1528912 h 1603018"/>
              <a:gd name="connsiteX68" fmla="*/ 3833906 w 9662615"/>
              <a:gd name="connsiteY68" fmla="*/ 1516637 h 1603018"/>
              <a:gd name="connsiteX69" fmla="*/ 3763845 w 9662615"/>
              <a:gd name="connsiteY69" fmla="*/ 1501782 h 1603018"/>
              <a:gd name="connsiteX70" fmla="*/ 3673583 w 9662615"/>
              <a:gd name="connsiteY70" fmla="*/ 1501471 h 1603018"/>
              <a:gd name="connsiteX71" fmla="*/ 3640771 w 9662615"/>
              <a:gd name="connsiteY71" fmla="*/ 1531025 h 1603018"/>
              <a:gd name="connsiteX72" fmla="*/ 3576170 w 9662615"/>
              <a:gd name="connsiteY72" fmla="*/ 1516288 h 1603018"/>
              <a:gd name="connsiteX73" fmla="*/ 3540258 w 9662615"/>
              <a:gd name="connsiteY73" fmla="*/ 1516976 h 1603018"/>
              <a:gd name="connsiteX74" fmla="*/ 3522853 w 9662615"/>
              <a:gd name="connsiteY74" fmla="*/ 1538044 h 1603018"/>
              <a:gd name="connsiteX75" fmla="*/ 3480929 w 9662615"/>
              <a:gd name="connsiteY75" fmla="*/ 1526739 h 1603018"/>
              <a:gd name="connsiteX76" fmla="*/ 3430805 w 9662615"/>
              <a:gd name="connsiteY76" fmla="*/ 1542521 h 1603018"/>
              <a:gd name="connsiteX77" fmla="*/ 3292707 w 9662615"/>
              <a:gd name="connsiteY77" fmla="*/ 1520490 h 1603018"/>
              <a:gd name="connsiteX78" fmla="*/ 3187872 w 9662615"/>
              <a:gd name="connsiteY78" fmla="*/ 1519991 h 1603018"/>
              <a:gd name="connsiteX79" fmla="*/ 3148026 w 9662615"/>
              <a:gd name="connsiteY79" fmla="*/ 1524777 h 1603018"/>
              <a:gd name="connsiteX80" fmla="*/ 3092394 w 9662615"/>
              <a:gd name="connsiteY80" fmla="*/ 1528115 h 1603018"/>
              <a:gd name="connsiteX81" fmla="*/ 2994200 w 9662615"/>
              <a:gd name="connsiteY81" fmla="*/ 1537857 h 1603018"/>
              <a:gd name="connsiteX82" fmla="*/ 2862301 w 9662615"/>
              <a:gd name="connsiteY82" fmla="*/ 1544250 h 1603018"/>
              <a:gd name="connsiteX83" fmla="*/ 2766335 w 9662615"/>
              <a:gd name="connsiteY83" fmla="*/ 1527662 h 1603018"/>
              <a:gd name="connsiteX84" fmla="*/ 2757836 w 9662615"/>
              <a:gd name="connsiteY84" fmla="*/ 1531371 h 1603018"/>
              <a:gd name="connsiteX85" fmla="*/ 2691555 w 9662615"/>
              <a:gd name="connsiteY85" fmla="*/ 1530283 h 1603018"/>
              <a:gd name="connsiteX86" fmla="*/ 2539383 w 9662615"/>
              <a:gd name="connsiteY86" fmla="*/ 1504835 h 1603018"/>
              <a:gd name="connsiteX87" fmla="*/ 2378036 w 9662615"/>
              <a:gd name="connsiteY87" fmla="*/ 1520645 h 1603018"/>
              <a:gd name="connsiteX88" fmla="*/ 2320049 w 9662615"/>
              <a:gd name="connsiteY88" fmla="*/ 1511019 h 1603018"/>
              <a:gd name="connsiteX89" fmla="*/ 2238909 w 9662615"/>
              <a:gd name="connsiteY89" fmla="*/ 1508888 h 1603018"/>
              <a:gd name="connsiteX90" fmla="*/ 2181031 w 9662615"/>
              <a:gd name="connsiteY90" fmla="*/ 1531361 h 1603018"/>
              <a:gd name="connsiteX91" fmla="*/ 2112613 w 9662615"/>
              <a:gd name="connsiteY91" fmla="*/ 1524245 h 1603018"/>
              <a:gd name="connsiteX92" fmla="*/ 2046221 w 9662615"/>
              <a:gd name="connsiteY92" fmla="*/ 1523212 h 1603018"/>
              <a:gd name="connsiteX93" fmla="*/ 2001057 w 9662615"/>
              <a:gd name="connsiteY93" fmla="*/ 1516449 h 1603018"/>
              <a:gd name="connsiteX94" fmla="*/ 1920184 w 9662615"/>
              <a:gd name="connsiteY94" fmla="*/ 1533676 h 1603018"/>
              <a:gd name="connsiteX95" fmla="*/ 1835994 w 9662615"/>
              <a:gd name="connsiteY95" fmla="*/ 1527678 h 1603018"/>
              <a:gd name="connsiteX96" fmla="*/ 1671119 w 9662615"/>
              <a:gd name="connsiteY96" fmla="*/ 1536701 h 1603018"/>
              <a:gd name="connsiteX97" fmla="*/ 1565556 w 9662615"/>
              <a:gd name="connsiteY97" fmla="*/ 1556503 h 1603018"/>
              <a:gd name="connsiteX98" fmla="*/ 1407755 w 9662615"/>
              <a:gd name="connsiteY98" fmla="*/ 1571444 h 1603018"/>
              <a:gd name="connsiteX99" fmla="*/ 1291872 w 9662615"/>
              <a:gd name="connsiteY99" fmla="*/ 1579471 h 1603018"/>
              <a:gd name="connsiteX100" fmla="*/ 1245251 w 9662615"/>
              <a:gd name="connsiteY100" fmla="*/ 1603018 h 1603018"/>
              <a:gd name="connsiteX101" fmla="*/ 1181938 w 9662615"/>
              <a:gd name="connsiteY101" fmla="*/ 1592789 h 1603018"/>
              <a:gd name="connsiteX102" fmla="*/ 1091432 w 9662615"/>
              <a:gd name="connsiteY102" fmla="*/ 1571003 h 1603018"/>
              <a:gd name="connsiteX103" fmla="*/ 940355 w 9662615"/>
              <a:gd name="connsiteY103" fmla="*/ 1560638 h 1603018"/>
              <a:gd name="connsiteX104" fmla="*/ 868264 w 9662615"/>
              <a:gd name="connsiteY104" fmla="*/ 1566392 h 1603018"/>
              <a:gd name="connsiteX105" fmla="*/ 792765 w 9662615"/>
              <a:gd name="connsiteY105" fmla="*/ 1563102 h 1603018"/>
              <a:gd name="connsiteX106" fmla="*/ 653153 w 9662615"/>
              <a:gd name="connsiteY106" fmla="*/ 1563516 h 1603018"/>
              <a:gd name="connsiteX107" fmla="*/ 541933 w 9662615"/>
              <a:gd name="connsiteY107" fmla="*/ 1561051 h 1603018"/>
              <a:gd name="connsiteX108" fmla="*/ 472797 w 9662615"/>
              <a:gd name="connsiteY108" fmla="*/ 1568904 h 1603018"/>
              <a:gd name="connsiteX109" fmla="*/ 396059 w 9662615"/>
              <a:gd name="connsiteY109" fmla="*/ 1560970 h 1603018"/>
              <a:gd name="connsiteX110" fmla="*/ 336819 w 9662615"/>
              <a:gd name="connsiteY110" fmla="*/ 1560892 h 1603018"/>
              <a:gd name="connsiteX111" fmla="*/ 267163 w 9662615"/>
              <a:gd name="connsiteY111" fmla="*/ 1531913 h 1603018"/>
              <a:gd name="connsiteX112" fmla="*/ 196644 w 9662615"/>
              <a:gd name="connsiteY112" fmla="*/ 1524565 h 1603018"/>
              <a:gd name="connsiteX113" fmla="*/ 86819 w 9662615"/>
              <a:gd name="connsiteY113" fmla="*/ 1519517 h 1603018"/>
              <a:gd name="connsiteX114" fmla="*/ 53369 w 9662615"/>
              <a:gd name="connsiteY114" fmla="*/ 1516853 h 1603018"/>
              <a:gd name="connsiteX115" fmla="*/ 2359 w 9662615"/>
              <a:gd name="connsiteY115" fmla="*/ 1515247 h 1603018"/>
              <a:gd name="connsiteX116" fmla="*/ 0 w 9662615"/>
              <a:gd name="connsiteY116" fmla="*/ 1514932 h 1603018"/>
              <a:gd name="connsiteX117" fmla="*/ 0 w 9662615"/>
              <a:gd name="connsiteY117" fmla="*/ 0 h 160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9662615" h="1603018">
                <a:moveTo>
                  <a:pt x="0" y="0"/>
                </a:moveTo>
                <a:lnTo>
                  <a:pt x="9662615" y="0"/>
                </a:lnTo>
                <a:lnTo>
                  <a:pt x="9662615" y="1280346"/>
                </a:lnTo>
                <a:lnTo>
                  <a:pt x="9551077" y="1292033"/>
                </a:lnTo>
                <a:cubicBezTo>
                  <a:pt x="9489925" y="1291588"/>
                  <a:pt x="9543615" y="1296257"/>
                  <a:pt x="9469546" y="1289837"/>
                </a:cubicBezTo>
                <a:cubicBezTo>
                  <a:pt x="9413040" y="1331485"/>
                  <a:pt x="9340031" y="1268376"/>
                  <a:pt x="9326260" y="1277155"/>
                </a:cubicBezTo>
                <a:cubicBezTo>
                  <a:pt x="9234251" y="1284900"/>
                  <a:pt x="9225377" y="1258935"/>
                  <a:pt x="9144767" y="1264120"/>
                </a:cubicBezTo>
                <a:cubicBezTo>
                  <a:pt x="9159115" y="1310075"/>
                  <a:pt x="9066692" y="1304806"/>
                  <a:pt x="8976400" y="1326661"/>
                </a:cubicBezTo>
                <a:cubicBezTo>
                  <a:pt x="8931920" y="1325947"/>
                  <a:pt x="8871807" y="1351060"/>
                  <a:pt x="8828711" y="1346394"/>
                </a:cubicBezTo>
                <a:cubicBezTo>
                  <a:pt x="8809650" y="1326213"/>
                  <a:pt x="8718313" y="1358527"/>
                  <a:pt x="8695953" y="1346784"/>
                </a:cubicBezTo>
                <a:cubicBezTo>
                  <a:pt x="8694290" y="1355317"/>
                  <a:pt x="8661526" y="1349865"/>
                  <a:pt x="8652191" y="1345903"/>
                </a:cubicBezTo>
                <a:cubicBezTo>
                  <a:pt x="8641363" y="1349626"/>
                  <a:pt x="8603292" y="1341304"/>
                  <a:pt x="8591582" y="1341666"/>
                </a:cubicBezTo>
                <a:cubicBezTo>
                  <a:pt x="8568421" y="1323004"/>
                  <a:pt x="8565847" y="1352287"/>
                  <a:pt x="8537336" y="1341684"/>
                </a:cubicBezTo>
                <a:cubicBezTo>
                  <a:pt x="8524809" y="1348019"/>
                  <a:pt x="8445703" y="1377667"/>
                  <a:pt x="8416849" y="1367085"/>
                </a:cubicBezTo>
                <a:cubicBezTo>
                  <a:pt x="8350736" y="1379599"/>
                  <a:pt x="8346589" y="1391624"/>
                  <a:pt x="8278355" y="1386569"/>
                </a:cubicBezTo>
                <a:cubicBezTo>
                  <a:pt x="8268756" y="1398649"/>
                  <a:pt x="8183331" y="1371185"/>
                  <a:pt x="8197961" y="1392804"/>
                </a:cubicBezTo>
                <a:cubicBezTo>
                  <a:pt x="8175189" y="1391748"/>
                  <a:pt x="8158503" y="1383145"/>
                  <a:pt x="8171196" y="1397216"/>
                </a:cubicBezTo>
                <a:cubicBezTo>
                  <a:pt x="8141821" y="1397466"/>
                  <a:pt x="8125626" y="1386947"/>
                  <a:pt x="8087910" y="1386449"/>
                </a:cubicBezTo>
                <a:cubicBezTo>
                  <a:pt x="8029319" y="1362701"/>
                  <a:pt x="8020916" y="1407035"/>
                  <a:pt x="7974579" y="1383439"/>
                </a:cubicBezTo>
                <a:cubicBezTo>
                  <a:pt x="7912074" y="1402493"/>
                  <a:pt x="7841761" y="1389550"/>
                  <a:pt x="7768351" y="1395051"/>
                </a:cubicBezTo>
                <a:cubicBezTo>
                  <a:pt x="7741665" y="1390266"/>
                  <a:pt x="7663663" y="1410813"/>
                  <a:pt x="7635985" y="1386363"/>
                </a:cubicBezTo>
                <a:cubicBezTo>
                  <a:pt x="7646173" y="1415707"/>
                  <a:pt x="7542198" y="1378410"/>
                  <a:pt x="7466069" y="1377654"/>
                </a:cubicBezTo>
                <a:cubicBezTo>
                  <a:pt x="7427626" y="1403818"/>
                  <a:pt x="7337822" y="1398948"/>
                  <a:pt x="7355642" y="1407761"/>
                </a:cubicBezTo>
                <a:cubicBezTo>
                  <a:pt x="7270634" y="1390553"/>
                  <a:pt x="7306340" y="1403822"/>
                  <a:pt x="7215220" y="1397856"/>
                </a:cubicBezTo>
                <a:cubicBezTo>
                  <a:pt x="7175381" y="1421457"/>
                  <a:pt x="7122339" y="1428094"/>
                  <a:pt x="7082147" y="1406113"/>
                </a:cubicBezTo>
                <a:cubicBezTo>
                  <a:pt x="7040624" y="1425217"/>
                  <a:pt x="7029993" y="1391726"/>
                  <a:pt x="6987129" y="1404834"/>
                </a:cubicBezTo>
                <a:cubicBezTo>
                  <a:pt x="6953477" y="1411964"/>
                  <a:pt x="6957479" y="1421694"/>
                  <a:pt x="6907567" y="1419149"/>
                </a:cubicBezTo>
                <a:cubicBezTo>
                  <a:pt x="6863513" y="1408514"/>
                  <a:pt x="6803088" y="1434619"/>
                  <a:pt x="6748428" y="1420308"/>
                </a:cubicBezTo>
                <a:cubicBezTo>
                  <a:pt x="6728317" y="1416860"/>
                  <a:pt x="6666046" y="1417296"/>
                  <a:pt x="6654257" y="1424143"/>
                </a:cubicBezTo>
                <a:cubicBezTo>
                  <a:pt x="6641271" y="1425628"/>
                  <a:pt x="6626125" y="1423202"/>
                  <a:pt x="6620123" y="1430535"/>
                </a:cubicBezTo>
                <a:cubicBezTo>
                  <a:pt x="6610208" y="1439359"/>
                  <a:pt x="6564906" y="1425734"/>
                  <a:pt x="6571355" y="1436144"/>
                </a:cubicBezTo>
                <a:cubicBezTo>
                  <a:pt x="6539188" y="1426808"/>
                  <a:pt x="6513602" y="1445293"/>
                  <a:pt x="6486557" y="1449861"/>
                </a:cubicBezTo>
                <a:cubicBezTo>
                  <a:pt x="6461221" y="1440598"/>
                  <a:pt x="6429457" y="1459319"/>
                  <a:pt x="6370419" y="1461649"/>
                </a:cubicBezTo>
                <a:cubicBezTo>
                  <a:pt x="6342558" y="1450937"/>
                  <a:pt x="6330664" y="1463365"/>
                  <a:pt x="6278839" y="1449160"/>
                </a:cubicBezTo>
                <a:cubicBezTo>
                  <a:pt x="6277206" y="1450621"/>
                  <a:pt x="6275057" y="1451978"/>
                  <a:pt x="6272455" y="1453191"/>
                </a:cubicBezTo>
                <a:cubicBezTo>
                  <a:pt x="6257338" y="1460236"/>
                  <a:pt x="6230567" y="1460979"/>
                  <a:pt x="6212659" y="1454850"/>
                </a:cubicBezTo>
                <a:cubicBezTo>
                  <a:pt x="6130994" y="1436046"/>
                  <a:pt x="6135790" y="1448771"/>
                  <a:pt x="6069317" y="1445838"/>
                </a:cubicBezTo>
                <a:cubicBezTo>
                  <a:pt x="5994738" y="1444791"/>
                  <a:pt x="5975991" y="1456673"/>
                  <a:pt x="5878477" y="1439180"/>
                </a:cubicBezTo>
                <a:cubicBezTo>
                  <a:pt x="5870803" y="1447519"/>
                  <a:pt x="5859206" y="1448153"/>
                  <a:pt x="5838387" y="1444679"/>
                </a:cubicBezTo>
                <a:cubicBezTo>
                  <a:pt x="5802317" y="1444778"/>
                  <a:pt x="5810848" y="1465165"/>
                  <a:pt x="5771136" y="1453639"/>
                </a:cubicBezTo>
                <a:cubicBezTo>
                  <a:pt x="5780732" y="1464484"/>
                  <a:pt x="5704275" y="1459369"/>
                  <a:pt x="5724081" y="1470431"/>
                </a:cubicBezTo>
                <a:cubicBezTo>
                  <a:pt x="5703536" y="1480946"/>
                  <a:pt x="5687323" y="1464719"/>
                  <a:pt x="5666577" y="1473921"/>
                </a:cubicBezTo>
                <a:cubicBezTo>
                  <a:pt x="5640974" y="1476520"/>
                  <a:pt x="5678275" y="1461854"/>
                  <a:pt x="5649068" y="1461676"/>
                </a:cubicBezTo>
                <a:cubicBezTo>
                  <a:pt x="5614218" y="1463443"/>
                  <a:pt x="5608578" y="1443299"/>
                  <a:pt x="5588902" y="1469647"/>
                </a:cubicBezTo>
                <a:cubicBezTo>
                  <a:pt x="5550386" y="1464321"/>
                  <a:pt x="5546573" y="1476049"/>
                  <a:pt x="5498090" y="1483173"/>
                </a:cubicBezTo>
                <a:cubicBezTo>
                  <a:pt x="5475226" y="1477314"/>
                  <a:pt x="5459293" y="1480930"/>
                  <a:pt x="5444641" y="1487602"/>
                </a:cubicBezTo>
                <a:cubicBezTo>
                  <a:pt x="5395328" y="1487320"/>
                  <a:pt x="5353572" y="1498007"/>
                  <a:pt x="5299812" y="1503362"/>
                </a:cubicBezTo>
                <a:cubicBezTo>
                  <a:pt x="5238326" y="1497756"/>
                  <a:pt x="5303225" y="1514963"/>
                  <a:pt x="5245752" y="1520612"/>
                </a:cubicBezTo>
                <a:cubicBezTo>
                  <a:pt x="5190753" y="1507732"/>
                  <a:pt x="5205712" y="1518627"/>
                  <a:pt x="5177807" y="1526802"/>
                </a:cubicBezTo>
                <a:lnTo>
                  <a:pt x="5113910" y="1533205"/>
                </a:lnTo>
                <a:lnTo>
                  <a:pt x="5059484" y="1546802"/>
                </a:lnTo>
                <a:lnTo>
                  <a:pt x="5038524" y="1545675"/>
                </a:lnTo>
                <a:lnTo>
                  <a:pt x="5026564" y="1545376"/>
                </a:lnTo>
                <a:cubicBezTo>
                  <a:pt x="5006873" y="1544046"/>
                  <a:pt x="4987701" y="1552900"/>
                  <a:pt x="4969433" y="1550865"/>
                </a:cubicBezTo>
                <a:cubicBezTo>
                  <a:pt x="4943627" y="1555066"/>
                  <a:pt x="4892754" y="1568818"/>
                  <a:pt x="4871726" y="1570584"/>
                </a:cubicBezTo>
                <a:cubicBezTo>
                  <a:pt x="4863638" y="1570310"/>
                  <a:pt x="4846771" y="1559566"/>
                  <a:pt x="4843267" y="1561459"/>
                </a:cubicBezTo>
                <a:lnTo>
                  <a:pt x="4821058" y="1553078"/>
                </a:lnTo>
                <a:lnTo>
                  <a:pt x="4791466" y="1561324"/>
                </a:lnTo>
                <a:lnTo>
                  <a:pt x="4784247" y="1562342"/>
                </a:lnTo>
                <a:cubicBezTo>
                  <a:pt x="4770593" y="1574121"/>
                  <a:pt x="4776816" y="1558072"/>
                  <a:pt x="4739309" y="1553948"/>
                </a:cubicBezTo>
                <a:cubicBezTo>
                  <a:pt x="4684311" y="1578213"/>
                  <a:pt x="4712803" y="1566697"/>
                  <a:pt x="4697562" y="1551206"/>
                </a:cubicBezTo>
                <a:lnTo>
                  <a:pt x="4650737" y="1537381"/>
                </a:lnTo>
                <a:cubicBezTo>
                  <a:pt x="4628208" y="1530633"/>
                  <a:pt x="4609654" y="1567617"/>
                  <a:pt x="4583150" y="1529064"/>
                </a:cubicBezTo>
                <a:cubicBezTo>
                  <a:pt x="4575879" y="1527088"/>
                  <a:pt x="4527005" y="1532552"/>
                  <a:pt x="4521734" y="1529359"/>
                </a:cubicBezTo>
                <a:cubicBezTo>
                  <a:pt x="4457980" y="1517590"/>
                  <a:pt x="4465052" y="1532003"/>
                  <a:pt x="4382398" y="1534108"/>
                </a:cubicBezTo>
                <a:cubicBezTo>
                  <a:pt x="4347480" y="1506889"/>
                  <a:pt x="4310783" y="1494709"/>
                  <a:pt x="4221826" y="1500972"/>
                </a:cubicBezTo>
                <a:cubicBezTo>
                  <a:pt x="4174471" y="1526598"/>
                  <a:pt x="4136675" y="1542031"/>
                  <a:pt x="4096601" y="1521563"/>
                </a:cubicBezTo>
                <a:cubicBezTo>
                  <a:pt x="4015086" y="1550501"/>
                  <a:pt x="3986123" y="1519347"/>
                  <a:pt x="4002441" y="1528912"/>
                </a:cubicBezTo>
                <a:cubicBezTo>
                  <a:pt x="3967120" y="1539744"/>
                  <a:pt x="3931774" y="1526729"/>
                  <a:pt x="3833906" y="1516637"/>
                </a:cubicBezTo>
                <a:cubicBezTo>
                  <a:pt x="3781438" y="1538249"/>
                  <a:pt x="3822855" y="1526006"/>
                  <a:pt x="3763845" y="1501782"/>
                </a:cubicBezTo>
                <a:cubicBezTo>
                  <a:pt x="3734533" y="1525292"/>
                  <a:pt x="3677359" y="1524487"/>
                  <a:pt x="3673583" y="1501471"/>
                </a:cubicBezTo>
                <a:cubicBezTo>
                  <a:pt x="3663687" y="1502855"/>
                  <a:pt x="3650245" y="1528777"/>
                  <a:pt x="3640771" y="1531025"/>
                </a:cubicBezTo>
                <a:lnTo>
                  <a:pt x="3576170" y="1516288"/>
                </a:lnTo>
                <a:lnTo>
                  <a:pt x="3540258" y="1516976"/>
                </a:lnTo>
                <a:lnTo>
                  <a:pt x="3522853" y="1538044"/>
                </a:lnTo>
                <a:lnTo>
                  <a:pt x="3480929" y="1526739"/>
                </a:lnTo>
                <a:cubicBezTo>
                  <a:pt x="3469671" y="1527693"/>
                  <a:pt x="3444273" y="1543724"/>
                  <a:pt x="3430805" y="1542521"/>
                </a:cubicBezTo>
                <a:cubicBezTo>
                  <a:pt x="3386352" y="1529947"/>
                  <a:pt x="3347457" y="1537200"/>
                  <a:pt x="3292707" y="1520490"/>
                </a:cubicBezTo>
                <a:cubicBezTo>
                  <a:pt x="3271897" y="1516147"/>
                  <a:pt x="3203347" y="1513732"/>
                  <a:pt x="3187872" y="1519991"/>
                </a:cubicBezTo>
                <a:cubicBezTo>
                  <a:pt x="3173062" y="1520872"/>
                  <a:pt x="3157325" y="1517771"/>
                  <a:pt x="3148026" y="1524777"/>
                </a:cubicBezTo>
                <a:cubicBezTo>
                  <a:pt x="3133878" y="1533085"/>
                  <a:pt x="3089156" y="1517485"/>
                  <a:pt x="3092394" y="1528115"/>
                </a:cubicBezTo>
                <a:cubicBezTo>
                  <a:pt x="3060512" y="1517374"/>
                  <a:pt x="3025593" y="1534558"/>
                  <a:pt x="2994200" y="1537857"/>
                </a:cubicBezTo>
                <a:cubicBezTo>
                  <a:pt x="2969798" y="1527501"/>
                  <a:pt x="2927999" y="1544636"/>
                  <a:pt x="2862301" y="1544250"/>
                </a:cubicBezTo>
                <a:cubicBezTo>
                  <a:pt x="2835658" y="1532340"/>
                  <a:pt x="2818008" y="1544135"/>
                  <a:pt x="2766335" y="1527662"/>
                </a:cubicBezTo>
                <a:cubicBezTo>
                  <a:pt x="2764004" y="1529036"/>
                  <a:pt x="2761142" y="1530285"/>
                  <a:pt x="2757836" y="1531371"/>
                </a:cubicBezTo>
                <a:cubicBezTo>
                  <a:pt x="2738633" y="1537675"/>
                  <a:pt x="2708957" y="1537188"/>
                  <a:pt x="2691555" y="1530283"/>
                </a:cubicBezTo>
                <a:cubicBezTo>
                  <a:pt x="2608810" y="1507878"/>
                  <a:pt x="2611304" y="1510787"/>
                  <a:pt x="2539383" y="1504835"/>
                </a:cubicBezTo>
                <a:cubicBezTo>
                  <a:pt x="2457862" y="1500384"/>
                  <a:pt x="2478670" y="1542474"/>
                  <a:pt x="2378036" y="1520645"/>
                </a:cubicBezTo>
                <a:cubicBezTo>
                  <a:pt x="2366529" y="1528574"/>
                  <a:pt x="2341629" y="1515421"/>
                  <a:pt x="2320049" y="1511019"/>
                </a:cubicBezTo>
                <a:cubicBezTo>
                  <a:pt x="2280399" y="1509467"/>
                  <a:pt x="2278267" y="1522148"/>
                  <a:pt x="2238909" y="1508888"/>
                </a:cubicBezTo>
                <a:cubicBezTo>
                  <a:pt x="2245444" y="1520095"/>
                  <a:pt x="2163364" y="1519472"/>
                  <a:pt x="2181031" y="1531361"/>
                </a:cubicBezTo>
                <a:cubicBezTo>
                  <a:pt x="2154585" y="1540861"/>
                  <a:pt x="2138796" y="1516056"/>
                  <a:pt x="2112613" y="1524245"/>
                </a:cubicBezTo>
                <a:cubicBezTo>
                  <a:pt x="2083537" y="1525655"/>
                  <a:pt x="2078233" y="1524725"/>
                  <a:pt x="2046221" y="1523212"/>
                </a:cubicBezTo>
                <a:cubicBezTo>
                  <a:pt x="2007296" y="1523373"/>
                  <a:pt x="2032394" y="1491187"/>
                  <a:pt x="2001057" y="1516449"/>
                </a:cubicBezTo>
                <a:cubicBezTo>
                  <a:pt x="1960724" y="1509398"/>
                  <a:pt x="1976058" y="1528820"/>
                  <a:pt x="1920184" y="1533676"/>
                </a:cubicBezTo>
                <a:cubicBezTo>
                  <a:pt x="1897238" y="1526813"/>
                  <a:pt x="1877505" y="1527174"/>
                  <a:pt x="1835994" y="1527678"/>
                </a:cubicBezTo>
                <a:cubicBezTo>
                  <a:pt x="1794483" y="1528182"/>
                  <a:pt x="1726077" y="1533693"/>
                  <a:pt x="1671119" y="1536701"/>
                </a:cubicBezTo>
                <a:cubicBezTo>
                  <a:pt x="1605663" y="1528324"/>
                  <a:pt x="1630763" y="1553523"/>
                  <a:pt x="1565556" y="1556503"/>
                </a:cubicBezTo>
                <a:cubicBezTo>
                  <a:pt x="1501959" y="1539013"/>
                  <a:pt x="1462468" y="1572800"/>
                  <a:pt x="1407755" y="1571444"/>
                </a:cubicBezTo>
                <a:cubicBezTo>
                  <a:pt x="1319286" y="1555448"/>
                  <a:pt x="1429251" y="1585263"/>
                  <a:pt x="1291872" y="1579471"/>
                </a:cubicBezTo>
                <a:cubicBezTo>
                  <a:pt x="1284192" y="1576816"/>
                  <a:pt x="1243590" y="1599390"/>
                  <a:pt x="1245251" y="1603018"/>
                </a:cubicBezTo>
                <a:cubicBezTo>
                  <a:pt x="1236562" y="1601891"/>
                  <a:pt x="1184091" y="1586977"/>
                  <a:pt x="1181938" y="1592789"/>
                </a:cubicBezTo>
                <a:cubicBezTo>
                  <a:pt x="1138153" y="1593474"/>
                  <a:pt x="1130439" y="1578153"/>
                  <a:pt x="1091432" y="1571003"/>
                </a:cubicBezTo>
                <a:cubicBezTo>
                  <a:pt x="1007000" y="1580980"/>
                  <a:pt x="1001377" y="1557850"/>
                  <a:pt x="940355" y="1560638"/>
                </a:cubicBezTo>
                <a:cubicBezTo>
                  <a:pt x="891367" y="1572083"/>
                  <a:pt x="924846" y="1558773"/>
                  <a:pt x="868264" y="1566392"/>
                </a:cubicBezTo>
                <a:cubicBezTo>
                  <a:pt x="848640" y="1547574"/>
                  <a:pt x="814997" y="1568391"/>
                  <a:pt x="792765" y="1563102"/>
                </a:cubicBezTo>
                <a:cubicBezTo>
                  <a:pt x="758082" y="1585102"/>
                  <a:pt x="689950" y="1563038"/>
                  <a:pt x="653153" y="1563516"/>
                </a:cubicBezTo>
                <a:cubicBezTo>
                  <a:pt x="591300" y="1567692"/>
                  <a:pt x="576686" y="1582565"/>
                  <a:pt x="541933" y="1561051"/>
                </a:cubicBezTo>
                <a:cubicBezTo>
                  <a:pt x="537775" y="1570056"/>
                  <a:pt x="508236" y="1570304"/>
                  <a:pt x="472797" y="1568904"/>
                </a:cubicBezTo>
                <a:cubicBezTo>
                  <a:pt x="458898" y="1573560"/>
                  <a:pt x="425270" y="1567476"/>
                  <a:pt x="396059" y="1560970"/>
                </a:cubicBezTo>
                <a:cubicBezTo>
                  <a:pt x="431016" y="1548467"/>
                  <a:pt x="332180" y="1575204"/>
                  <a:pt x="336819" y="1560892"/>
                </a:cubicBezTo>
                <a:cubicBezTo>
                  <a:pt x="292157" y="1552383"/>
                  <a:pt x="263346" y="1557575"/>
                  <a:pt x="267163" y="1531913"/>
                </a:cubicBezTo>
                <a:cubicBezTo>
                  <a:pt x="253228" y="1516946"/>
                  <a:pt x="198100" y="1540864"/>
                  <a:pt x="196644" y="1524565"/>
                </a:cubicBezTo>
                <a:cubicBezTo>
                  <a:pt x="172602" y="1535342"/>
                  <a:pt x="127394" y="1518578"/>
                  <a:pt x="86819" y="1519517"/>
                </a:cubicBezTo>
                <a:cubicBezTo>
                  <a:pt x="78537" y="1512257"/>
                  <a:pt x="69224" y="1512723"/>
                  <a:pt x="53369" y="1516853"/>
                </a:cubicBezTo>
                <a:cubicBezTo>
                  <a:pt x="37131" y="1517503"/>
                  <a:pt x="19976" y="1516838"/>
                  <a:pt x="2359" y="1515247"/>
                </a:cubicBezTo>
                <a:lnTo>
                  <a:pt x="0" y="151493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CACA65-CAE4-F61B-4D55-F1E5F53CB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751" y="1118473"/>
            <a:ext cx="8924392" cy="1037867"/>
          </a:xfrm>
        </p:spPr>
        <p:txBody>
          <a:bodyPr>
            <a:normAutofit/>
          </a:bodyPr>
          <a:lstStyle/>
          <a:p>
            <a:pPr algn="ctr"/>
            <a:r>
              <a:rPr lang="en-US"/>
              <a:t>Summary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B24A3A03-2C4E-45B5-B388-FAD638CDF0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6548" y="662268"/>
            <a:ext cx="1707751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6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F85C5D2C-A579-BD26-7237-37BF40CB255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59310" y="2924174"/>
          <a:ext cx="8273380" cy="2828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609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13C06-D0D7-B8D6-95F6-D4E4BCFA3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Rust Error Handling	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88F7CD-B648-7983-C2A5-9D82897343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551313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748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0E309F-133F-628F-CF49-353D1CFC1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7101" y="735283"/>
            <a:ext cx="4978399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 Types of Errors:</a:t>
            </a:r>
          </a:p>
        </p:txBody>
      </p:sp>
      <p:pic>
        <p:nvPicPr>
          <p:cNvPr id="6" name="Graphic 5" descr="Warning">
            <a:extLst>
              <a:ext uri="{FF2B5EF4-FFF2-40B4-BE49-F238E27FC236}">
                <a16:creationId xmlns:a16="http://schemas.microsoft.com/office/drawing/2014/main" id="{8DE1624F-E89F-FECD-1AB2-9408BAFE6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8" name="Graphic 7" descr="Warning">
            <a:extLst>
              <a:ext uri="{FF2B5EF4-FFF2-40B4-BE49-F238E27FC236}">
                <a16:creationId xmlns:a16="http://schemas.microsoft.com/office/drawing/2014/main" id="{D33DF785-6115-4FD1-984E-835BD7292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082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8D085D-FA62-E1AE-F828-F4116D860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700">
                <a:solidFill>
                  <a:srgbClr val="FFFFFF"/>
                </a:solidFill>
              </a:rPr>
              <a:t>Unrecoverable Errors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5B99E9-EE0B-11F9-9FEB-43B083A1D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24109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7707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2444CD-CDC9-589C-9608-5D426BF69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Recoverable Errors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337AC2-99AD-9580-8F3B-A0FD03E8E3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21586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0087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49FB5C3-7336-4FE0-A30C-CC0A3646D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9A6B5CE-CB1D-48EE-8B43-E952235C8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3F3EAA5-4E15-400B-BBA3-82B3F49A2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2BA2E40-BE9B-4C54-9CDD-40EE804CCE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0DA909B4-15FF-46A6-8A7F-7AEF977FE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517897"/>
            <a:ext cx="11111729" cy="58579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EF5560-AC88-105F-CB61-C19FB69DD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025" y="922644"/>
            <a:ext cx="5040285" cy="1169585"/>
          </a:xfrm>
        </p:spPr>
        <p:txBody>
          <a:bodyPr anchor="b">
            <a:normAutofit/>
          </a:bodyPr>
          <a:lstStyle/>
          <a:p>
            <a:r>
              <a:rPr lang="en-US" sz="4000"/>
              <a:t>panic!()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55714" y="2263365"/>
            <a:ext cx="49377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DDCFF-334C-9D00-644D-8AD0D9CCB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715" y="2508105"/>
            <a:ext cx="5040285" cy="3632493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The panic! macro will print a failure message, unwind, clean up the stack &amp; quit the program.</a:t>
            </a:r>
          </a:p>
          <a:p>
            <a:r>
              <a:rPr lang="en-US" sz="2000" dirty="0"/>
              <a:t>Best used for when bad things happen in the code and you have to stop the program.</a:t>
            </a:r>
          </a:p>
          <a:p>
            <a:r>
              <a:rPr lang="en-US" sz="2000" dirty="0"/>
              <a:t>Running with RUST_BACKTRACE=1, will display more information by back tracing on the stack.</a:t>
            </a:r>
          </a:p>
        </p:txBody>
      </p:sp>
      <p:pic>
        <p:nvPicPr>
          <p:cNvPr id="5" name="Picture 4" descr="A close-up of a symbol&#10;&#10;Description automatically generated">
            <a:extLst>
              <a:ext uri="{FF2B5EF4-FFF2-40B4-BE49-F238E27FC236}">
                <a16:creationId xmlns:a16="http://schemas.microsoft.com/office/drawing/2014/main" id="{3AC08A49-672E-FCAF-DDD7-81F9942AA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6667" y="1505259"/>
            <a:ext cx="4389120" cy="11192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2FD1A2-13A2-0945-2723-BF72AB0F59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667" y="4596827"/>
            <a:ext cx="4389120" cy="53766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A9EC35-0DB6-C9BD-D0A8-2666EAF61B06}"/>
              </a:ext>
            </a:extLst>
          </p:cNvPr>
          <p:cNvSpPr txBox="1"/>
          <p:nvPr/>
        </p:nvSpPr>
        <p:spPr>
          <a:xfrm>
            <a:off x="7140388" y="941294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Code: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1FF238-4FF5-7844-17A4-527CBF15B672}"/>
              </a:ext>
            </a:extLst>
          </p:cNvPr>
          <p:cNvSpPr txBox="1"/>
          <p:nvPr/>
        </p:nvSpPr>
        <p:spPr>
          <a:xfrm>
            <a:off x="7140388" y="4048852"/>
            <a:ext cx="95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2932639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22F19F4-FE70-43DC-856F-2CE5F521D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59078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64C2A7-2E8B-4608-E7CD-F9EF0F4C8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4928291" cy="1035781"/>
          </a:xfrm>
        </p:spPr>
        <p:txBody>
          <a:bodyPr anchor="ctr">
            <a:normAutofit/>
          </a:bodyPr>
          <a:lstStyle/>
          <a:p>
            <a:r>
              <a:rPr lang="en-US" sz="3300"/>
              <a:t>panic! being called by 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00531-D612-DB6D-91D0-0CAACF40B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2524721"/>
            <a:ext cx="4991629" cy="3677123"/>
          </a:xfrm>
        </p:spPr>
        <p:txBody>
          <a:bodyPr anchor="ctr">
            <a:normAutofit/>
          </a:bodyPr>
          <a:lstStyle/>
          <a:p>
            <a:r>
              <a:rPr lang="en-US" sz="1800" dirty="0"/>
              <a:t>The panic! call can also come form the Rust library if it has detected a bug.</a:t>
            </a:r>
          </a:p>
          <a:p>
            <a:endParaRPr lang="en-US" sz="18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5ECC94-3D5E-46A7-A7A1-DE807E156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658367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2EB89081-FC18-F003-C642-29E3A5967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1066" y="984125"/>
            <a:ext cx="4305905" cy="2032737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7E549738-9961-462D-81B7-4A7A44691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3530966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E609FA-8A10-2ABD-B798-C879596AA4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1066" y="4641571"/>
            <a:ext cx="4305905" cy="441354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385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03AC28-0FA5-6F1B-0C16-47C063C02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7101" y="735283"/>
            <a:ext cx="4978399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p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anic! Demo</a:t>
            </a:r>
          </a:p>
        </p:txBody>
      </p:sp>
      <p:pic>
        <p:nvPicPr>
          <p:cNvPr id="7" name="Graphic 6" descr="Play">
            <a:extLst>
              <a:ext uri="{FF2B5EF4-FFF2-40B4-BE49-F238E27FC236}">
                <a16:creationId xmlns:a16="http://schemas.microsoft.com/office/drawing/2014/main" id="{99222F9B-450C-2B26-39E0-B001DCD526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Play">
            <a:extLst>
              <a:ext uri="{FF2B5EF4-FFF2-40B4-BE49-F238E27FC236}">
                <a16:creationId xmlns:a16="http://schemas.microsoft.com/office/drawing/2014/main" id="{FF29D2E8-F503-42B7-9AE3-FE846EC08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330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AAB24D-D604-5ACB-51F9-98BAFA10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 dirty="0"/>
              <a:t>Result&lt;T, E&gt;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29B00-E27C-43BB-6076-1F94EAD6E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000" dirty="0"/>
              <a:t>The Result&lt;T, E&gt; type is used when you want to watch errors that aren’t serious enough to break your program. </a:t>
            </a:r>
          </a:p>
          <a:p>
            <a:r>
              <a:rPr lang="en-US" sz="2000" dirty="0"/>
              <a:t>These are used for when there is a more obvious fix for an issue that was caught by Result&lt;T, E&gt;.</a:t>
            </a:r>
          </a:p>
          <a:p>
            <a:r>
              <a:rPr lang="en-US" sz="2000" dirty="0"/>
              <a:t>T &amp; E are Generic types, where T represents the type returned on a success and E is the type returned on an error.</a:t>
            </a:r>
          </a:p>
          <a:p>
            <a:r>
              <a:rPr lang="en-US" sz="2000" dirty="0"/>
              <a:t>Like the Option Enum, except Result returns a Value or an Error while Option return a success or failure.</a:t>
            </a:r>
          </a:p>
        </p:txBody>
      </p:sp>
      <p:pic>
        <p:nvPicPr>
          <p:cNvPr id="5" name="Picture 4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380D441B-55E0-CA30-93C0-BDC34F8D9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103973"/>
            <a:ext cx="5150277" cy="247480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877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561</Words>
  <Application>Microsoft Macintosh PowerPoint</Application>
  <PresentationFormat>Widescreen</PresentationFormat>
  <Paragraphs>55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 Theme</vt:lpstr>
      <vt:lpstr>Error Handling </vt:lpstr>
      <vt:lpstr>Rust Error Handling </vt:lpstr>
      <vt:lpstr>2 Types of Errors:</vt:lpstr>
      <vt:lpstr>Unrecoverable Errors</vt:lpstr>
      <vt:lpstr>Recoverable Errors</vt:lpstr>
      <vt:lpstr>panic!()</vt:lpstr>
      <vt:lpstr>panic! being called by Rust</vt:lpstr>
      <vt:lpstr>panic! Demo</vt:lpstr>
      <vt:lpstr>Result&lt;T, E&gt;</vt:lpstr>
      <vt:lpstr>Result&lt;T, E&gt;</vt:lpstr>
      <vt:lpstr>Result&lt;T, E&gt;</vt:lpstr>
      <vt:lpstr>Result&lt;T, E&gt;</vt:lpstr>
      <vt:lpstr>Using expected and unwrap</vt:lpstr>
      <vt:lpstr>Expected and unwrap demo</vt:lpstr>
      <vt:lpstr>Using error.kind() with Result types</vt:lpstr>
      <vt:lpstr>error.kind() demo</vt:lpstr>
      <vt:lpstr>Propagation ?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Handling </dc:title>
  <dc:creator>Gosu, Dayan</dc:creator>
  <cp:lastModifiedBy>Gosu, Dayan</cp:lastModifiedBy>
  <cp:revision>1</cp:revision>
  <dcterms:created xsi:type="dcterms:W3CDTF">2026-02-09T16:34:00Z</dcterms:created>
  <dcterms:modified xsi:type="dcterms:W3CDTF">2026-02-10T00:06:40Z</dcterms:modified>
</cp:coreProperties>
</file>