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7"/>
  </p:notesMasterIdLst>
  <p:sldIdLst>
    <p:sldId id="256" r:id="rId2"/>
    <p:sldId id="258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375F99-6FCE-42A2-AD74-5C91BCB9EE44}" v="37" dt="2026-02-06T18:50:10.1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yle Hinkle" userId="056c4d4a7b4fe25a" providerId="LiveId" clId="{1B73FA78-9A83-468C-8DA7-99757F7064A0}"/>
    <pc:docChg chg="undo redo custSel addSld delSld modSld">
      <pc:chgData name="Kyle Hinkle" userId="056c4d4a7b4fe25a" providerId="LiveId" clId="{1B73FA78-9A83-468C-8DA7-99757F7064A0}" dt="2026-02-06T18:51:44.395" v="979" actId="20577"/>
      <pc:docMkLst>
        <pc:docMk/>
      </pc:docMkLst>
      <pc:sldChg chg="modSp">
        <pc:chgData name="Kyle Hinkle" userId="056c4d4a7b4fe25a" providerId="LiveId" clId="{1B73FA78-9A83-468C-8DA7-99757F7064A0}" dt="2026-02-06T18:47:11.851" v="867"/>
        <pc:sldMkLst>
          <pc:docMk/>
          <pc:sldMk cId="2976300634" sldId="256"/>
        </pc:sldMkLst>
        <pc:spChg chg="mod">
          <ac:chgData name="Kyle Hinkle" userId="056c4d4a7b4fe25a" providerId="LiveId" clId="{1B73FA78-9A83-468C-8DA7-99757F7064A0}" dt="2026-02-06T18:47:11.851" v="867"/>
          <ac:spMkLst>
            <pc:docMk/>
            <pc:sldMk cId="2976300634" sldId="256"/>
            <ac:spMk id="2" creationId="{0E84AECC-B18A-950F-607B-D3D87592E6F9}"/>
          </ac:spMkLst>
        </pc:spChg>
        <pc:spChg chg="mod">
          <ac:chgData name="Kyle Hinkle" userId="056c4d4a7b4fe25a" providerId="LiveId" clId="{1B73FA78-9A83-468C-8DA7-99757F7064A0}" dt="2026-02-06T18:47:11.851" v="867"/>
          <ac:spMkLst>
            <pc:docMk/>
            <pc:sldMk cId="2976300634" sldId="256"/>
            <ac:spMk id="3" creationId="{6D55A499-9854-02D0-0307-772C824DA422}"/>
          </ac:spMkLst>
        </pc:spChg>
      </pc:sldChg>
      <pc:sldChg chg="modSp add del mod">
        <pc:chgData name="Kyle Hinkle" userId="056c4d4a7b4fe25a" providerId="LiveId" clId="{1B73FA78-9A83-468C-8DA7-99757F7064A0}" dt="2026-02-06T18:47:00.382" v="865" actId="47"/>
        <pc:sldMkLst>
          <pc:docMk/>
          <pc:sldMk cId="843910510" sldId="257"/>
        </pc:sldMkLst>
        <pc:spChg chg="mod">
          <ac:chgData name="Kyle Hinkle" userId="056c4d4a7b4fe25a" providerId="LiveId" clId="{1B73FA78-9A83-468C-8DA7-99757F7064A0}" dt="2026-02-05T20:30:28.451" v="36" actId="20577"/>
          <ac:spMkLst>
            <pc:docMk/>
            <pc:sldMk cId="843910510" sldId="257"/>
            <ac:spMk id="2" creationId="{A804CAF7-3F0C-26FF-7C89-5414C2ADDCD3}"/>
          </ac:spMkLst>
        </pc:spChg>
        <pc:spChg chg="mod">
          <ac:chgData name="Kyle Hinkle" userId="056c4d4a7b4fe25a" providerId="LiveId" clId="{1B73FA78-9A83-468C-8DA7-99757F7064A0}" dt="2026-02-05T20:30:06.723" v="13" actId="20577"/>
          <ac:spMkLst>
            <pc:docMk/>
            <pc:sldMk cId="843910510" sldId="257"/>
            <ac:spMk id="3" creationId="{9B47A772-D65E-77E1-DBA6-125602D7658E}"/>
          </ac:spMkLst>
        </pc:spChg>
      </pc:sldChg>
      <pc:sldChg chg="addSp delSp modSp new mod setBg setClrOvrMap modNotesTx">
        <pc:chgData name="Kyle Hinkle" userId="056c4d4a7b4fe25a" providerId="LiveId" clId="{1B73FA78-9A83-468C-8DA7-99757F7064A0}" dt="2026-02-06T18:47:31.521" v="868" actId="26606"/>
        <pc:sldMkLst>
          <pc:docMk/>
          <pc:sldMk cId="563640303" sldId="258"/>
        </pc:sldMkLst>
        <pc:spChg chg="mod">
          <ac:chgData name="Kyle Hinkle" userId="056c4d4a7b4fe25a" providerId="LiveId" clId="{1B73FA78-9A83-468C-8DA7-99757F7064A0}" dt="2026-02-06T18:47:31.521" v="868" actId="26606"/>
          <ac:spMkLst>
            <pc:docMk/>
            <pc:sldMk cId="563640303" sldId="258"/>
            <ac:spMk id="2" creationId="{B9A32481-1CC9-5438-EEDF-699FED13EC0C}"/>
          </ac:spMkLst>
        </pc:spChg>
        <pc:spChg chg="del mod">
          <ac:chgData name="Kyle Hinkle" userId="056c4d4a7b4fe25a" providerId="LiveId" clId="{1B73FA78-9A83-468C-8DA7-99757F7064A0}" dt="2026-02-06T18:47:31.521" v="868" actId="26606"/>
          <ac:spMkLst>
            <pc:docMk/>
            <pc:sldMk cId="563640303" sldId="258"/>
            <ac:spMk id="3" creationId="{43DB706F-4782-03F6-3245-7A6672F5B0F3}"/>
          </ac:spMkLst>
        </pc:spChg>
        <pc:spChg chg="add">
          <ac:chgData name="Kyle Hinkle" userId="056c4d4a7b4fe25a" providerId="LiveId" clId="{1B73FA78-9A83-468C-8DA7-99757F7064A0}" dt="2026-02-06T18:47:31.521" v="868" actId="26606"/>
          <ac:spMkLst>
            <pc:docMk/>
            <pc:sldMk cId="563640303" sldId="258"/>
            <ac:spMk id="9" creationId="{D8B9538A-2A89-47DD-996C-7D2BE2AB6CA0}"/>
          </ac:spMkLst>
        </pc:spChg>
        <pc:spChg chg="add">
          <ac:chgData name="Kyle Hinkle" userId="056c4d4a7b4fe25a" providerId="LiveId" clId="{1B73FA78-9A83-468C-8DA7-99757F7064A0}" dt="2026-02-06T18:47:31.521" v="868" actId="26606"/>
          <ac:spMkLst>
            <pc:docMk/>
            <pc:sldMk cId="563640303" sldId="258"/>
            <ac:spMk id="11" creationId="{E625979B-5325-4898-8EF9-5C174B19218E}"/>
          </ac:spMkLst>
        </pc:spChg>
        <pc:spChg chg="add">
          <ac:chgData name="Kyle Hinkle" userId="056c4d4a7b4fe25a" providerId="LiveId" clId="{1B73FA78-9A83-468C-8DA7-99757F7064A0}" dt="2026-02-06T18:47:31.521" v="868" actId="26606"/>
          <ac:spMkLst>
            <pc:docMk/>
            <pc:sldMk cId="563640303" sldId="258"/>
            <ac:spMk id="13" creationId="{34B22E2B-30D5-47A4-97C5-091EA1ABC728}"/>
          </ac:spMkLst>
        </pc:spChg>
        <pc:spChg chg="add">
          <ac:chgData name="Kyle Hinkle" userId="056c4d4a7b4fe25a" providerId="LiveId" clId="{1B73FA78-9A83-468C-8DA7-99757F7064A0}" dt="2026-02-06T18:47:31.521" v="868" actId="26606"/>
          <ac:spMkLst>
            <pc:docMk/>
            <pc:sldMk cId="563640303" sldId="258"/>
            <ac:spMk id="15" creationId="{9B6DA3CD-A002-40ED-8194-B4E637BD7669}"/>
          </ac:spMkLst>
        </pc:spChg>
        <pc:graphicFrameChg chg="add">
          <ac:chgData name="Kyle Hinkle" userId="056c4d4a7b4fe25a" providerId="LiveId" clId="{1B73FA78-9A83-468C-8DA7-99757F7064A0}" dt="2026-02-06T18:47:31.521" v="868" actId="26606"/>
          <ac:graphicFrameMkLst>
            <pc:docMk/>
            <pc:sldMk cId="563640303" sldId="258"/>
            <ac:graphicFrameMk id="5" creationId="{CF3BF649-63A6-341E-6737-BE45E837E403}"/>
          </ac:graphicFrameMkLst>
        </pc:graphicFrameChg>
      </pc:sldChg>
      <pc:sldChg chg="addSp delSp modSp new mod setBg setClrOvrMap modNotesTx">
        <pc:chgData name="Kyle Hinkle" userId="056c4d4a7b4fe25a" providerId="LiveId" clId="{1B73FA78-9A83-468C-8DA7-99757F7064A0}" dt="2026-02-06T18:51:44.395" v="979" actId="20577"/>
        <pc:sldMkLst>
          <pc:docMk/>
          <pc:sldMk cId="466400091" sldId="259"/>
        </pc:sldMkLst>
        <pc:spChg chg="mod">
          <ac:chgData name="Kyle Hinkle" userId="056c4d4a7b4fe25a" providerId="LiveId" clId="{1B73FA78-9A83-468C-8DA7-99757F7064A0}" dt="2026-02-06T18:51:11.969" v="923" actId="26606"/>
          <ac:spMkLst>
            <pc:docMk/>
            <pc:sldMk cId="466400091" sldId="259"/>
            <ac:spMk id="2" creationId="{0F153837-9AFD-71E6-4AE9-339BCAE15FA0}"/>
          </ac:spMkLst>
        </pc:spChg>
        <pc:spChg chg="add del mod">
          <ac:chgData name="Kyle Hinkle" userId="056c4d4a7b4fe25a" providerId="LiveId" clId="{1B73FA78-9A83-468C-8DA7-99757F7064A0}" dt="2026-02-06T18:48:10.261" v="885" actId="26606"/>
          <ac:spMkLst>
            <pc:docMk/>
            <pc:sldMk cId="466400091" sldId="259"/>
            <ac:spMk id="3" creationId="{2A1CAB0E-8962-73D0-B4E9-2D8CE2E0DB4B}"/>
          </ac:spMkLst>
        </pc:spChg>
        <pc:spChg chg="add">
          <ac:chgData name="Kyle Hinkle" userId="056c4d4a7b4fe25a" providerId="LiveId" clId="{1B73FA78-9A83-468C-8DA7-99757F7064A0}" dt="2026-02-06T18:37:32.359" v="736"/>
          <ac:spMkLst>
            <pc:docMk/>
            <pc:sldMk cId="466400091" sldId="259"/>
            <ac:spMk id="4" creationId="{D9CB2DFB-2EAA-6800-2800-F516AC0ACDAF}"/>
          </ac:spMkLst>
        </pc:spChg>
        <pc:spChg chg="add del">
          <ac:chgData name="Kyle Hinkle" userId="056c4d4a7b4fe25a" providerId="LiveId" clId="{1B73FA78-9A83-468C-8DA7-99757F7064A0}" dt="2026-02-06T18:47:43.957" v="870" actId="26606"/>
          <ac:spMkLst>
            <pc:docMk/>
            <pc:sldMk cId="466400091" sldId="259"/>
            <ac:spMk id="9" creationId="{D8B9538A-2A89-47DD-996C-7D2BE2AB6CA0}"/>
          </ac:spMkLst>
        </pc:spChg>
        <pc:spChg chg="add del">
          <ac:chgData name="Kyle Hinkle" userId="056c4d4a7b4fe25a" providerId="LiveId" clId="{1B73FA78-9A83-468C-8DA7-99757F7064A0}" dt="2026-02-06T18:47:43.957" v="870" actId="26606"/>
          <ac:spMkLst>
            <pc:docMk/>
            <pc:sldMk cId="466400091" sldId="259"/>
            <ac:spMk id="11" creationId="{E625979B-5325-4898-8EF9-5C174B19218E}"/>
          </ac:spMkLst>
        </pc:spChg>
        <pc:spChg chg="add del">
          <ac:chgData name="Kyle Hinkle" userId="056c4d4a7b4fe25a" providerId="LiveId" clId="{1B73FA78-9A83-468C-8DA7-99757F7064A0}" dt="2026-02-06T18:47:43.957" v="870" actId="26606"/>
          <ac:spMkLst>
            <pc:docMk/>
            <pc:sldMk cId="466400091" sldId="259"/>
            <ac:spMk id="13" creationId="{34B22E2B-30D5-47A4-97C5-091EA1ABC728}"/>
          </ac:spMkLst>
        </pc:spChg>
        <pc:spChg chg="add del">
          <ac:chgData name="Kyle Hinkle" userId="056c4d4a7b4fe25a" providerId="LiveId" clId="{1B73FA78-9A83-468C-8DA7-99757F7064A0}" dt="2026-02-06T18:47:43.957" v="870" actId="26606"/>
          <ac:spMkLst>
            <pc:docMk/>
            <pc:sldMk cId="466400091" sldId="259"/>
            <ac:spMk id="15" creationId="{9B6DA3CD-A002-40ED-8194-B4E637BD7669}"/>
          </ac:spMkLst>
        </pc:spChg>
        <pc:spChg chg="add del">
          <ac:chgData name="Kyle Hinkle" userId="056c4d4a7b4fe25a" providerId="LiveId" clId="{1B73FA78-9A83-468C-8DA7-99757F7064A0}" dt="2026-02-06T18:47:45.610" v="872" actId="26606"/>
          <ac:spMkLst>
            <pc:docMk/>
            <pc:sldMk cId="466400091" sldId="259"/>
            <ac:spMk id="17" creationId="{E3A446B6-2204-48B8-A7C5-606E45BCA1EE}"/>
          </ac:spMkLst>
        </pc:spChg>
        <pc:spChg chg="add del">
          <ac:chgData name="Kyle Hinkle" userId="056c4d4a7b4fe25a" providerId="LiveId" clId="{1B73FA78-9A83-468C-8DA7-99757F7064A0}" dt="2026-02-06T18:47:45.610" v="872" actId="26606"/>
          <ac:spMkLst>
            <pc:docMk/>
            <pc:sldMk cId="466400091" sldId="259"/>
            <ac:spMk id="18" creationId="{FBF70932-2C39-4BA6-AA08-EF3AD899CBD1}"/>
          </ac:spMkLst>
        </pc:spChg>
        <pc:spChg chg="add del">
          <ac:chgData name="Kyle Hinkle" userId="056c4d4a7b4fe25a" providerId="LiveId" clId="{1B73FA78-9A83-468C-8DA7-99757F7064A0}" dt="2026-02-06T18:47:45.610" v="872" actId="26606"/>
          <ac:spMkLst>
            <pc:docMk/>
            <pc:sldMk cId="466400091" sldId="259"/>
            <ac:spMk id="19" creationId="{0FD39269-4644-4CAE-8A56-899A62A9C756}"/>
          </ac:spMkLst>
        </pc:spChg>
        <pc:spChg chg="add del">
          <ac:chgData name="Kyle Hinkle" userId="056c4d4a7b4fe25a" providerId="LiveId" clId="{1B73FA78-9A83-468C-8DA7-99757F7064A0}" dt="2026-02-06T18:47:45.610" v="872" actId="26606"/>
          <ac:spMkLst>
            <pc:docMk/>
            <pc:sldMk cId="466400091" sldId="259"/>
            <ac:spMk id="20" creationId="{302302A5-B07A-48BB-9A56-89192DCCAB1E}"/>
          </ac:spMkLst>
        </pc:spChg>
        <pc:spChg chg="add del">
          <ac:chgData name="Kyle Hinkle" userId="056c4d4a7b4fe25a" providerId="LiveId" clId="{1B73FA78-9A83-468C-8DA7-99757F7064A0}" dt="2026-02-06T18:47:53.504" v="874" actId="26606"/>
          <ac:spMkLst>
            <pc:docMk/>
            <pc:sldMk cId="466400091" sldId="259"/>
            <ac:spMk id="23" creationId="{0604E0B1-6762-4B99-A6A5-42ED8E20D69F}"/>
          </ac:spMkLst>
        </pc:spChg>
        <pc:spChg chg="add del">
          <ac:chgData name="Kyle Hinkle" userId="056c4d4a7b4fe25a" providerId="LiveId" clId="{1B73FA78-9A83-468C-8DA7-99757F7064A0}" dt="2026-02-06T18:47:53.504" v="874" actId="26606"/>
          <ac:spMkLst>
            <pc:docMk/>
            <pc:sldMk cId="466400091" sldId="259"/>
            <ac:spMk id="24" creationId="{6D86F5FF-DE1B-4BAB-A7BE-6F39F5DD988E}"/>
          </ac:spMkLst>
        </pc:spChg>
        <pc:spChg chg="add del">
          <ac:chgData name="Kyle Hinkle" userId="056c4d4a7b4fe25a" providerId="LiveId" clId="{1B73FA78-9A83-468C-8DA7-99757F7064A0}" dt="2026-02-06T18:47:53.504" v="874" actId="26606"/>
          <ac:spMkLst>
            <pc:docMk/>
            <pc:sldMk cId="466400091" sldId="259"/>
            <ac:spMk id="25" creationId="{736AD705-9544-45E1-B278-8D99F718B8E7}"/>
          </ac:spMkLst>
        </pc:spChg>
        <pc:spChg chg="add del">
          <ac:chgData name="Kyle Hinkle" userId="056c4d4a7b4fe25a" providerId="LiveId" clId="{1B73FA78-9A83-468C-8DA7-99757F7064A0}" dt="2026-02-06T18:47:53.504" v="874" actId="26606"/>
          <ac:spMkLst>
            <pc:docMk/>
            <pc:sldMk cId="466400091" sldId="259"/>
            <ac:spMk id="26" creationId="{8DFFC5B7-4963-4902-8A90-EFF5766892DF}"/>
          </ac:spMkLst>
        </pc:spChg>
        <pc:spChg chg="add del">
          <ac:chgData name="Kyle Hinkle" userId="056c4d4a7b4fe25a" providerId="LiveId" clId="{1B73FA78-9A83-468C-8DA7-99757F7064A0}" dt="2026-02-06T18:48:00.487" v="876" actId="26606"/>
          <ac:spMkLst>
            <pc:docMk/>
            <pc:sldMk cId="466400091" sldId="259"/>
            <ac:spMk id="29" creationId="{613C9C0A-47AD-49A5-838A-A43281BDCDA3}"/>
          </ac:spMkLst>
        </pc:spChg>
        <pc:spChg chg="add del">
          <ac:chgData name="Kyle Hinkle" userId="056c4d4a7b4fe25a" providerId="LiveId" clId="{1B73FA78-9A83-468C-8DA7-99757F7064A0}" dt="2026-02-06T18:48:00.487" v="876" actId="26606"/>
          <ac:spMkLst>
            <pc:docMk/>
            <pc:sldMk cId="466400091" sldId="259"/>
            <ac:spMk id="30" creationId="{79507746-2C84-4EB6-B021-47E52891065D}"/>
          </ac:spMkLst>
        </pc:spChg>
        <pc:spChg chg="add del">
          <ac:chgData name="Kyle Hinkle" userId="056c4d4a7b4fe25a" providerId="LiveId" clId="{1B73FA78-9A83-468C-8DA7-99757F7064A0}" dt="2026-02-06T18:48:00.487" v="876" actId="26606"/>
          <ac:spMkLst>
            <pc:docMk/>
            <pc:sldMk cId="466400091" sldId="259"/>
            <ac:spMk id="31" creationId="{7B0D28F5-B926-4D9B-9413-91E73A4C62EE}"/>
          </ac:spMkLst>
        </pc:spChg>
        <pc:spChg chg="add del">
          <ac:chgData name="Kyle Hinkle" userId="056c4d4a7b4fe25a" providerId="LiveId" clId="{1B73FA78-9A83-468C-8DA7-99757F7064A0}" dt="2026-02-06T18:48:00.487" v="876" actId="26606"/>
          <ac:spMkLst>
            <pc:docMk/>
            <pc:sldMk cId="466400091" sldId="259"/>
            <ac:spMk id="32" creationId="{2B3D24C5-CE61-47C8-A0D0-C767528D128F}"/>
          </ac:spMkLst>
        </pc:spChg>
        <pc:spChg chg="add del">
          <ac:chgData name="Kyle Hinkle" userId="056c4d4a7b4fe25a" providerId="LiveId" clId="{1B73FA78-9A83-468C-8DA7-99757F7064A0}" dt="2026-02-06T18:48:08.664" v="882" actId="26606"/>
          <ac:spMkLst>
            <pc:docMk/>
            <pc:sldMk cId="466400091" sldId="259"/>
            <ac:spMk id="39" creationId="{E3A446B6-2204-48B8-A7C5-606E45BCA1EE}"/>
          </ac:spMkLst>
        </pc:spChg>
        <pc:spChg chg="add del">
          <ac:chgData name="Kyle Hinkle" userId="056c4d4a7b4fe25a" providerId="LiveId" clId="{1B73FA78-9A83-468C-8DA7-99757F7064A0}" dt="2026-02-06T18:48:08.664" v="882" actId="26606"/>
          <ac:spMkLst>
            <pc:docMk/>
            <pc:sldMk cId="466400091" sldId="259"/>
            <ac:spMk id="40" creationId="{FBF70932-2C39-4BA6-AA08-EF3AD899CBD1}"/>
          </ac:spMkLst>
        </pc:spChg>
        <pc:spChg chg="add del">
          <ac:chgData name="Kyle Hinkle" userId="056c4d4a7b4fe25a" providerId="LiveId" clId="{1B73FA78-9A83-468C-8DA7-99757F7064A0}" dt="2026-02-06T18:48:08.664" v="882" actId="26606"/>
          <ac:spMkLst>
            <pc:docMk/>
            <pc:sldMk cId="466400091" sldId="259"/>
            <ac:spMk id="41" creationId="{0FD39269-4644-4CAE-8A56-899A62A9C756}"/>
          </ac:spMkLst>
        </pc:spChg>
        <pc:spChg chg="add del">
          <ac:chgData name="Kyle Hinkle" userId="056c4d4a7b4fe25a" providerId="LiveId" clId="{1B73FA78-9A83-468C-8DA7-99757F7064A0}" dt="2026-02-06T18:48:08.664" v="882" actId="26606"/>
          <ac:spMkLst>
            <pc:docMk/>
            <pc:sldMk cId="466400091" sldId="259"/>
            <ac:spMk id="42" creationId="{302302A5-B07A-48BB-9A56-89192DCCAB1E}"/>
          </ac:spMkLst>
        </pc:spChg>
        <pc:spChg chg="add del">
          <ac:chgData name="Kyle Hinkle" userId="056c4d4a7b4fe25a" providerId="LiveId" clId="{1B73FA78-9A83-468C-8DA7-99757F7064A0}" dt="2026-02-06T18:48:10.241" v="884" actId="26606"/>
          <ac:spMkLst>
            <pc:docMk/>
            <pc:sldMk cId="466400091" sldId="259"/>
            <ac:spMk id="45" creationId="{D8B9538A-2A89-47DD-996C-7D2BE2AB6CA0}"/>
          </ac:spMkLst>
        </pc:spChg>
        <pc:spChg chg="add del">
          <ac:chgData name="Kyle Hinkle" userId="056c4d4a7b4fe25a" providerId="LiveId" clId="{1B73FA78-9A83-468C-8DA7-99757F7064A0}" dt="2026-02-06T18:48:10.241" v="884" actId="26606"/>
          <ac:spMkLst>
            <pc:docMk/>
            <pc:sldMk cId="466400091" sldId="259"/>
            <ac:spMk id="46" creationId="{E625979B-5325-4898-8EF9-5C174B19218E}"/>
          </ac:spMkLst>
        </pc:spChg>
        <pc:spChg chg="add del">
          <ac:chgData name="Kyle Hinkle" userId="056c4d4a7b4fe25a" providerId="LiveId" clId="{1B73FA78-9A83-468C-8DA7-99757F7064A0}" dt="2026-02-06T18:48:10.241" v="884" actId="26606"/>
          <ac:spMkLst>
            <pc:docMk/>
            <pc:sldMk cId="466400091" sldId="259"/>
            <ac:spMk id="47" creationId="{34B22E2B-30D5-47A4-97C5-091EA1ABC728}"/>
          </ac:spMkLst>
        </pc:spChg>
        <pc:spChg chg="add del">
          <ac:chgData name="Kyle Hinkle" userId="056c4d4a7b4fe25a" providerId="LiveId" clId="{1B73FA78-9A83-468C-8DA7-99757F7064A0}" dt="2026-02-06T18:48:10.241" v="884" actId="26606"/>
          <ac:spMkLst>
            <pc:docMk/>
            <pc:sldMk cId="466400091" sldId="259"/>
            <ac:spMk id="48" creationId="{9B6DA3CD-A002-40ED-8194-B4E637BD7669}"/>
          </ac:spMkLst>
        </pc:spChg>
        <pc:spChg chg="add del">
          <ac:chgData name="Kyle Hinkle" userId="056c4d4a7b4fe25a" providerId="LiveId" clId="{1B73FA78-9A83-468C-8DA7-99757F7064A0}" dt="2026-02-06T18:51:11.969" v="923" actId="26606"/>
          <ac:spMkLst>
            <pc:docMk/>
            <pc:sldMk cId="466400091" sldId="259"/>
            <ac:spMk id="51" creationId="{D8B9538A-2A89-47DD-996C-7D2BE2AB6CA0}"/>
          </ac:spMkLst>
        </pc:spChg>
        <pc:spChg chg="add del">
          <ac:chgData name="Kyle Hinkle" userId="056c4d4a7b4fe25a" providerId="LiveId" clId="{1B73FA78-9A83-468C-8DA7-99757F7064A0}" dt="2026-02-06T18:51:11.969" v="923" actId="26606"/>
          <ac:spMkLst>
            <pc:docMk/>
            <pc:sldMk cId="466400091" sldId="259"/>
            <ac:spMk id="52" creationId="{E625979B-5325-4898-8EF9-5C174B19218E}"/>
          </ac:spMkLst>
        </pc:spChg>
        <pc:spChg chg="add del">
          <ac:chgData name="Kyle Hinkle" userId="056c4d4a7b4fe25a" providerId="LiveId" clId="{1B73FA78-9A83-468C-8DA7-99757F7064A0}" dt="2026-02-06T18:51:11.969" v="923" actId="26606"/>
          <ac:spMkLst>
            <pc:docMk/>
            <pc:sldMk cId="466400091" sldId="259"/>
            <ac:spMk id="53" creationId="{34B22E2B-30D5-47A4-97C5-091EA1ABC728}"/>
          </ac:spMkLst>
        </pc:spChg>
        <pc:spChg chg="add del">
          <ac:chgData name="Kyle Hinkle" userId="056c4d4a7b4fe25a" providerId="LiveId" clId="{1B73FA78-9A83-468C-8DA7-99757F7064A0}" dt="2026-02-06T18:51:11.969" v="923" actId="26606"/>
          <ac:spMkLst>
            <pc:docMk/>
            <pc:sldMk cId="466400091" sldId="259"/>
            <ac:spMk id="54" creationId="{9B6DA3CD-A002-40ED-8194-B4E637BD7669}"/>
          </ac:spMkLst>
        </pc:spChg>
        <pc:spChg chg="add">
          <ac:chgData name="Kyle Hinkle" userId="056c4d4a7b4fe25a" providerId="LiveId" clId="{1B73FA78-9A83-468C-8DA7-99757F7064A0}" dt="2026-02-06T18:51:11.969" v="923" actId="26606"/>
          <ac:spMkLst>
            <pc:docMk/>
            <pc:sldMk cId="466400091" sldId="259"/>
            <ac:spMk id="60" creationId="{0604E0B1-6762-4B99-A6A5-42ED8E20D69F}"/>
          </ac:spMkLst>
        </pc:spChg>
        <pc:spChg chg="add">
          <ac:chgData name="Kyle Hinkle" userId="056c4d4a7b4fe25a" providerId="LiveId" clId="{1B73FA78-9A83-468C-8DA7-99757F7064A0}" dt="2026-02-06T18:51:11.969" v="923" actId="26606"/>
          <ac:spMkLst>
            <pc:docMk/>
            <pc:sldMk cId="466400091" sldId="259"/>
            <ac:spMk id="62" creationId="{6D86F5FF-DE1B-4BAB-A7BE-6F39F5DD988E}"/>
          </ac:spMkLst>
        </pc:spChg>
        <pc:spChg chg="add">
          <ac:chgData name="Kyle Hinkle" userId="056c4d4a7b4fe25a" providerId="LiveId" clId="{1B73FA78-9A83-468C-8DA7-99757F7064A0}" dt="2026-02-06T18:51:11.969" v="923" actId="26606"/>
          <ac:spMkLst>
            <pc:docMk/>
            <pc:sldMk cId="466400091" sldId="259"/>
            <ac:spMk id="64" creationId="{736AD705-9544-45E1-B278-8D99F718B8E7}"/>
          </ac:spMkLst>
        </pc:spChg>
        <pc:spChg chg="add">
          <ac:chgData name="Kyle Hinkle" userId="056c4d4a7b4fe25a" providerId="LiveId" clId="{1B73FA78-9A83-468C-8DA7-99757F7064A0}" dt="2026-02-06T18:51:11.969" v="923" actId="26606"/>
          <ac:spMkLst>
            <pc:docMk/>
            <pc:sldMk cId="466400091" sldId="259"/>
            <ac:spMk id="66" creationId="{8DFFC5B7-4963-4902-8A90-EFF5766892DF}"/>
          </ac:spMkLst>
        </pc:spChg>
        <pc:graphicFrameChg chg="add del">
          <ac:chgData name="Kyle Hinkle" userId="056c4d4a7b4fe25a" providerId="LiveId" clId="{1B73FA78-9A83-468C-8DA7-99757F7064A0}" dt="2026-02-06T18:47:43.957" v="870" actId="26606"/>
          <ac:graphicFrameMkLst>
            <pc:docMk/>
            <pc:sldMk cId="466400091" sldId="259"/>
            <ac:graphicFrameMk id="5" creationId="{61B3A169-F668-8F69-0BC7-A1544EBB98E1}"/>
          </ac:graphicFrameMkLst>
        </pc:graphicFrameChg>
        <pc:graphicFrameChg chg="add del">
          <ac:chgData name="Kyle Hinkle" userId="056c4d4a7b4fe25a" providerId="LiveId" clId="{1B73FA78-9A83-468C-8DA7-99757F7064A0}" dt="2026-02-06T18:47:45.610" v="872" actId="26606"/>
          <ac:graphicFrameMkLst>
            <pc:docMk/>
            <pc:sldMk cId="466400091" sldId="259"/>
            <ac:graphicFrameMk id="21" creationId="{3535F727-B8F7-9C0D-4943-6251E96C1107}"/>
          </ac:graphicFrameMkLst>
        </pc:graphicFrameChg>
        <pc:graphicFrameChg chg="add del">
          <ac:chgData name="Kyle Hinkle" userId="056c4d4a7b4fe25a" providerId="LiveId" clId="{1B73FA78-9A83-468C-8DA7-99757F7064A0}" dt="2026-02-06T18:47:53.504" v="874" actId="26606"/>
          <ac:graphicFrameMkLst>
            <pc:docMk/>
            <pc:sldMk cId="466400091" sldId="259"/>
            <ac:graphicFrameMk id="27" creationId="{35AEB55C-3CCD-B812-61CE-4497A330CAC3}"/>
          </ac:graphicFrameMkLst>
        </pc:graphicFrameChg>
        <pc:graphicFrameChg chg="add del">
          <ac:chgData name="Kyle Hinkle" userId="056c4d4a7b4fe25a" providerId="LiveId" clId="{1B73FA78-9A83-468C-8DA7-99757F7064A0}" dt="2026-02-06T18:48:00.487" v="876" actId="26606"/>
          <ac:graphicFrameMkLst>
            <pc:docMk/>
            <pc:sldMk cId="466400091" sldId="259"/>
            <ac:graphicFrameMk id="33" creationId="{15F0B557-A893-31F0-9621-415B5E247C5B}"/>
          </ac:graphicFrameMkLst>
        </pc:graphicFrameChg>
        <pc:graphicFrameChg chg="add del">
          <ac:chgData name="Kyle Hinkle" userId="056c4d4a7b4fe25a" providerId="LiveId" clId="{1B73FA78-9A83-468C-8DA7-99757F7064A0}" dt="2026-02-06T18:48:05.240" v="878" actId="26606"/>
          <ac:graphicFrameMkLst>
            <pc:docMk/>
            <pc:sldMk cId="466400091" sldId="259"/>
            <ac:graphicFrameMk id="35" creationId="{8680A1D4-19B4-3D2A-1C13-78289741CD89}"/>
          </ac:graphicFrameMkLst>
        </pc:graphicFrameChg>
        <pc:graphicFrameChg chg="add del">
          <ac:chgData name="Kyle Hinkle" userId="056c4d4a7b4fe25a" providerId="LiveId" clId="{1B73FA78-9A83-468C-8DA7-99757F7064A0}" dt="2026-02-06T18:48:07.963" v="880" actId="26606"/>
          <ac:graphicFrameMkLst>
            <pc:docMk/>
            <pc:sldMk cId="466400091" sldId="259"/>
            <ac:graphicFrameMk id="37" creationId="{00690A06-55B4-8DAF-CEEB-4E9896335663}"/>
          </ac:graphicFrameMkLst>
        </pc:graphicFrameChg>
        <pc:graphicFrameChg chg="add del">
          <ac:chgData name="Kyle Hinkle" userId="056c4d4a7b4fe25a" providerId="LiveId" clId="{1B73FA78-9A83-468C-8DA7-99757F7064A0}" dt="2026-02-06T18:48:08.664" v="882" actId="26606"/>
          <ac:graphicFrameMkLst>
            <pc:docMk/>
            <pc:sldMk cId="466400091" sldId="259"/>
            <ac:graphicFrameMk id="43" creationId="{3535F727-B8F7-9C0D-4943-6251E96C1107}"/>
          </ac:graphicFrameMkLst>
        </pc:graphicFrameChg>
        <pc:graphicFrameChg chg="add del">
          <ac:chgData name="Kyle Hinkle" userId="056c4d4a7b4fe25a" providerId="LiveId" clId="{1B73FA78-9A83-468C-8DA7-99757F7064A0}" dt="2026-02-06T18:48:10.241" v="884" actId="26606"/>
          <ac:graphicFrameMkLst>
            <pc:docMk/>
            <pc:sldMk cId="466400091" sldId="259"/>
            <ac:graphicFrameMk id="49" creationId="{61B3A169-F668-8F69-0BC7-A1544EBB98E1}"/>
          </ac:graphicFrameMkLst>
        </pc:graphicFrameChg>
        <pc:graphicFrameChg chg="add mod modGraphic">
          <ac:chgData name="Kyle Hinkle" userId="056c4d4a7b4fe25a" providerId="LiveId" clId="{1B73FA78-9A83-468C-8DA7-99757F7064A0}" dt="2026-02-06T18:51:11.969" v="923" actId="26606"/>
          <ac:graphicFrameMkLst>
            <pc:docMk/>
            <pc:sldMk cId="466400091" sldId="259"/>
            <ac:graphicFrameMk id="55" creationId="{6512B5F3-FAA2-BCBF-5C8E-B65D035586E6}"/>
          </ac:graphicFrameMkLst>
        </pc:graphicFrameChg>
      </pc:sldChg>
      <pc:sldChg chg="modSp new del mod">
        <pc:chgData name="Kyle Hinkle" userId="056c4d4a7b4fe25a" providerId="LiveId" clId="{1B73FA78-9A83-468C-8DA7-99757F7064A0}" dt="2026-02-06T18:34:57.588" v="726" actId="47"/>
        <pc:sldMkLst>
          <pc:docMk/>
          <pc:sldMk cId="2160641575" sldId="259"/>
        </pc:sldMkLst>
        <pc:spChg chg="mod">
          <ac:chgData name="Kyle Hinkle" userId="056c4d4a7b4fe25a" providerId="LiveId" clId="{1B73FA78-9A83-468C-8DA7-99757F7064A0}" dt="2026-02-06T18:29:48.503" v="435" actId="313"/>
          <ac:spMkLst>
            <pc:docMk/>
            <pc:sldMk cId="2160641575" sldId="259"/>
            <ac:spMk id="2" creationId="{38883172-C7CB-10AD-820E-71FEA20A7B78}"/>
          </ac:spMkLst>
        </pc:spChg>
        <pc:spChg chg="mod">
          <ac:chgData name="Kyle Hinkle" userId="056c4d4a7b4fe25a" providerId="LiveId" clId="{1B73FA78-9A83-468C-8DA7-99757F7064A0}" dt="2026-02-06T18:33:34.163" v="725" actId="20577"/>
          <ac:spMkLst>
            <pc:docMk/>
            <pc:sldMk cId="2160641575" sldId="259"/>
            <ac:spMk id="3" creationId="{CBF05807-6D7F-67D0-DEE4-6341F8086465}"/>
          </ac:spMkLst>
        </pc:spChg>
      </pc:sldChg>
      <pc:sldChg chg="modSp new del mod">
        <pc:chgData name="Kyle Hinkle" userId="056c4d4a7b4fe25a" providerId="LiveId" clId="{1B73FA78-9A83-468C-8DA7-99757F7064A0}" dt="2026-02-06T18:28:56.630" v="396" actId="680"/>
        <pc:sldMkLst>
          <pc:docMk/>
          <pc:sldMk cId="2225329401" sldId="259"/>
        </pc:sldMkLst>
        <pc:spChg chg="mod">
          <ac:chgData name="Kyle Hinkle" userId="056c4d4a7b4fe25a" providerId="LiveId" clId="{1B73FA78-9A83-468C-8DA7-99757F7064A0}" dt="2026-02-06T18:28:56.370" v="395" actId="20577"/>
          <ac:spMkLst>
            <pc:docMk/>
            <pc:sldMk cId="2225329401" sldId="259"/>
            <ac:spMk id="2" creationId="{FCE2CEBA-F439-2BEA-E522-09DA1B0A2772}"/>
          </ac:spMkLst>
        </pc:spChg>
      </pc:sldChg>
      <pc:sldChg chg="addSp delSp modSp new del mod setBg setClrOvrMap">
        <pc:chgData name="Kyle Hinkle" userId="056c4d4a7b4fe25a" providerId="LiveId" clId="{1B73FA78-9A83-468C-8DA7-99757F7064A0}" dt="2026-02-06T18:50:12.545" v="912" actId="47"/>
        <pc:sldMkLst>
          <pc:docMk/>
          <pc:sldMk cId="3264635465" sldId="260"/>
        </pc:sldMkLst>
        <pc:spChg chg="mod">
          <ac:chgData name="Kyle Hinkle" userId="056c4d4a7b4fe25a" providerId="LiveId" clId="{1B73FA78-9A83-468C-8DA7-99757F7064A0}" dt="2026-02-06T18:48:39.875" v="890" actId="26606"/>
          <ac:spMkLst>
            <pc:docMk/>
            <pc:sldMk cId="3264635465" sldId="260"/>
            <ac:spMk id="2" creationId="{A5F42A1D-1F66-9C3B-FEE2-49DA2776F34F}"/>
          </ac:spMkLst>
        </pc:spChg>
        <pc:spChg chg="add del mod">
          <ac:chgData name="Kyle Hinkle" userId="056c4d4a7b4fe25a" providerId="LiveId" clId="{1B73FA78-9A83-468C-8DA7-99757F7064A0}" dt="2026-02-06T18:49:23.801" v="903" actId="20577"/>
          <ac:spMkLst>
            <pc:docMk/>
            <pc:sldMk cId="3264635465" sldId="260"/>
            <ac:spMk id="3" creationId="{E7CE2437-B1A9-1C1E-9FFB-8057F41C0C12}"/>
          </ac:spMkLst>
        </pc:spChg>
        <pc:spChg chg="add del">
          <ac:chgData name="Kyle Hinkle" userId="056c4d4a7b4fe25a" providerId="LiveId" clId="{1B73FA78-9A83-468C-8DA7-99757F7064A0}" dt="2026-02-06T18:48:35.302" v="888" actId="26606"/>
          <ac:spMkLst>
            <pc:docMk/>
            <pc:sldMk cId="3264635465" sldId="260"/>
            <ac:spMk id="9" creationId="{D8B9538A-2A89-47DD-996C-7D2BE2AB6CA0}"/>
          </ac:spMkLst>
        </pc:spChg>
        <pc:spChg chg="add del">
          <ac:chgData name="Kyle Hinkle" userId="056c4d4a7b4fe25a" providerId="LiveId" clId="{1B73FA78-9A83-468C-8DA7-99757F7064A0}" dt="2026-02-06T18:48:35.302" v="888" actId="26606"/>
          <ac:spMkLst>
            <pc:docMk/>
            <pc:sldMk cId="3264635465" sldId="260"/>
            <ac:spMk id="11" creationId="{E625979B-5325-4898-8EF9-5C174B19218E}"/>
          </ac:spMkLst>
        </pc:spChg>
        <pc:spChg chg="add del">
          <ac:chgData name="Kyle Hinkle" userId="056c4d4a7b4fe25a" providerId="LiveId" clId="{1B73FA78-9A83-468C-8DA7-99757F7064A0}" dt="2026-02-06T18:48:35.302" v="888" actId="26606"/>
          <ac:spMkLst>
            <pc:docMk/>
            <pc:sldMk cId="3264635465" sldId="260"/>
            <ac:spMk id="13" creationId="{34B22E2B-30D5-47A4-97C5-091EA1ABC728}"/>
          </ac:spMkLst>
        </pc:spChg>
        <pc:spChg chg="add del">
          <ac:chgData name="Kyle Hinkle" userId="056c4d4a7b4fe25a" providerId="LiveId" clId="{1B73FA78-9A83-468C-8DA7-99757F7064A0}" dt="2026-02-06T18:48:35.302" v="888" actId="26606"/>
          <ac:spMkLst>
            <pc:docMk/>
            <pc:sldMk cId="3264635465" sldId="260"/>
            <ac:spMk id="15" creationId="{9B6DA3CD-A002-40ED-8194-B4E637BD7669}"/>
          </ac:spMkLst>
        </pc:spChg>
        <pc:spChg chg="add del">
          <ac:chgData name="Kyle Hinkle" userId="056c4d4a7b4fe25a" providerId="LiveId" clId="{1B73FA78-9A83-468C-8DA7-99757F7064A0}" dt="2026-02-06T18:48:39.875" v="890" actId="26606"/>
          <ac:spMkLst>
            <pc:docMk/>
            <pc:sldMk cId="3264635465" sldId="260"/>
            <ac:spMk id="17" creationId="{D8B9538A-2A89-47DD-996C-7D2BE2AB6CA0}"/>
          </ac:spMkLst>
        </pc:spChg>
        <pc:spChg chg="add del">
          <ac:chgData name="Kyle Hinkle" userId="056c4d4a7b4fe25a" providerId="LiveId" clId="{1B73FA78-9A83-468C-8DA7-99757F7064A0}" dt="2026-02-06T18:48:39.875" v="890" actId="26606"/>
          <ac:spMkLst>
            <pc:docMk/>
            <pc:sldMk cId="3264635465" sldId="260"/>
            <ac:spMk id="18" creationId="{E625979B-5325-4898-8EF9-5C174B19218E}"/>
          </ac:spMkLst>
        </pc:spChg>
        <pc:spChg chg="add del">
          <ac:chgData name="Kyle Hinkle" userId="056c4d4a7b4fe25a" providerId="LiveId" clId="{1B73FA78-9A83-468C-8DA7-99757F7064A0}" dt="2026-02-06T18:48:39.875" v="890" actId="26606"/>
          <ac:spMkLst>
            <pc:docMk/>
            <pc:sldMk cId="3264635465" sldId="260"/>
            <ac:spMk id="19" creationId="{34B22E2B-30D5-47A4-97C5-091EA1ABC728}"/>
          </ac:spMkLst>
        </pc:spChg>
        <pc:spChg chg="add del">
          <ac:chgData name="Kyle Hinkle" userId="056c4d4a7b4fe25a" providerId="LiveId" clId="{1B73FA78-9A83-468C-8DA7-99757F7064A0}" dt="2026-02-06T18:48:39.875" v="890" actId="26606"/>
          <ac:spMkLst>
            <pc:docMk/>
            <pc:sldMk cId="3264635465" sldId="260"/>
            <ac:spMk id="20" creationId="{9B6DA3CD-A002-40ED-8194-B4E637BD7669}"/>
          </ac:spMkLst>
        </pc:spChg>
        <pc:graphicFrameChg chg="add del">
          <ac:chgData name="Kyle Hinkle" userId="056c4d4a7b4fe25a" providerId="LiveId" clId="{1B73FA78-9A83-468C-8DA7-99757F7064A0}" dt="2026-02-06T18:48:35.302" v="888" actId="26606"/>
          <ac:graphicFrameMkLst>
            <pc:docMk/>
            <pc:sldMk cId="3264635465" sldId="260"/>
            <ac:graphicFrameMk id="5" creationId="{311067A5-AA28-340F-53B3-51F38A6A56B1}"/>
          </ac:graphicFrameMkLst>
        </pc:graphicFrameChg>
        <pc:graphicFrameChg chg="add del">
          <ac:chgData name="Kyle Hinkle" userId="056c4d4a7b4fe25a" providerId="LiveId" clId="{1B73FA78-9A83-468C-8DA7-99757F7064A0}" dt="2026-02-06T18:48:39.875" v="890" actId="26606"/>
          <ac:graphicFrameMkLst>
            <pc:docMk/>
            <pc:sldMk cId="3264635465" sldId="260"/>
            <ac:graphicFrameMk id="21" creationId="{4A3EB102-77E7-D347-1BBE-7F37ADBAE031}"/>
          </ac:graphicFrameMkLst>
        </pc:graphicFrameChg>
      </pc:sldChg>
      <pc:sldChg chg="addSp delSp modSp new mod setBg setClrOvrMap">
        <pc:chgData name="Kyle Hinkle" userId="056c4d4a7b4fe25a" providerId="LiveId" clId="{1B73FA78-9A83-468C-8DA7-99757F7064A0}" dt="2026-02-06T18:50:33.538" v="916" actId="26606"/>
        <pc:sldMkLst>
          <pc:docMk/>
          <pc:sldMk cId="1982364773" sldId="261"/>
        </pc:sldMkLst>
        <pc:spChg chg="mod">
          <ac:chgData name="Kyle Hinkle" userId="056c4d4a7b4fe25a" providerId="LiveId" clId="{1B73FA78-9A83-468C-8DA7-99757F7064A0}" dt="2026-02-06T18:50:33.538" v="916" actId="26606"/>
          <ac:spMkLst>
            <pc:docMk/>
            <pc:sldMk cId="1982364773" sldId="261"/>
            <ac:spMk id="2" creationId="{5DBAE165-C8CC-0D93-11BB-7D1929BF5D09}"/>
          </ac:spMkLst>
        </pc:spChg>
        <pc:spChg chg="del mod">
          <ac:chgData name="Kyle Hinkle" userId="056c4d4a7b4fe25a" providerId="LiveId" clId="{1B73FA78-9A83-468C-8DA7-99757F7064A0}" dt="2026-02-06T18:48:22.772" v="886" actId="26606"/>
          <ac:spMkLst>
            <pc:docMk/>
            <pc:sldMk cId="1982364773" sldId="261"/>
            <ac:spMk id="3" creationId="{E0D8F6C3-65C5-381D-6F9A-74C12CA4F049}"/>
          </ac:spMkLst>
        </pc:spChg>
        <pc:spChg chg="add del">
          <ac:chgData name="Kyle Hinkle" userId="056c4d4a7b4fe25a" providerId="LiveId" clId="{1B73FA78-9A83-468C-8DA7-99757F7064A0}" dt="2026-02-06T18:50:33.538" v="916" actId="26606"/>
          <ac:spMkLst>
            <pc:docMk/>
            <pc:sldMk cId="1982364773" sldId="261"/>
            <ac:spMk id="9" creationId="{D8B9538A-2A89-47DD-996C-7D2BE2AB6CA0}"/>
          </ac:spMkLst>
        </pc:spChg>
        <pc:spChg chg="add del">
          <ac:chgData name="Kyle Hinkle" userId="056c4d4a7b4fe25a" providerId="LiveId" clId="{1B73FA78-9A83-468C-8DA7-99757F7064A0}" dt="2026-02-06T18:50:33.538" v="916" actId="26606"/>
          <ac:spMkLst>
            <pc:docMk/>
            <pc:sldMk cId="1982364773" sldId="261"/>
            <ac:spMk id="11" creationId="{E625979B-5325-4898-8EF9-5C174B19218E}"/>
          </ac:spMkLst>
        </pc:spChg>
        <pc:spChg chg="add del">
          <ac:chgData name="Kyle Hinkle" userId="056c4d4a7b4fe25a" providerId="LiveId" clId="{1B73FA78-9A83-468C-8DA7-99757F7064A0}" dt="2026-02-06T18:50:33.538" v="916" actId="26606"/>
          <ac:spMkLst>
            <pc:docMk/>
            <pc:sldMk cId="1982364773" sldId="261"/>
            <ac:spMk id="13" creationId="{34B22E2B-30D5-47A4-97C5-091EA1ABC728}"/>
          </ac:spMkLst>
        </pc:spChg>
        <pc:spChg chg="add del">
          <ac:chgData name="Kyle Hinkle" userId="056c4d4a7b4fe25a" providerId="LiveId" clId="{1B73FA78-9A83-468C-8DA7-99757F7064A0}" dt="2026-02-06T18:50:33.538" v="916" actId="26606"/>
          <ac:spMkLst>
            <pc:docMk/>
            <pc:sldMk cId="1982364773" sldId="261"/>
            <ac:spMk id="15" creationId="{9B6DA3CD-A002-40ED-8194-B4E637BD7669}"/>
          </ac:spMkLst>
        </pc:spChg>
        <pc:spChg chg="add">
          <ac:chgData name="Kyle Hinkle" userId="056c4d4a7b4fe25a" providerId="LiveId" clId="{1B73FA78-9A83-468C-8DA7-99757F7064A0}" dt="2026-02-06T18:50:33.538" v="916" actId="26606"/>
          <ac:spMkLst>
            <pc:docMk/>
            <pc:sldMk cId="1982364773" sldId="261"/>
            <ac:spMk id="20" creationId="{0604E0B1-6762-4B99-A6A5-42ED8E20D69F}"/>
          </ac:spMkLst>
        </pc:spChg>
        <pc:spChg chg="add">
          <ac:chgData name="Kyle Hinkle" userId="056c4d4a7b4fe25a" providerId="LiveId" clId="{1B73FA78-9A83-468C-8DA7-99757F7064A0}" dt="2026-02-06T18:50:33.538" v="916" actId="26606"/>
          <ac:spMkLst>
            <pc:docMk/>
            <pc:sldMk cId="1982364773" sldId="261"/>
            <ac:spMk id="22" creationId="{6D86F5FF-DE1B-4BAB-A7BE-6F39F5DD988E}"/>
          </ac:spMkLst>
        </pc:spChg>
        <pc:spChg chg="add">
          <ac:chgData name="Kyle Hinkle" userId="056c4d4a7b4fe25a" providerId="LiveId" clId="{1B73FA78-9A83-468C-8DA7-99757F7064A0}" dt="2026-02-06T18:50:33.538" v="916" actId="26606"/>
          <ac:spMkLst>
            <pc:docMk/>
            <pc:sldMk cId="1982364773" sldId="261"/>
            <ac:spMk id="24" creationId="{736AD705-9544-45E1-B278-8D99F718B8E7}"/>
          </ac:spMkLst>
        </pc:spChg>
        <pc:spChg chg="add">
          <ac:chgData name="Kyle Hinkle" userId="056c4d4a7b4fe25a" providerId="LiveId" clId="{1B73FA78-9A83-468C-8DA7-99757F7064A0}" dt="2026-02-06T18:50:33.538" v="916" actId="26606"/>
          <ac:spMkLst>
            <pc:docMk/>
            <pc:sldMk cId="1982364773" sldId="261"/>
            <ac:spMk id="26" creationId="{8DFFC5B7-4963-4902-8A90-EFF5766892DF}"/>
          </ac:spMkLst>
        </pc:spChg>
        <pc:graphicFrameChg chg="add mod modGraphic">
          <ac:chgData name="Kyle Hinkle" userId="056c4d4a7b4fe25a" providerId="LiveId" clId="{1B73FA78-9A83-468C-8DA7-99757F7064A0}" dt="2026-02-06T18:50:33.538" v="916" actId="26606"/>
          <ac:graphicFrameMkLst>
            <pc:docMk/>
            <pc:sldMk cId="1982364773" sldId="261"/>
            <ac:graphicFrameMk id="5" creationId="{7318849A-8544-D913-91AD-17412D4285BF}"/>
          </ac:graphicFrameMkLst>
        </pc:graphicFrameChg>
      </pc:sldChg>
      <pc:sldChg chg="addSp delSp modSp add mod setBg setClrOvrMap delDesignElem">
        <pc:chgData name="Kyle Hinkle" userId="056c4d4a7b4fe25a" providerId="LiveId" clId="{1B73FA78-9A83-468C-8DA7-99757F7064A0}" dt="2026-02-06T18:51:04.999" v="922" actId="26606"/>
        <pc:sldMkLst>
          <pc:docMk/>
          <pc:sldMk cId="584173840" sldId="262"/>
        </pc:sldMkLst>
        <pc:spChg chg="mod">
          <ac:chgData name="Kyle Hinkle" userId="056c4d4a7b4fe25a" providerId="LiveId" clId="{1B73FA78-9A83-468C-8DA7-99757F7064A0}" dt="2026-02-06T18:50:28.659" v="915" actId="26606"/>
          <ac:spMkLst>
            <pc:docMk/>
            <pc:sldMk cId="584173840" sldId="262"/>
            <ac:spMk id="2" creationId="{9AD21987-4194-4B5E-3514-4D4D7253313D}"/>
          </ac:spMkLst>
        </pc:spChg>
        <pc:spChg chg="add del">
          <ac:chgData name="Kyle Hinkle" userId="056c4d4a7b4fe25a" providerId="LiveId" clId="{1B73FA78-9A83-468C-8DA7-99757F7064A0}" dt="2026-02-06T18:50:28.639" v="914" actId="26606"/>
          <ac:spMkLst>
            <pc:docMk/>
            <pc:sldMk cId="584173840" sldId="262"/>
            <ac:spMk id="8" creationId="{D8B9538A-2A89-47DD-996C-7D2BE2AB6CA0}"/>
          </ac:spMkLst>
        </pc:spChg>
        <pc:spChg chg="del">
          <ac:chgData name="Kyle Hinkle" userId="056c4d4a7b4fe25a" providerId="LiveId" clId="{1B73FA78-9A83-468C-8DA7-99757F7064A0}" dt="2026-02-06T18:49:31.893" v="905"/>
          <ac:spMkLst>
            <pc:docMk/>
            <pc:sldMk cId="584173840" sldId="262"/>
            <ac:spMk id="9" creationId="{3E1AE077-6C43-AA90-32DF-51A6CA949343}"/>
          </ac:spMkLst>
        </pc:spChg>
        <pc:spChg chg="add del">
          <ac:chgData name="Kyle Hinkle" userId="056c4d4a7b4fe25a" providerId="LiveId" clId="{1B73FA78-9A83-468C-8DA7-99757F7064A0}" dt="2026-02-06T18:50:28.639" v="914" actId="26606"/>
          <ac:spMkLst>
            <pc:docMk/>
            <pc:sldMk cId="584173840" sldId="262"/>
            <ac:spMk id="10" creationId="{E625979B-5325-4898-8EF9-5C174B19218E}"/>
          </ac:spMkLst>
        </pc:spChg>
        <pc:spChg chg="del">
          <ac:chgData name="Kyle Hinkle" userId="056c4d4a7b4fe25a" providerId="LiveId" clId="{1B73FA78-9A83-468C-8DA7-99757F7064A0}" dt="2026-02-06T18:49:31.893" v="905"/>
          <ac:spMkLst>
            <pc:docMk/>
            <pc:sldMk cId="584173840" sldId="262"/>
            <ac:spMk id="11" creationId="{7C46EFE4-73EA-75B5-ED64-1868479E70D2}"/>
          </ac:spMkLst>
        </pc:spChg>
        <pc:spChg chg="add del">
          <ac:chgData name="Kyle Hinkle" userId="056c4d4a7b4fe25a" providerId="LiveId" clId="{1B73FA78-9A83-468C-8DA7-99757F7064A0}" dt="2026-02-06T18:50:28.639" v="914" actId="26606"/>
          <ac:spMkLst>
            <pc:docMk/>
            <pc:sldMk cId="584173840" sldId="262"/>
            <ac:spMk id="12" creationId="{34B22E2B-30D5-47A4-97C5-091EA1ABC728}"/>
          </ac:spMkLst>
        </pc:spChg>
        <pc:spChg chg="del">
          <ac:chgData name="Kyle Hinkle" userId="056c4d4a7b4fe25a" providerId="LiveId" clId="{1B73FA78-9A83-468C-8DA7-99757F7064A0}" dt="2026-02-06T18:49:31.893" v="905"/>
          <ac:spMkLst>
            <pc:docMk/>
            <pc:sldMk cId="584173840" sldId="262"/>
            <ac:spMk id="13" creationId="{2FA8FBC4-4FDA-1356-EB91-8ED51661A521}"/>
          </ac:spMkLst>
        </pc:spChg>
        <pc:spChg chg="add del">
          <ac:chgData name="Kyle Hinkle" userId="056c4d4a7b4fe25a" providerId="LiveId" clId="{1B73FA78-9A83-468C-8DA7-99757F7064A0}" dt="2026-02-06T18:50:59.922" v="921" actId="26606"/>
          <ac:spMkLst>
            <pc:docMk/>
            <pc:sldMk cId="584173840" sldId="262"/>
            <ac:spMk id="14" creationId="{736AD705-9544-45E1-B278-8D99F718B8E7}"/>
          </ac:spMkLst>
        </pc:spChg>
        <pc:spChg chg="del">
          <ac:chgData name="Kyle Hinkle" userId="056c4d4a7b4fe25a" providerId="LiveId" clId="{1B73FA78-9A83-468C-8DA7-99757F7064A0}" dt="2026-02-06T18:49:31.893" v="905"/>
          <ac:spMkLst>
            <pc:docMk/>
            <pc:sldMk cId="584173840" sldId="262"/>
            <ac:spMk id="15" creationId="{2DEE517F-9CCA-4B7E-EF39-D92B126A1530}"/>
          </ac:spMkLst>
        </pc:spChg>
        <pc:spChg chg="add del">
          <ac:chgData name="Kyle Hinkle" userId="056c4d4a7b4fe25a" providerId="LiveId" clId="{1B73FA78-9A83-468C-8DA7-99757F7064A0}" dt="2026-02-06T18:50:59.922" v="921" actId="26606"/>
          <ac:spMkLst>
            <pc:docMk/>
            <pc:sldMk cId="584173840" sldId="262"/>
            <ac:spMk id="16" creationId="{8DFFC5B7-4963-4902-8A90-EFF5766892DF}"/>
          </ac:spMkLst>
        </pc:spChg>
        <pc:spChg chg="add del">
          <ac:chgData name="Kyle Hinkle" userId="056c4d4a7b4fe25a" providerId="LiveId" clId="{1B73FA78-9A83-468C-8DA7-99757F7064A0}" dt="2026-02-06T18:50:28.639" v="914" actId="26606"/>
          <ac:spMkLst>
            <pc:docMk/>
            <pc:sldMk cId="584173840" sldId="262"/>
            <ac:spMk id="17" creationId="{9B6DA3CD-A002-40ED-8194-B4E637BD7669}"/>
          </ac:spMkLst>
        </pc:spChg>
        <pc:spChg chg="add del">
          <ac:chgData name="Kyle Hinkle" userId="056c4d4a7b4fe25a" providerId="LiveId" clId="{1B73FA78-9A83-468C-8DA7-99757F7064A0}" dt="2026-02-06T18:50:59.922" v="921" actId="26606"/>
          <ac:spMkLst>
            <pc:docMk/>
            <pc:sldMk cId="584173840" sldId="262"/>
            <ac:spMk id="19" creationId="{0604E0B1-6762-4B99-A6A5-42ED8E20D69F}"/>
          </ac:spMkLst>
        </pc:spChg>
        <pc:spChg chg="add del">
          <ac:chgData name="Kyle Hinkle" userId="056c4d4a7b4fe25a" providerId="LiveId" clId="{1B73FA78-9A83-468C-8DA7-99757F7064A0}" dt="2026-02-06T18:50:59.922" v="921" actId="26606"/>
          <ac:spMkLst>
            <pc:docMk/>
            <pc:sldMk cId="584173840" sldId="262"/>
            <ac:spMk id="20" creationId="{6D86F5FF-DE1B-4BAB-A7BE-6F39F5DD988E}"/>
          </ac:spMkLst>
        </pc:spChg>
        <pc:spChg chg="add del">
          <ac:chgData name="Kyle Hinkle" userId="056c4d4a7b4fe25a" providerId="LiveId" clId="{1B73FA78-9A83-468C-8DA7-99757F7064A0}" dt="2026-02-06T18:50:59.210" v="918" actId="26606"/>
          <ac:spMkLst>
            <pc:docMk/>
            <pc:sldMk cId="584173840" sldId="262"/>
            <ac:spMk id="26" creationId="{0604E0B1-6762-4B99-A6A5-42ED8E20D69F}"/>
          </ac:spMkLst>
        </pc:spChg>
        <pc:spChg chg="add del">
          <ac:chgData name="Kyle Hinkle" userId="056c4d4a7b4fe25a" providerId="LiveId" clId="{1B73FA78-9A83-468C-8DA7-99757F7064A0}" dt="2026-02-06T18:50:59.210" v="918" actId="26606"/>
          <ac:spMkLst>
            <pc:docMk/>
            <pc:sldMk cId="584173840" sldId="262"/>
            <ac:spMk id="28" creationId="{6D86F5FF-DE1B-4BAB-A7BE-6F39F5DD988E}"/>
          </ac:spMkLst>
        </pc:spChg>
        <pc:spChg chg="add del">
          <ac:chgData name="Kyle Hinkle" userId="056c4d4a7b4fe25a" providerId="LiveId" clId="{1B73FA78-9A83-468C-8DA7-99757F7064A0}" dt="2026-02-06T18:50:59.210" v="918" actId="26606"/>
          <ac:spMkLst>
            <pc:docMk/>
            <pc:sldMk cId="584173840" sldId="262"/>
            <ac:spMk id="30" creationId="{736AD705-9544-45E1-B278-8D99F718B8E7}"/>
          </ac:spMkLst>
        </pc:spChg>
        <pc:spChg chg="add del">
          <ac:chgData name="Kyle Hinkle" userId="056c4d4a7b4fe25a" providerId="LiveId" clId="{1B73FA78-9A83-468C-8DA7-99757F7064A0}" dt="2026-02-06T18:50:59.210" v="918" actId="26606"/>
          <ac:spMkLst>
            <pc:docMk/>
            <pc:sldMk cId="584173840" sldId="262"/>
            <ac:spMk id="32" creationId="{8DFFC5B7-4963-4902-8A90-EFF5766892DF}"/>
          </ac:spMkLst>
        </pc:spChg>
        <pc:spChg chg="add del">
          <ac:chgData name="Kyle Hinkle" userId="056c4d4a7b4fe25a" providerId="LiveId" clId="{1B73FA78-9A83-468C-8DA7-99757F7064A0}" dt="2026-02-06T18:50:59.890" v="920" actId="26606"/>
          <ac:spMkLst>
            <pc:docMk/>
            <pc:sldMk cId="584173840" sldId="262"/>
            <ac:spMk id="34" creationId="{0604E0B1-6762-4B99-A6A5-42ED8E20D69F}"/>
          </ac:spMkLst>
        </pc:spChg>
        <pc:spChg chg="add del">
          <ac:chgData name="Kyle Hinkle" userId="056c4d4a7b4fe25a" providerId="LiveId" clId="{1B73FA78-9A83-468C-8DA7-99757F7064A0}" dt="2026-02-06T18:50:59.890" v="920" actId="26606"/>
          <ac:spMkLst>
            <pc:docMk/>
            <pc:sldMk cId="584173840" sldId="262"/>
            <ac:spMk id="35" creationId="{6D86F5FF-DE1B-4BAB-A7BE-6F39F5DD988E}"/>
          </ac:spMkLst>
        </pc:spChg>
        <pc:spChg chg="add del">
          <ac:chgData name="Kyle Hinkle" userId="056c4d4a7b4fe25a" providerId="LiveId" clId="{1B73FA78-9A83-468C-8DA7-99757F7064A0}" dt="2026-02-06T18:50:59.890" v="920" actId="26606"/>
          <ac:spMkLst>
            <pc:docMk/>
            <pc:sldMk cId="584173840" sldId="262"/>
            <ac:spMk id="36" creationId="{736AD705-9544-45E1-B278-8D99F718B8E7}"/>
          </ac:spMkLst>
        </pc:spChg>
        <pc:spChg chg="add del">
          <ac:chgData name="Kyle Hinkle" userId="056c4d4a7b4fe25a" providerId="LiveId" clId="{1B73FA78-9A83-468C-8DA7-99757F7064A0}" dt="2026-02-06T18:50:59.890" v="920" actId="26606"/>
          <ac:spMkLst>
            <pc:docMk/>
            <pc:sldMk cId="584173840" sldId="262"/>
            <ac:spMk id="37" creationId="{8DFFC5B7-4963-4902-8A90-EFF5766892DF}"/>
          </ac:spMkLst>
        </pc:spChg>
        <pc:spChg chg="add del">
          <ac:chgData name="Kyle Hinkle" userId="056c4d4a7b4fe25a" providerId="LiveId" clId="{1B73FA78-9A83-468C-8DA7-99757F7064A0}" dt="2026-02-06T18:51:04.999" v="922" actId="26606"/>
          <ac:spMkLst>
            <pc:docMk/>
            <pc:sldMk cId="584173840" sldId="262"/>
            <ac:spMk id="39" creationId="{0604E0B1-6762-4B99-A6A5-42ED8E20D69F}"/>
          </ac:spMkLst>
        </pc:spChg>
        <pc:spChg chg="add del">
          <ac:chgData name="Kyle Hinkle" userId="056c4d4a7b4fe25a" providerId="LiveId" clId="{1B73FA78-9A83-468C-8DA7-99757F7064A0}" dt="2026-02-06T18:51:04.999" v="922" actId="26606"/>
          <ac:spMkLst>
            <pc:docMk/>
            <pc:sldMk cId="584173840" sldId="262"/>
            <ac:spMk id="40" creationId="{6D86F5FF-DE1B-4BAB-A7BE-6F39F5DD988E}"/>
          </ac:spMkLst>
        </pc:spChg>
        <pc:spChg chg="add del">
          <ac:chgData name="Kyle Hinkle" userId="056c4d4a7b4fe25a" providerId="LiveId" clId="{1B73FA78-9A83-468C-8DA7-99757F7064A0}" dt="2026-02-06T18:51:04.999" v="922" actId="26606"/>
          <ac:spMkLst>
            <pc:docMk/>
            <pc:sldMk cId="584173840" sldId="262"/>
            <ac:spMk id="41" creationId="{736AD705-9544-45E1-B278-8D99F718B8E7}"/>
          </ac:spMkLst>
        </pc:spChg>
        <pc:spChg chg="add del">
          <ac:chgData name="Kyle Hinkle" userId="056c4d4a7b4fe25a" providerId="LiveId" clId="{1B73FA78-9A83-468C-8DA7-99757F7064A0}" dt="2026-02-06T18:51:04.999" v="922" actId="26606"/>
          <ac:spMkLst>
            <pc:docMk/>
            <pc:sldMk cId="584173840" sldId="262"/>
            <ac:spMk id="42" creationId="{8DFFC5B7-4963-4902-8A90-EFF5766892DF}"/>
          </ac:spMkLst>
        </pc:spChg>
        <pc:spChg chg="add">
          <ac:chgData name="Kyle Hinkle" userId="056c4d4a7b4fe25a" providerId="LiveId" clId="{1B73FA78-9A83-468C-8DA7-99757F7064A0}" dt="2026-02-06T18:51:04.999" v="922" actId="26606"/>
          <ac:spMkLst>
            <pc:docMk/>
            <pc:sldMk cId="584173840" sldId="262"/>
            <ac:spMk id="47" creationId="{0604E0B1-6762-4B99-A6A5-42ED8E20D69F}"/>
          </ac:spMkLst>
        </pc:spChg>
        <pc:spChg chg="add">
          <ac:chgData name="Kyle Hinkle" userId="056c4d4a7b4fe25a" providerId="LiveId" clId="{1B73FA78-9A83-468C-8DA7-99757F7064A0}" dt="2026-02-06T18:51:04.999" v="922" actId="26606"/>
          <ac:spMkLst>
            <pc:docMk/>
            <pc:sldMk cId="584173840" sldId="262"/>
            <ac:spMk id="49" creationId="{6D86F5FF-DE1B-4BAB-A7BE-6F39F5DD988E}"/>
          </ac:spMkLst>
        </pc:spChg>
        <pc:spChg chg="add">
          <ac:chgData name="Kyle Hinkle" userId="056c4d4a7b4fe25a" providerId="LiveId" clId="{1B73FA78-9A83-468C-8DA7-99757F7064A0}" dt="2026-02-06T18:51:04.999" v="922" actId="26606"/>
          <ac:spMkLst>
            <pc:docMk/>
            <pc:sldMk cId="584173840" sldId="262"/>
            <ac:spMk id="51" creationId="{736AD705-9544-45E1-B278-8D99F718B8E7}"/>
          </ac:spMkLst>
        </pc:spChg>
        <pc:spChg chg="add">
          <ac:chgData name="Kyle Hinkle" userId="056c4d4a7b4fe25a" providerId="LiveId" clId="{1B73FA78-9A83-468C-8DA7-99757F7064A0}" dt="2026-02-06T18:51:04.999" v="922" actId="26606"/>
          <ac:spMkLst>
            <pc:docMk/>
            <pc:sldMk cId="584173840" sldId="262"/>
            <ac:spMk id="53" creationId="{8DFFC5B7-4963-4902-8A90-EFF5766892DF}"/>
          </ac:spMkLst>
        </pc:spChg>
        <pc:graphicFrameChg chg="add del mod">
          <ac:chgData name="Kyle Hinkle" userId="056c4d4a7b4fe25a" providerId="LiveId" clId="{1B73FA78-9A83-468C-8DA7-99757F7064A0}" dt="2026-02-06T18:50:28.659" v="915" actId="26606"/>
          <ac:graphicFrameMkLst>
            <pc:docMk/>
            <pc:sldMk cId="584173840" sldId="262"/>
            <ac:graphicFrameMk id="5" creationId="{6AFD9409-4637-843D-E72D-A1FA38B58426}"/>
          </ac:graphicFrameMkLst>
        </pc:graphicFrameChg>
        <pc:graphicFrameChg chg="add del">
          <ac:chgData name="Kyle Hinkle" userId="056c4d4a7b4fe25a" providerId="LiveId" clId="{1B73FA78-9A83-468C-8DA7-99757F7064A0}" dt="2026-02-06T18:50:28.639" v="914" actId="26606"/>
          <ac:graphicFrameMkLst>
            <pc:docMk/>
            <pc:sldMk cId="584173840" sldId="262"/>
            <ac:graphicFrameMk id="7" creationId="{31C29A52-1633-4AB7-193C-AEDBDE408105}"/>
          </ac:graphicFrameMkLst>
        </pc:graphicFrameChg>
        <pc:graphicFrameChg chg="add mod modGraphic">
          <ac:chgData name="Kyle Hinkle" userId="056c4d4a7b4fe25a" providerId="LiveId" clId="{1B73FA78-9A83-468C-8DA7-99757F7064A0}" dt="2026-02-06T18:51:04.999" v="922" actId="26606"/>
          <ac:graphicFrameMkLst>
            <pc:docMk/>
            <pc:sldMk cId="584173840" sldId="262"/>
            <ac:graphicFrameMk id="21" creationId="{6AFD9409-4637-843D-E72D-A1FA38B58426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B41F79-E4E0-452D-B7FC-024C09358CD8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3AEFBF0-BE8D-445E-9C49-4C97ADE2D23F}">
      <dgm:prSet/>
      <dgm:spPr/>
      <dgm:t>
        <a:bodyPr/>
        <a:lstStyle/>
        <a:p>
          <a:r>
            <a:rPr lang="en-US"/>
            <a:t>cargo new testing --lib</a:t>
          </a:r>
        </a:p>
      </dgm:t>
    </dgm:pt>
    <dgm:pt modelId="{3B04EF5E-E693-4BD0-B5C7-4B9BEEBAF5FC}" type="parTrans" cxnId="{9A83D46C-2228-4EC2-B19C-FE8ED15C1B50}">
      <dgm:prSet/>
      <dgm:spPr/>
      <dgm:t>
        <a:bodyPr/>
        <a:lstStyle/>
        <a:p>
          <a:endParaRPr lang="en-US"/>
        </a:p>
      </dgm:t>
    </dgm:pt>
    <dgm:pt modelId="{88CFFB3B-ABF7-4933-B4E7-9456D20A0842}" type="sibTrans" cxnId="{9A83D46C-2228-4EC2-B19C-FE8ED15C1B50}">
      <dgm:prSet/>
      <dgm:spPr/>
      <dgm:t>
        <a:bodyPr/>
        <a:lstStyle/>
        <a:p>
          <a:endParaRPr lang="en-US"/>
        </a:p>
      </dgm:t>
    </dgm:pt>
    <dgm:pt modelId="{BEEB5EB4-19AE-4560-8FAC-A51AAEBC8D27}">
      <dgm:prSet/>
      <dgm:spPr/>
      <dgm:t>
        <a:bodyPr/>
        <a:lstStyle/>
        <a:p>
          <a:r>
            <a:rPr lang="en-US"/>
            <a:t>Creates a package containing a library crate.</a:t>
          </a:r>
        </a:p>
      </dgm:t>
    </dgm:pt>
    <dgm:pt modelId="{F2CCA936-15F0-4FCB-826E-2638DA12744E}" type="parTrans" cxnId="{9F4D43B7-AAEA-4DD9-A325-D371F6DADCD1}">
      <dgm:prSet/>
      <dgm:spPr/>
      <dgm:t>
        <a:bodyPr/>
        <a:lstStyle/>
        <a:p>
          <a:endParaRPr lang="en-US"/>
        </a:p>
      </dgm:t>
    </dgm:pt>
    <dgm:pt modelId="{2F255581-6265-4FBB-A4C5-323D5802BE6A}" type="sibTrans" cxnId="{9F4D43B7-AAEA-4DD9-A325-D371F6DADCD1}">
      <dgm:prSet/>
      <dgm:spPr/>
      <dgm:t>
        <a:bodyPr/>
        <a:lstStyle/>
        <a:p>
          <a:endParaRPr lang="en-US"/>
        </a:p>
      </dgm:t>
    </dgm:pt>
    <dgm:pt modelId="{DA16C283-A157-4A91-9C39-267ABC4F821B}">
      <dgm:prSet/>
      <dgm:spPr/>
      <dgm:t>
        <a:bodyPr/>
        <a:lstStyle/>
        <a:p>
          <a:r>
            <a:rPr lang="en-US"/>
            <a:t>--lib says to create a library crate and by default it holds some test code.</a:t>
          </a:r>
        </a:p>
      </dgm:t>
    </dgm:pt>
    <dgm:pt modelId="{0A3B3DB7-FDB0-4B7C-AD45-82D231C2B8E9}" type="parTrans" cxnId="{2675E28E-7F02-41A2-B55B-D7D22305E40B}">
      <dgm:prSet/>
      <dgm:spPr/>
      <dgm:t>
        <a:bodyPr/>
        <a:lstStyle/>
        <a:p>
          <a:endParaRPr lang="en-US"/>
        </a:p>
      </dgm:t>
    </dgm:pt>
    <dgm:pt modelId="{0866F620-C681-4085-867C-04061D617D2E}" type="sibTrans" cxnId="{2675E28E-7F02-41A2-B55B-D7D22305E40B}">
      <dgm:prSet/>
      <dgm:spPr/>
      <dgm:t>
        <a:bodyPr/>
        <a:lstStyle/>
        <a:p>
          <a:endParaRPr lang="en-US"/>
        </a:p>
      </dgm:t>
    </dgm:pt>
    <dgm:pt modelId="{7D30E32D-9372-4591-8FAF-5E59D59A032B}">
      <dgm:prSet/>
      <dgm:spPr/>
      <dgm:t>
        <a:bodyPr/>
        <a:lstStyle/>
        <a:p>
          <a:r>
            <a:rPr lang="en-US"/>
            <a:t>Let's see what this new package and crate look like.</a:t>
          </a:r>
        </a:p>
      </dgm:t>
    </dgm:pt>
    <dgm:pt modelId="{0BE1BEDD-6B81-4254-A4A1-5074E5256AA8}" type="parTrans" cxnId="{F60C35E1-59B4-4225-9BF6-D13FE234B280}">
      <dgm:prSet/>
      <dgm:spPr/>
      <dgm:t>
        <a:bodyPr/>
        <a:lstStyle/>
        <a:p>
          <a:endParaRPr lang="en-US"/>
        </a:p>
      </dgm:t>
    </dgm:pt>
    <dgm:pt modelId="{65148127-24EB-47FD-8B9A-26C4F624FA61}" type="sibTrans" cxnId="{F60C35E1-59B4-4225-9BF6-D13FE234B280}">
      <dgm:prSet/>
      <dgm:spPr/>
      <dgm:t>
        <a:bodyPr/>
        <a:lstStyle/>
        <a:p>
          <a:endParaRPr lang="en-US"/>
        </a:p>
      </dgm:t>
    </dgm:pt>
    <dgm:pt modelId="{6FB8EC54-E846-4C21-A483-64923BFD2DE7}" type="pres">
      <dgm:prSet presAssocID="{F1B41F79-E4E0-452D-B7FC-024C09358CD8}" presName="linear" presStyleCnt="0">
        <dgm:presLayoutVars>
          <dgm:animLvl val="lvl"/>
          <dgm:resizeHandles val="exact"/>
        </dgm:presLayoutVars>
      </dgm:prSet>
      <dgm:spPr/>
    </dgm:pt>
    <dgm:pt modelId="{C19B007C-0CA2-4B8E-B3B9-3F642ED5BD40}" type="pres">
      <dgm:prSet presAssocID="{F3AEFBF0-BE8D-445E-9C49-4C97ADE2D23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B372865-3A4E-465A-9702-5688652EEA79}" type="pres">
      <dgm:prSet presAssocID="{88CFFB3B-ABF7-4933-B4E7-9456D20A0842}" presName="spacer" presStyleCnt="0"/>
      <dgm:spPr/>
    </dgm:pt>
    <dgm:pt modelId="{3FE4FAB3-9480-4C0F-BB58-009401DE7E69}" type="pres">
      <dgm:prSet presAssocID="{BEEB5EB4-19AE-4560-8FAC-A51AAEBC8D2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AC26F92-46AF-40E5-BD0A-FDB146671374}" type="pres">
      <dgm:prSet presAssocID="{2F255581-6265-4FBB-A4C5-323D5802BE6A}" presName="spacer" presStyleCnt="0"/>
      <dgm:spPr/>
    </dgm:pt>
    <dgm:pt modelId="{0FD1986A-E5E9-4C6F-8392-55CFF7307187}" type="pres">
      <dgm:prSet presAssocID="{DA16C283-A157-4A91-9C39-267ABC4F821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3C8A303-0EA5-4278-8715-4A7C6DD45F5A}" type="pres">
      <dgm:prSet presAssocID="{0866F620-C681-4085-867C-04061D617D2E}" presName="spacer" presStyleCnt="0"/>
      <dgm:spPr/>
    </dgm:pt>
    <dgm:pt modelId="{BA9DAC07-45B2-490A-9DF0-6E3074E5FA85}" type="pres">
      <dgm:prSet presAssocID="{7D30E32D-9372-4591-8FAF-5E59D59A032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A83D46C-2228-4EC2-B19C-FE8ED15C1B50}" srcId="{F1B41F79-E4E0-452D-B7FC-024C09358CD8}" destId="{F3AEFBF0-BE8D-445E-9C49-4C97ADE2D23F}" srcOrd="0" destOrd="0" parTransId="{3B04EF5E-E693-4BD0-B5C7-4B9BEEBAF5FC}" sibTransId="{88CFFB3B-ABF7-4933-B4E7-9456D20A0842}"/>
    <dgm:cxn modelId="{A7A2C24D-D04B-467C-AE4B-504D3B029AD5}" type="presOf" srcId="{7D30E32D-9372-4591-8FAF-5E59D59A032B}" destId="{BA9DAC07-45B2-490A-9DF0-6E3074E5FA85}" srcOrd="0" destOrd="0" presId="urn:microsoft.com/office/officeart/2005/8/layout/vList2"/>
    <dgm:cxn modelId="{2675E28E-7F02-41A2-B55B-D7D22305E40B}" srcId="{F1B41F79-E4E0-452D-B7FC-024C09358CD8}" destId="{DA16C283-A157-4A91-9C39-267ABC4F821B}" srcOrd="2" destOrd="0" parTransId="{0A3B3DB7-FDB0-4B7C-AD45-82D231C2B8E9}" sibTransId="{0866F620-C681-4085-867C-04061D617D2E}"/>
    <dgm:cxn modelId="{60B9E897-7C23-43E5-BA86-A1B31913CB6D}" type="presOf" srcId="{F3AEFBF0-BE8D-445E-9C49-4C97ADE2D23F}" destId="{C19B007C-0CA2-4B8E-B3B9-3F642ED5BD40}" srcOrd="0" destOrd="0" presId="urn:microsoft.com/office/officeart/2005/8/layout/vList2"/>
    <dgm:cxn modelId="{AFAE189E-4662-469C-A393-ABC0ACFF7047}" type="presOf" srcId="{F1B41F79-E4E0-452D-B7FC-024C09358CD8}" destId="{6FB8EC54-E846-4C21-A483-64923BFD2DE7}" srcOrd="0" destOrd="0" presId="urn:microsoft.com/office/officeart/2005/8/layout/vList2"/>
    <dgm:cxn modelId="{9F4D43B7-AAEA-4DD9-A325-D371F6DADCD1}" srcId="{F1B41F79-E4E0-452D-B7FC-024C09358CD8}" destId="{BEEB5EB4-19AE-4560-8FAC-A51AAEBC8D27}" srcOrd="1" destOrd="0" parTransId="{F2CCA936-15F0-4FCB-826E-2638DA12744E}" sibTransId="{2F255581-6265-4FBB-A4C5-323D5802BE6A}"/>
    <dgm:cxn modelId="{F60C35E1-59B4-4225-9BF6-D13FE234B280}" srcId="{F1B41F79-E4E0-452D-B7FC-024C09358CD8}" destId="{7D30E32D-9372-4591-8FAF-5E59D59A032B}" srcOrd="3" destOrd="0" parTransId="{0BE1BEDD-6B81-4254-A4A1-5074E5256AA8}" sibTransId="{65148127-24EB-47FD-8B9A-26C4F624FA61}"/>
    <dgm:cxn modelId="{2CCB4AE7-EFCC-4177-ACFE-0E9C71926F34}" type="presOf" srcId="{BEEB5EB4-19AE-4560-8FAC-A51AAEBC8D27}" destId="{3FE4FAB3-9480-4C0F-BB58-009401DE7E69}" srcOrd="0" destOrd="0" presId="urn:microsoft.com/office/officeart/2005/8/layout/vList2"/>
    <dgm:cxn modelId="{3D2A99F1-38EC-4E1B-844D-6BEFA9DD85F5}" type="presOf" srcId="{DA16C283-A157-4A91-9C39-267ABC4F821B}" destId="{0FD1986A-E5E9-4C6F-8392-55CFF7307187}" srcOrd="0" destOrd="0" presId="urn:microsoft.com/office/officeart/2005/8/layout/vList2"/>
    <dgm:cxn modelId="{D9ADEBE3-1523-489B-A768-68361382D539}" type="presParOf" srcId="{6FB8EC54-E846-4C21-A483-64923BFD2DE7}" destId="{C19B007C-0CA2-4B8E-B3B9-3F642ED5BD40}" srcOrd="0" destOrd="0" presId="urn:microsoft.com/office/officeart/2005/8/layout/vList2"/>
    <dgm:cxn modelId="{7048A94E-D9F0-40D0-B17D-F4FBB160A811}" type="presParOf" srcId="{6FB8EC54-E846-4C21-A483-64923BFD2DE7}" destId="{1B372865-3A4E-465A-9702-5688652EEA79}" srcOrd="1" destOrd="0" presId="urn:microsoft.com/office/officeart/2005/8/layout/vList2"/>
    <dgm:cxn modelId="{1F4EA012-513E-4064-8BA8-ED842F7B307B}" type="presParOf" srcId="{6FB8EC54-E846-4C21-A483-64923BFD2DE7}" destId="{3FE4FAB3-9480-4C0F-BB58-009401DE7E69}" srcOrd="2" destOrd="0" presId="urn:microsoft.com/office/officeart/2005/8/layout/vList2"/>
    <dgm:cxn modelId="{0CE853C7-FD58-422C-9AD0-7E7AE968FAC4}" type="presParOf" srcId="{6FB8EC54-E846-4C21-A483-64923BFD2DE7}" destId="{AAC26F92-46AF-40E5-BD0A-FDB146671374}" srcOrd="3" destOrd="0" presId="urn:microsoft.com/office/officeart/2005/8/layout/vList2"/>
    <dgm:cxn modelId="{E045264D-9956-4576-AA05-05FA24FFD85A}" type="presParOf" srcId="{6FB8EC54-E846-4C21-A483-64923BFD2DE7}" destId="{0FD1986A-E5E9-4C6F-8392-55CFF7307187}" srcOrd="4" destOrd="0" presId="urn:microsoft.com/office/officeart/2005/8/layout/vList2"/>
    <dgm:cxn modelId="{CCF373E1-2FCF-46F6-A0EE-6CF93A04FCFF}" type="presParOf" srcId="{6FB8EC54-E846-4C21-A483-64923BFD2DE7}" destId="{B3C8A303-0EA5-4278-8715-4A7C6DD45F5A}" srcOrd="5" destOrd="0" presId="urn:microsoft.com/office/officeart/2005/8/layout/vList2"/>
    <dgm:cxn modelId="{D5982D93-F655-4A27-A2AD-3BB2EF852DED}" type="presParOf" srcId="{6FB8EC54-E846-4C21-A483-64923BFD2DE7}" destId="{BA9DAC07-45B2-490A-9DF0-6E3074E5FA8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525A33-D100-412C-BD76-D3E3258F13F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5A5F66A-CC61-4EA0-8AC3-3056F7B33B2D}">
      <dgm:prSet/>
      <dgm:spPr/>
      <dgm:t>
        <a:bodyPr/>
        <a:lstStyle/>
        <a:p>
          <a:r>
            <a:rPr lang="en-US" b="0" i="0"/>
            <a:t>Basic unit test structure using #[test] and assert_eq!</a:t>
          </a:r>
          <a:endParaRPr lang="en-US"/>
        </a:p>
      </dgm:t>
    </dgm:pt>
    <dgm:pt modelId="{050215E7-8D73-48F0-BFAF-72343B5A7334}" type="parTrans" cxnId="{0E3BDC98-85FF-4B06-B82E-768448866F25}">
      <dgm:prSet/>
      <dgm:spPr/>
      <dgm:t>
        <a:bodyPr/>
        <a:lstStyle/>
        <a:p>
          <a:endParaRPr lang="en-US"/>
        </a:p>
      </dgm:t>
    </dgm:pt>
    <dgm:pt modelId="{0221AE1A-1318-4B2F-B162-722C7547A519}" type="sibTrans" cxnId="{0E3BDC98-85FF-4B06-B82E-768448866F25}">
      <dgm:prSet/>
      <dgm:spPr/>
      <dgm:t>
        <a:bodyPr/>
        <a:lstStyle/>
        <a:p>
          <a:endParaRPr lang="en-US"/>
        </a:p>
      </dgm:t>
    </dgm:pt>
    <dgm:pt modelId="{FE6A838B-3675-42C6-A782-FA53E252A538}">
      <dgm:prSet/>
      <dgm:spPr/>
      <dgm:t>
        <a:bodyPr/>
        <a:lstStyle/>
        <a:p>
          <a:r>
            <a:rPr lang="en-US" b="0" i="0"/>
            <a:t>Failing tests and assertion output showing expected vs actual values</a:t>
          </a:r>
          <a:endParaRPr lang="en-US"/>
        </a:p>
      </dgm:t>
    </dgm:pt>
    <dgm:pt modelId="{D90065DC-9DE1-4314-8100-1599C23B08F3}" type="parTrans" cxnId="{8E8E3E6E-7B5E-470D-B5AC-7B78B566D9CD}">
      <dgm:prSet/>
      <dgm:spPr/>
      <dgm:t>
        <a:bodyPr/>
        <a:lstStyle/>
        <a:p>
          <a:endParaRPr lang="en-US"/>
        </a:p>
      </dgm:t>
    </dgm:pt>
    <dgm:pt modelId="{9522BCBD-F42F-43E9-8F27-A21685F7CCB3}" type="sibTrans" cxnId="{8E8E3E6E-7B5E-470D-B5AC-7B78B566D9CD}">
      <dgm:prSet/>
      <dgm:spPr/>
      <dgm:t>
        <a:bodyPr/>
        <a:lstStyle/>
        <a:p>
          <a:endParaRPr lang="en-US"/>
        </a:p>
      </dgm:t>
    </dgm:pt>
    <dgm:pt modelId="{441A87DF-E1C3-420E-8606-AD4C937B8B36}">
      <dgm:prSet/>
      <dgm:spPr/>
      <dgm:t>
        <a:bodyPr/>
        <a:lstStyle/>
        <a:p>
          <a:r>
            <a:rPr lang="nb-NO" b="0" i="0"/>
            <a:t>assert_eq!(add(2, 2), 4);</a:t>
          </a:r>
          <a:endParaRPr lang="en-US"/>
        </a:p>
      </dgm:t>
    </dgm:pt>
    <dgm:pt modelId="{DFDF9BE7-47F9-4F2F-98ED-2214BD319F7C}" type="parTrans" cxnId="{739F4493-6F8F-4985-9343-2E1B3E89FD25}">
      <dgm:prSet/>
      <dgm:spPr/>
      <dgm:t>
        <a:bodyPr/>
        <a:lstStyle/>
        <a:p>
          <a:endParaRPr lang="en-US"/>
        </a:p>
      </dgm:t>
    </dgm:pt>
    <dgm:pt modelId="{AFC386AD-A721-444C-9724-451472B28164}" type="sibTrans" cxnId="{739F4493-6F8F-4985-9343-2E1B3E89FD25}">
      <dgm:prSet/>
      <dgm:spPr/>
      <dgm:t>
        <a:bodyPr/>
        <a:lstStyle/>
        <a:p>
          <a:endParaRPr lang="en-US"/>
        </a:p>
      </dgm:t>
    </dgm:pt>
    <dgm:pt modelId="{9DF2C98C-81D6-4F3F-972A-D603EAA703AD}">
      <dgm:prSet/>
      <dgm:spPr/>
      <dgm:t>
        <a:bodyPr/>
        <a:lstStyle/>
        <a:p>
          <a:r>
            <a:rPr lang="en-US" b="0" i="0"/>
            <a:t>Custom assertion messages for clearer debugging</a:t>
          </a:r>
          <a:endParaRPr lang="en-US"/>
        </a:p>
      </dgm:t>
    </dgm:pt>
    <dgm:pt modelId="{108B8361-7390-4167-9EBF-8D144CE52DC5}" type="parTrans" cxnId="{24DE09B4-9D78-4CF5-9DC9-F4E07E8F2B12}">
      <dgm:prSet/>
      <dgm:spPr/>
      <dgm:t>
        <a:bodyPr/>
        <a:lstStyle/>
        <a:p>
          <a:endParaRPr lang="en-US"/>
        </a:p>
      </dgm:t>
    </dgm:pt>
    <dgm:pt modelId="{4CDB4429-21E5-4813-9559-1A0FBEA1BBB1}" type="sibTrans" cxnId="{24DE09B4-9D78-4CF5-9DC9-F4E07E8F2B12}">
      <dgm:prSet/>
      <dgm:spPr/>
      <dgm:t>
        <a:bodyPr/>
        <a:lstStyle/>
        <a:p>
          <a:endParaRPr lang="en-US"/>
        </a:p>
      </dgm:t>
    </dgm:pt>
    <dgm:pt modelId="{A5149D89-4DA7-4184-8E08-6159C7DFF576}">
      <dgm:prSet/>
      <dgm:spPr/>
      <dgm:t>
        <a:bodyPr/>
        <a:lstStyle/>
        <a:p>
          <a:r>
            <a:rPr lang="en-US" b="0" i="0"/>
            <a:t>assert_eq!(add(27, 23), 51, "Expected 51, but got {}", result);</a:t>
          </a:r>
          <a:endParaRPr lang="en-US"/>
        </a:p>
      </dgm:t>
    </dgm:pt>
    <dgm:pt modelId="{1B4883F5-4246-4B11-AA70-18629736654D}" type="parTrans" cxnId="{C8435400-5584-434F-A248-84579A5B2420}">
      <dgm:prSet/>
      <dgm:spPr/>
      <dgm:t>
        <a:bodyPr/>
        <a:lstStyle/>
        <a:p>
          <a:endParaRPr lang="en-US"/>
        </a:p>
      </dgm:t>
    </dgm:pt>
    <dgm:pt modelId="{966CF9D1-9C7F-4FBB-967A-6AEEC1660EDD}" type="sibTrans" cxnId="{C8435400-5584-434F-A248-84579A5B2420}">
      <dgm:prSet/>
      <dgm:spPr/>
      <dgm:t>
        <a:bodyPr/>
        <a:lstStyle/>
        <a:p>
          <a:endParaRPr lang="en-US"/>
        </a:p>
      </dgm:t>
    </dgm:pt>
    <dgm:pt modelId="{2D920CA6-7ADE-4019-807C-779B3F08A200}" type="pres">
      <dgm:prSet presAssocID="{76525A33-D100-412C-BD76-D3E3258F13F0}" presName="linear" presStyleCnt="0">
        <dgm:presLayoutVars>
          <dgm:animLvl val="lvl"/>
          <dgm:resizeHandles val="exact"/>
        </dgm:presLayoutVars>
      </dgm:prSet>
      <dgm:spPr/>
    </dgm:pt>
    <dgm:pt modelId="{D31A92B6-F518-4785-8666-D3C197638409}" type="pres">
      <dgm:prSet presAssocID="{45A5F66A-CC61-4EA0-8AC3-3056F7B33B2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CC70FD5-8550-4D90-99AB-A0D566999C7D}" type="pres">
      <dgm:prSet presAssocID="{45A5F66A-CC61-4EA0-8AC3-3056F7B33B2D}" presName="childText" presStyleLbl="revTx" presStyleIdx="0" presStyleCnt="2">
        <dgm:presLayoutVars>
          <dgm:bulletEnabled val="1"/>
        </dgm:presLayoutVars>
      </dgm:prSet>
      <dgm:spPr/>
    </dgm:pt>
    <dgm:pt modelId="{A7F99DDF-2A2A-4EEC-BECD-C064EB67CEC1}" type="pres">
      <dgm:prSet presAssocID="{9DF2C98C-81D6-4F3F-972A-D603EAA703A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B45B904-6213-4D95-B9B3-CECB18318EB3}" type="pres">
      <dgm:prSet presAssocID="{9DF2C98C-81D6-4F3F-972A-D603EAA703AD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C8435400-5584-434F-A248-84579A5B2420}" srcId="{9DF2C98C-81D6-4F3F-972A-D603EAA703AD}" destId="{A5149D89-4DA7-4184-8E08-6159C7DFF576}" srcOrd="0" destOrd="0" parTransId="{1B4883F5-4246-4B11-AA70-18629736654D}" sibTransId="{966CF9D1-9C7F-4FBB-967A-6AEEC1660EDD}"/>
    <dgm:cxn modelId="{9DE0CF1E-39A3-47F2-98D0-BCBBEDE66C86}" type="presOf" srcId="{76525A33-D100-412C-BD76-D3E3258F13F0}" destId="{2D920CA6-7ADE-4019-807C-779B3F08A200}" srcOrd="0" destOrd="0" presId="urn:microsoft.com/office/officeart/2005/8/layout/vList2"/>
    <dgm:cxn modelId="{F1381B26-B05A-4DA1-AB8A-5CEE25FEB56B}" type="presOf" srcId="{45A5F66A-CC61-4EA0-8AC3-3056F7B33B2D}" destId="{D31A92B6-F518-4785-8666-D3C197638409}" srcOrd="0" destOrd="0" presId="urn:microsoft.com/office/officeart/2005/8/layout/vList2"/>
    <dgm:cxn modelId="{8E8E3E6E-7B5E-470D-B5AC-7B78B566D9CD}" srcId="{45A5F66A-CC61-4EA0-8AC3-3056F7B33B2D}" destId="{FE6A838B-3675-42C6-A782-FA53E252A538}" srcOrd="0" destOrd="0" parTransId="{D90065DC-9DE1-4314-8100-1599C23B08F3}" sibTransId="{9522BCBD-F42F-43E9-8F27-A21685F7CCB3}"/>
    <dgm:cxn modelId="{DCED1F83-A707-42E9-A4F9-19D4E4105663}" type="presOf" srcId="{FE6A838B-3675-42C6-A782-FA53E252A538}" destId="{0CC70FD5-8550-4D90-99AB-A0D566999C7D}" srcOrd="0" destOrd="0" presId="urn:microsoft.com/office/officeart/2005/8/layout/vList2"/>
    <dgm:cxn modelId="{739F4493-6F8F-4985-9343-2E1B3E89FD25}" srcId="{45A5F66A-CC61-4EA0-8AC3-3056F7B33B2D}" destId="{441A87DF-E1C3-420E-8606-AD4C937B8B36}" srcOrd="1" destOrd="0" parTransId="{DFDF9BE7-47F9-4F2F-98ED-2214BD319F7C}" sibTransId="{AFC386AD-A721-444C-9724-451472B28164}"/>
    <dgm:cxn modelId="{CA84C897-C62F-4DE8-82B4-C6362229D905}" type="presOf" srcId="{441A87DF-E1C3-420E-8606-AD4C937B8B36}" destId="{0CC70FD5-8550-4D90-99AB-A0D566999C7D}" srcOrd="0" destOrd="1" presId="urn:microsoft.com/office/officeart/2005/8/layout/vList2"/>
    <dgm:cxn modelId="{0E3BDC98-85FF-4B06-B82E-768448866F25}" srcId="{76525A33-D100-412C-BD76-D3E3258F13F0}" destId="{45A5F66A-CC61-4EA0-8AC3-3056F7B33B2D}" srcOrd="0" destOrd="0" parTransId="{050215E7-8D73-48F0-BFAF-72343B5A7334}" sibTransId="{0221AE1A-1318-4B2F-B162-722C7547A519}"/>
    <dgm:cxn modelId="{24DE09B4-9D78-4CF5-9DC9-F4E07E8F2B12}" srcId="{76525A33-D100-412C-BD76-D3E3258F13F0}" destId="{9DF2C98C-81D6-4F3F-972A-D603EAA703AD}" srcOrd="1" destOrd="0" parTransId="{108B8361-7390-4167-9EBF-8D144CE52DC5}" sibTransId="{4CDB4429-21E5-4813-9559-1A0FBEA1BBB1}"/>
    <dgm:cxn modelId="{B86308B9-BFF8-46CE-96DD-2A57D963D2A5}" type="presOf" srcId="{A5149D89-4DA7-4184-8E08-6159C7DFF576}" destId="{CB45B904-6213-4D95-B9B3-CECB18318EB3}" srcOrd="0" destOrd="0" presId="urn:microsoft.com/office/officeart/2005/8/layout/vList2"/>
    <dgm:cxn modelId="{078AE4BE-D301-4945-B2FF-0C9F91396452}" type="presOf" srcId="{9DF2C98C-81D6-4F3F-972A-D603EAA703AD}" destId="{A7F99DDF-2A2A-4EEC-BECD-C064EB67CEC1}" srcOrd="0" destOrd="0" presId="urn:microsoft.com/office/officeart/2005/8/layout/vList2"/>
    <dgm:cxn modelId="{9FD9B8D7-F684-444E-BF67-D1CC582FA022}" type="presParOf" srcId="{2D920CA6-7ADE-4019-807C-779B3F08A200}" destId="{D31A92B6-F518-4785-8666-D3C197638409}" srcOrd="0" destOrd="0" presId="urn:microsoft.com/office/officeart/2005/8/layout/vList2"/>
    <dgm:cxn modelId="{B15E4391-FBFD-45D7-8159-9746D127CB5D}" type="presParOf" srcId="{2D920CA6-7ADE-4019-807C-779B3F08A200}" destId="{0CC70FD5-8550-4D90-99AB-A0D566999C7D}" srcOrd="1" destOrd="0" presId="urn:microsoft.com/office/officeart/2005/8/layout/vList2"/>
    <dgm:cxn modelId="{201710ED-EDA6-4001-9929-597A2AC8FC05}" type="presParOf" srcId="{2D920CA6-7ADE-4019-807C-779B3F08A200}" destId="{A7F99DDF-2A2A-4EEC-BECD-C064EB67CEC1}" srcOrd="2" destOrd="0" presId="urn:microsoft.com/office/officeart/2005/8/layout/vList2"/>
    <dgm:cxn modelId="{7CC01D6C-0845-42A5-B54C-2827BB891F61}" type="presParOf" srcId="{2D920CA6-7ADE-4019-807C-779B3F08A200}" destId="{CB45B904-6213-4D95-B9B3-CECB18318EB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04E314-0E36-4A95-AF2E-7338B7BAAD8A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2CCE349-6A99-4009-B6B3-911FFC26CF56}">
      <dgm:prSet/>
      <dgm:spPr/>
      <dgm:t>
        <a:bodyPr/>
        <a:lstStyle/>
        <a:p>
          <a:r>
            <a:rPr lang="en-US"/>
            <a:t>Using Result in tests with ? for error propagation</a:t>
          </a:r>
        </a:p>
      </dgm:t>
    </dgm:pt>
    <dgm:pt modelId="{C01243B5-F104-4B10-AB11-564A269584BB}" type="parTrans" cxnId="{E539957E-2EB0-4D14-ADDB-DF317C008CF6}">
      <dgm:prSet/>
      <dgm:spPr/>
      <dgm:t>
        <a:bodyPr/>
        <a:lstStyle/>
        <a:p>
          <a:endParaRPr lang="en-US"/>
        </a:p>
      </dgm:t>
    </dgm:pt>
    <dgm:pt modelId="{B9E244A6-7A5F-4F0D-850A-F65E2C9BB806}" type="sibTrans" cxnId="{E539957E-2EB0-4D14-ADDB-DF317C008CF6}">
      <dgm:prSet/>
      <dgm:spPr/>
      <dgm:t>
        <a:bodyPr/>
        <a:lstStyle/>
        <a:p>
          <a:endParaRPr lang="en-US"/>
        </a:p>
      </dgm:t>
    </dgm:pt>
    <dgm:pt modelId="{D82963F2-EC26-45EE-BE4E-DA4BBC74F0A8}">
      <dgm:prSet/>
      <dgm:spPr/>
      <dgm:t>
        <a:bodyPr/>
        <a:lstStyle/>
        <a:p>
          <a:r>
            <a:rPr lang="en-US"/>
            <a:t>let user = User::new("alice")?;</a:t>
          </a:r>
        </a:p>
      </dgm:t>
    </dgm:pt>
    <dgm:pt modelId="{4C96AF09-49C7-4FC9-B3A4-C74AAE31462D}" type="parTrans" cxnId="{13D12D0B-E4AF-49C3-98AA-E265981FDA38}">
      <dgm:prSet/>
      <dgm:spPr/>
      <dgm:t>
        <a:bodyPr/>
        <a:lstStyle/>
        <a:p>
          <a:endParaRPr lang="en-US"/>
        </a:p>
      </dgm:t>
    </dgm:pt>
    <dgm:pt modelId="{992D352C-CF0B-440B-B4E6-A6C7EB85A7AB}" type="sibTrans" cxnId="{13D12D0B-E4AF-49C3-98AA-E265981FDA38}">
      <dgm:prSet/>
      <dgm:spPr/>
      <dgm:t>
        <a:bodyPr/>
        <a:lstStyle/>
        <a:p>
          <a:endParaRPr lang="en-US"/>
        </a:p>
      </dgm:t>
    </dgm:pt>
    <dgm:pt modelId="{37723E20-BDB2-4E46-9798-ACFEA3CFB8C1}">
      <dgm:prSet/>
      <dgm:spPr/>
      <dgm:t>
        <a:bodyPr/>
        <a:lstStyle/>
        <a:p>
          <a:r>
            <a:rPr lang="en-US"/>
            <a:t>Tests that fail by returning Err instead of panicking</a:t>
          </a:r>
        </a:p>
      </dgm:t>
    </dgm:pt>
    <dgm:pt modelId="{3880A43D-E2F8-49C7-880B-E5338E97F92F}" type="parTrans" cxnId="{808A25B4-41AB-46E7-ADA4-1DF2F7F39C70}">
      <dgm:prSet/>
      <dgm:spPr/>
      <dgm:t>
        <a:bodyPr/>
        <a:lstStyle/>
        <a:p>
          <a:endParaRPr lang="en-US"/>
        </a:p>
      </dgm:t>
    </dgm:pt>
    <dgm:pt modelId="{25032809-0403-4D55-9909-08F1803D2DE1}" type="sibTrans" cxnId="{808A25B4-41AB-46E7-ADA4-1DF2F7F39C70}">
      <dgm:prSet/>
      <dgm:spPr/>
      <dgm:t>
        <a:bodyPr/>
        <a:lstStyle/>
        <a:p>
          <a:endParaRPr lang="en-US"/>
        </a:p>
      </dgm:t>
    </dgm:pt>
    <dgm:pt modelId="{ACC6C8A8-6C35-494A-A7D0-35A997FA0784}">
      <dgm:prSet/>
      <dgm:spPr/>
      <dgm:t>
        <a:bodyPr/>
        <a:lstStyle/>
        <a:p>
          <a:r>
            <a:rPr lang="en-US"/>
            <a:t>let _user = User::new("")?;</a:t>
          </a:r>
        </a:p>
      </dgm:t>
    </dgm:pt>
    <dgm:pt modelId="{9CCAFF0D-5A96-45BC-891B-2445C5C7B9E2}" type="parTrans" cxnId="{1C91B16E-36B6-437F-9696-57C7E4BEA57E}">
      <dgm:prSet/>
      <dgm:spPr/>
      <dgm:t>
        <a:bodyPr/>
        <a:lstStyle/>
        <a:p>
          <a:endParaRPr lang="en-US"/>
        </a:p>
      </dgm:t>
    </dgm:pt>
    <dgm:pt modelId="{8E7E9116-41F8-4286-B651-A57350703632}" type="sibTrans" cxnId="{1C91B16E-36B6-437F-9696-57C7E4BEA57E}">
      <dgm:prSet/>
      <dgm:spPr/>
      <dgm:t>
        <a:bodyPr/>
        <a:lstStyle/>
        <a:p>
          <a:endParaRPr lang="en-US"/>
        </a:p>
      </dgm:t>
    </dgm:pt>
    <dgm:pt modelId="{7CC1EF30-7EA4-4B91-B16E-3BFE0A594FB4}" type="pres">
      <dgm:prSet presAssocID="{0B04E314-0E36-4A95-AF2E-7338B7BAAD8A}" presName="linear" presStyleCnt="0">
        <dgm:presLayoutVars>
          <dgm:animLvl val="lvl"/>
          <dgm:resizeHandles val="exact"/>
        </dgm:presLayoutVars>
      </dgm:prSet>
      <dgm:spPr/>
    </dgm:pt>
    <dgm:pt modelId="{08B7C78C-AE4B-4511-A896-F58FFBB01E72}" type="pres">
      <dgm:prSet presAssocID="{F2CCE349-6A99-4009-B6B3-911FFC26CF5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5E17B55-7397-4DB5-9FE7-81EBCD1F5A5B}" type="pres">
      <dgm:prSet presAssocID="{F2CCE349-6A99-4009-B6B3-911FFC26CF56}" presName="childText" presStyleLbl="revTx" presStyleIdx="0" presStyleCnt="2">
        <dgm:presLayoutVars>
          <dgm:bulletEnabled val="1"/>
        </dgm:presLayoutVars>
      </dgm:prSet>
      <dgm:spPr/>
    </dgm:pt>
    <dgm:pt modelId="{A14F25C0-E003-4F58-985B-14291EE6D181}" type="pres">
      <dgm:prSet presAssocID="{37723E20-BDB2-4E46-9798-ACFEA3CFB8C1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DA31346-62EF-4F95-94E7-35C99D11EBC0}" type="pres">
      <dgm:prSet presAssocID="{37723E20-BDB2-4E46-9798-ACFEA3CFB8C1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A9706603-56E1-40C4-A54A-7D8B95B36A63}" type="presOf" srcId="{37723E20-BDB2-4E46-9798-ACFEA3CFB8C1}" destId="{A14F25C0-E003-4F58-985B-14291EE6D181}" srcOrd="0" destOrd="0" presId="urn:microsoft.com/office/officeart/2005/8/layout/vList2"/>
    <dgm:cxn modelId="{13D12D0B-E4AF-49C3-98AA-E265981FDA38}" srcId="{F2CCE349-6A99-4009-B6B3-911FFC26CF56}" destId="{D82963F2-EC26-45EE-BE4E-DA4BBC74F0A8}" srcOrd="0" destOrd="0" parTransId="{4C96AF09-49C7-4FC9-B3A4-C74AAE31462D}" sibTransId="{992D352C-CF0B-440B-B4E6-A6C7EB85A7AB}"/>
    <dgm:cxn modelId="{851C4E6C-F079-48BA-A6BC-D42C651303AD}" type="presOf" srcId="{F2CCE349-6A99-4009-B6B3-911FFC26CF56}" destId="{08B7C78C-AE4B-4511-A896-F58FFBB01E72}" srcOrd="0" destOrd="0" presId="urn:microsoft.com/office/officeart/2005/8/layout/vList2"/>
    <dgm:cxn modelId="{1C91B16E-36B6-437F-9696-57C7E4BEA57E}" srcId="{37723E20-BDB2-4E46-9798-ACFEA3CFB8C1}" destId="{ACC6C8A8-6C35-494A-A7D0-35A997FA0784}" srcOrd="0" destOrd="0" parTransId="{9CCAFF0D-5A96-45BC-891B-2445C5C7B9E2}" sibTransId="{8E7E9116-41F8-4286-B651-A57350703632}"/>
    <dgm:cxn modelId="{E97C1873-BCF2-4435-92A1-814CC1B4C63F}" type="presOf" srcId="{0B04E314-0E36-4A95-AF2E-7338B7BAAD8A}" destId="{7CC1EF30-7EA4-4B91-B16E-3BFE0A594FB4}" srcOrd="0" destOrd="0" presId="urn:microsoft.com/office/officeart/2005/8/layout/vList2"/>
    <dgm:cxn modelId="{B9DE8475-A708-4F40-9F09-86C43E2E85F2}" type="presOf" srcId="{ACC6C8A8-6C35-494A-A7D0-35A997FA0784}" destId="{0DA31346-62EF-4F95-94E7-35C99D11EBC0}" srcOrd="0" destOrd="0" presId="urn:microsoft.com/office/officeart/2005/8/layout/vList2"/>
    <dgm:cxn modelId="{E539957E-2EB0-4D14-ADDB-DF317C008CF6}" srcId="{0B04E314-0E36-4A95-AF2E-7338B7BAAD8A}" destId="{F2CCE349-6A99-4009-B6B3-911FFC26CF56}" srcOrd="0" destOrd="0" parTransId="{C01243B5-F104-4B10-AB11-564A269584BB}" sibTransId="{B9E244A6-7A5F-4F0D-850A-F65E2C9BB806}"/>
    <dgm:cxn modelId="{808A25B4-41AB-46E7-ADA4-1DF2F7F39C70}" srcId="{0B04E314-0E36-4A95-AF2E-7338B7BAAD8A}" destId="{37723E20-BDB2-4E46-9798-ACFEA3CFB8C1}" srcOrd="1" destOrd="0" parTransId="{3880A43D-E2F8-49C7-880B-E5338E97F92F}" sibTransId="{25032809-0403-4D55-9909-08F1803D2DE1}"/>
    <dgm:cxn modelId="{989886DF-4B37-43F8-8A93-9C6E08B3055F}" type="presOf" srcId="{D82963F2-EC26-45EE-BE4E-DA4BBC74F0A8}" destId="{F5E17B55-7397-4DB5-9FE7-81EBCD1F5A5B}" srcOrd="0" destOrd="0" presId="urn:microsoft.com/office/officeart/2005/8/layout/vList2"/>
    <dgm:cxn modelId="{8F40B3AB-AB04-4104-81D7-AC6D7B24FC02}" type="presParOf" srcId="{7CC1EF30-7EA4-4B91-B16E-3BFE0A594FB4}" destId="{08B7C78C-AE4B-4511-A896-F58FFBB01E72}" srcOrd="0" destOrd="0" presId="urn:microsoft.com/office/officeart/2005/8/layout/vList2"/>
    <dgm:cxn modelId="{C030AAF1-7EA7-4312-ADF3-0C7154AB6932}" type="presParOf" srcId="{7CC1EF30-7EA4-4B91-B16E-3BFE0A594FB4}" destId="{F5E17B55-7397-4DB5-9FE7-81EBCD1F5A5B}" srcOrd="1" destOrd="0" presId="urn:microsoft.com/office/officeart/2005/8/layout/vList2"/>
    <dgm:cxn modelId="{D9FC7C4A-85A6-42A6-8541-9D4F64ACE6EF}" type="presParOf" srcId="{7CC1EF30-7EA4-4B91-B16E-3BFE0A594FB4}" destId="{A14F25C0-E003-4F58-985B-14291EE6D181}" srcOrd="2" destOrd="0" presId="urn:microsoft.com/office/officeart/2005/8/layout/vList2"/>
    <dgm:cxn modelId="{EE1BA1DB-5196-4B94-8FEF-2C8535E839D5}" type="presParOf" srcId="{7CC1EF30-7EA4-4B91-B16E-3BFE0A594FB4}" destId="{0DA31346-62EF-4F95-94E7-35C99D11EBC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B04E314-0E36-4A95-AF2E-7338B7BAAD8A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2CCE349-6A99-4009-B6B3-911FFC26CF56}">
      <dgm:prSet/>
      <dgm:spPr/>
      <dgm:t>
        <a:bodyPr/>
        <a:lstStyle/>
        <a:p>
          <a:r>
            <a:rPr lang="en-US"/>
            <a:t>Testing for expected panics with #[should_panic]</a:t>
          </a:r>
        </a:p>
      </dgm:t>
    </dgm:pt>
    <dgm:pt modelId="{C01243B5-F104-4B10-AB11-564A269584BB}" type="parTrans" cxnId="{E539957E-2EB0-4D14-ADDB-DF317C008CF6}">
      <dgm:prSet/>
      <dgm:spPr/>
      <dgm:t>
        <a:bodyPr/>
        <a:lstStyle/>
        <a:p>
          <a:endParaRPr lang="en-US"/>
        </a:p>
      </dgm:t>
    </dgm:pt>
    <dgm:pt modelId="{B9E244A6-7A5F-4F0D-850A-F65E2C9BB806}" type="sibTrans" cxnId="{E539957E-2EB0-4D14-ADDB-DF317C008CF6}">
      <dgm:prSet/>
      <dgm:spPr/>
      <dgm:t>
        <a:bodyPr/>
        <a:lstStyle/>
        <a:p>
          <a:endParaRPr lang="en-US"/>
        </a:p>
      </dgm:t>
    </dgm:pt>
    <dgm:pt modelId="{D82963F2-EC26-45EE-BE4E-DA4BBC74F0A8}">
      <dgm:prSet/>
      <dgm:spPr/>
      <dgm:t>
        <a:bodyPr/>
        <a:lstStyle/>
        <a:p>
          <a:r>
            <a:rPr lang="en-US"/>
            <a:t>#[should_panic] fn it_fails() { assert_eq!(add(2, 3), 4); }</a:t>
          </a:r>
        </a:p>
      </dgm:t>
    </dgm:pt>
    <dgm:pt modelId="{992D352C-CF0B-440B-B4E6-A6C7EB85A7AB}" type="sibTrans" cxnId="{13D12D0B-E4AF-49C3-98AA-E265981FDA38}">
      <dgm:prSet/>
      <dgm:spPr/>
      <dgm:t>
        <a:bodyPr/>
        <a:lstStyle/>
        <a:p>
          <a:endParaRPr lang="en-US"/>
        </a:p>
      </dgm:t>
    </dgm:pt>
    <dgm:pt modelId="{4C96AF09-49C7-4FC9-B3A4-C74AAE31462D}" type="parTrans" cxnId="{13D12D0B-E4AF-49C3-98AA-E265981FDA38}">
      <dgm:prSet/>
      <dgm:spPr/>
      <dgm:t>
        <a:bodyPr/>
        <a:lstStyle/>
        <a:p>
          <a:endParaRPr lang="en-US"/>
        </a:p>
      </dgm:t>
    </dgm:pt>
    <dgm:pt modelId="{37723E20-BDB2-4E46-9798-ACFEA3CFB8C1}">
      <dgm:prSet/>
      <dgm:spPr/>
      <dgm:t>
        <a:bodyPr/>
        <a:lstStyle/>
        <a:p>
          <a:r>
            <a:rPr lang="en-US"/>
            <a:t>Testing for specific panic messages with #[should_panic(expected = "...")]</a:t>
          </a:r>
        </a:p>
      </dgm:t>
    </dgm:pt>
    <dgm:pt modelId="{25032809-0403-4D55-9909-08F1803D2DE1}" type="sibTrans" cxnId="{808A25B4-41AB-46E7-ADA4-1DF2F7F39C70}">
      <dgm:prSet/>
      <dgm:spPr/>
      <dgm:t>
        <a:bodyPr/>
        <a:lstStyle/>
        <a:p>
          <a:endParaRPr lang="en-US"/>
        </a:p>
      </dgm:t>
    </dgm:pt>
    <dgm:pt modelId="{3880A43D-E2F8-49C7-880B-E5338E97F92F}" type="parTrans" cxnId="{808A25B4-41AB-46E7-ADA4-1DF2F7F39C70}">
      <dgm:prSet/>
      <dgm:spPr/>
      <dgm:t>
        <a:bodyPr/>
        <a:lstStyle/>
        <a:p>
          <a:endParaRPr lang="en-US"/>
        </a:p>
      </dgm:t>
    </dgm:pt>
    <dgm:pt modelId="{ACC6C8A8-6C35-494A-A7D0-35A997FA0784}">
      <dgm:prSet/>
      <dgm:spPr/>
      <dgm:t>
        <a:bodyPr/>
        <a:lstStyle/>
        <a:p>
          <a:r>
            <a:rPr lang="en-US"/>
            <a:t>#[should_panic(expected = "Expected 27 + 23 to equal 51")]</a:t>
          </a:r>
        </a:p>
      </dgm:t>
    </dgm:pt>
    <dgm:pt modelId="{8E7E9116-41F8-4286-B651-A57350703632}" type="sibTrans" cxnId="{1C91B16E-36B6-437F-9696-57C7E4BEA57E}">
      <dgm:prSet/>
      <dgm:spPr/>
      <dgm:t>
        <a:bodyPr/>
        <a:lstStyle/>
        <a:p>
          <a:endParaRPr lang="en-US"/>
        </a:p>
      </dgm:t>
    </dgm:pt>
    <dgm:pt modelId="{9CCAFF0D-5A96-45BC-891B-2445C5C7B9E2}" type="parTrans" cxnId="{1C91B16E-36B6-437F-9696-57C7E4BEA57E}">
      <dgm:prSet/>
      <dgm:spPr/>
      <dgm:t>
        <a:bodyPr/>
        <a:lstStyle/>
        <a:p>
          <a:endParaRPr lang="en-US"/>
        </a:p>
      </dgm:t>
    </dgm:pt>
    <dgm:pt modelId="{81190726-4EE6-40A8-B02C-463C1FE516B7}" type="pres">
      <dgm:prSet presAssocID="{0B04E314-0E36-4A95-AF2E-7338B7BAAD8A}" presName="linear" presStyleCnt="0">
        <dgm:presLayoutVars>
          <dgm:animLvl val="lvl"/>
          <dgm:resizeHandles val="exact"/>
        </dgm:presLayoutVars>
      </dgm:prSet>
      <dgm:spPr/>
    </dgm:pt>
    <dgm:pt modelId="{7F5BE4B9-A6E1-4836-BD4A-9A7590891A37}" type="pres">
      <dgm:prSet presAssocID="{F2CCE349-6A99-4009-B6B3-911FFC26CF5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C819663-D3F4-4639-B72D-C3F726B2C5C5}" type="pres">
      <dgm:prSet presAssocID="{F2CCE349-6A99-4009-B6B3-911FFC26CF56}" presName="childText" presStyleLbl="revTx" presStyleIdx="0" presStyleCnt="2">
        <dgm:presLayoutVars>
          <dgm:bulletEnabled val="1"/>
        </dgm:presLayoutVars>
      </dgm:prSet>
      <dgm:spPr/>
    </dgm:pt>
    <dgm:pt modelId="{64EA8F55-13AC-4111-BBF8-2AD3F892EB48}" type="pres">
      <dgm:prSet presAssocID="{37723E20-BDB2-4E46-9798-ACFEA3CFB8C1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868A8C55-47E5-4F2A-9BBF-E7E4ED689C30}" type="pres">
      <dgm:prSet presAssocID="{37723E20-BDB2-4E46-9798-ACFEA3CFB8C1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13D12D0B-E4AF-49C3-98AA-E265981FDA38}" srcId="{F2CCE349-6A99-4009-B6B3-911FFC26CF56}" destId="{D82963F2-EC26-45EE-BE4E-DA4BBC74F0A8}" srcOrd="0" destOrd="0" parTransId="{4C96AF09-49C7-4FC9-B3A4-C74AAE31462D}" sibTransId="{992D352C-CF0B-440B-B4E6-A6C7EB85A7AB}"/>
    <dgm:cxn modelId="{736DAF19-12E2-43C7-AFA9-A90CF7FF9F7F}" type="presOf" srcId="{0B04E314-0E36-4A95-AF2E-7338B7BAAD8A}" destId="{81190726-4EE6-40A8-B02C-463C1FE516B7}" srcOrd="0" destOrd="0" presId="urn:microsoft.com/office/officeart/2005/8/layout/vList2"/>
    <dgm:cxn modelId="{B90EC126-29BD-4BAF-B3CF-420B8B40DCD1}" type="presOf" srcId="{F2CCE349-6A99-4009-B6B3-911FFC26CF56}" destId="{7F5BE4B9-A6E1-4836-BD4A-9A7590891A37}" srcOrd="0" destOrd="0" presId="urn:microsoft.com/office/officeart/2005/8/layout/vList2"/>
    <dgm:cxn modelId="{1C91B16E-36B6-437F-9696-57C7E4BEA57E}" srcId="{37723E20-BDB2-4E46-9798-ACFEA3CFB8C1}" destId="{ACC6C8A8-6C35-494A-A7D0-35A997FA0784}" srcOrd="0" destOrd="0" parTransId="{9CCAFF0D-5A96-45BC-891B-2445C5C7B9E2}" sibTransId="{8E7E9116-41F8-4286-B651-A57350703632}"/>
    <dgm:cxn modelId="{E539957E-2EB0-4D14-ADDB-DF317C008CF6}" srcId="{0B04E314-0E36-4A95-AF2E-7338B7BAAD8A}" destId="{F2CCE349-6A99-4009-B6B3-911FFC26CF56}" srcOrd="0" destOrd="0" parTransId="{C01243B5-F104-4B10-AB11-564A269584BB}" sibTransId="{B9E244A6-7A5F-4F0D-850A-F65E2C9BB806}"/>
    <dgm:cxn modelId="{62F17EA5-F9CD-4459-A4B6-894B502B57F5}" type="presOf" srcId="{37723E20-BDB2-4E46-9798-ACFEA3CFB8C1}" destId="{64EA8F55-13AC-4111-BBF8-2AD3F892EB48}" srcOrd="0" destOrd="0" presId="urn:microsoft.com/office/officeart/2005/8/layout/vList2"/>
    <dgm:cxn modelId="{BE8FFFB3-FB45-4280-A791-39F1638993C6}" type="presOf" srcId="{D82963F2-EC26-45EE-BE4E-DA4BBC74F0A8}" destId="{BC819663-D3F4-4639-B72D-C3F726B2C5C5}" srcOrd="0" destOrd="0" presId="urn:microsoft.com/office/officeart/2005/8/layout/vList2"/>
    <dgm:cxn modelId="{808A25B4-41AB-46E7-ADA4-1DF2F7F39C70}" srcId="{0B04E314-0E36-4A95-AF2E-7338B7BAAD8A}" destId="{37723E20-BDB2-4E46-9798-ACFEA3CFB8C1}" srcOrd="1" destOrd="0" parTransId="{3880A43D-E2F8-49C7-880B-E5338E97F92F}" sibTransId="{25032809-0403-4D55-9909-08F1803D2DE1}"/>
    <dgm:cxn modelId="{0D7F9AFF-8CC4-42D5-9A18-2D65505733F6}" type="presOf" srcId="{ACC6C8A8-6C35-494A-A7D0-35A997FA0784}" destId="{868A8C55-47E5-4F2A-9BBF-E7E4ED689C30}" srcOrd="0" destOrd="0" presId="urn:microsoft.com/office/officeart/2005/8/layout/vList2"/>
    <dgm:cxn modelId="{3112D751-12DE-4000-B404-9C91C87685BE}" type="presParOf" srcId="{81190726-4EE6-40A8-B02C-463C1FE516B7}" destId="{7F5BE4B9-A6E1-4836-BD4A-9A7590891A37}" srcOrd="0" destOrd="0" presId="urn:microsoft.com/office/officeart/2005/8/layout/vList2"/>
    <dgm:cxn modelId="{82168F03-0580-4221-B29A-3653B542068E}" type="presParOf" srcId="{81190726-4EE6-40A8-B02C-463C1FE516B7}" destId="{BC819663-D3F4-4639-B72D-C3F726B2C5C5}" srcOrd="1" destOrd="0" presId="urn:microsoft.com/office/officeart/2005/8/layout/vList2"/>
    <dgm:cxn modelId="{E63B21E8-CC4D-42EC-8CCF-EC62662E7FD3}" type="presParOf" srcId="{81190726-4EE6-40A8-B02C-463C1FE516B7}" destId="{64EA8F55-13AC-4111-BBF8-2AD3F892EB48}" srcOrd="2" destOrd="0" presId="urn:microsoft.com/office/officeart/2005/8/layout/vList2"/>
    <dgm:cxn modelId="{7B85203A-7A3C-4E3F-AB65-3EFC0D82D51B}" type="presParOf" srcId="{81190726-4EE6-40A8-B02C-463C1FE516B7}" destId="{868A8C55-47E5-4F2A-9BBF-E7E4ED689C3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B007C-0CA2-4B8E-B3B9-3F642ED5BD40}">
      <dsp:nvSpPr>
        <dsp:cNvPr id="0" name=""/>
        <dsp:cNvSpPr/>
      </dsp:nvSpPr>
      <dsp:spPr>
        <a:xfrm>
          <a:off x="0" y="107971"/>
          <a:ext cx="6496050" cy="103285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cargo new testing --lib</a:t>
          </a:r>
        </a:p>
      </dsp:txBody>
      <dsp:txXfrm>
        <a:off x="50420" y="158391"/>
        <a:ext cx="6395210" cy="932014"/>
      </dsp:txXfrm>
    </dsp:sp>
    <dsp:sp modelId="{3FE4FAB3-9480-4C0F-BB58-009401DE7E69}">
      <dsp:nvSpPr>
        <dsp:cNvPr id="0" name=""/>
        <dsp:cNvSpPr/>
      </dsp:nvSpPr>
      <dsp:spPr>
        <a:xfrm>
          <a:off x="0" y="1215705"/>
          <a:ext cx="6496050" cy="1032854"/>
        </a:xfrm>
        <a:prstGeom prst="roundRect">
          <a:avLst/>
        </a:prstGeom>
        <a:gradFill rotWithShape="0">
          <a:gsLst>
            <a:gs pos="0">
              <a:schemeClr val="accent2">
                <a:hueOff val="-443578"/>
                <a:satOff val="2739"/>
                <a:lumOff val="-392"/>
                <a:alphaOff val="0"/>
                <a:tint val="98000"/>
                <a:lumMod val="114000"/>
              </a:schemeClr>
            </a:gs>
            <a:gs pos="100000">
              <a:schemeClr val="accent2">
                <a:hueOff val="-443578"/>
                <a:satOff val="2739"/>
                <a:lumOff val="-392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Creates a package containing a library crate.</a:t>
          </a:r>
        </a:p>
      </dsp:txBody>
      <dsp:txXfrm>
        <a:off x="50420" y="1266125"/>
        <a:ext cx="6395210" cy="932014"/>
      </dsp:txXfrm>
    </dsp:sp>
    <dsp:sp modelId="{0FD1986A-E5E9-4C6F-8392-55CFF7307187}">
      <dsp:nvSpPr>
        <dsp:cNvPr id="0" name=""/>
        <dsp:cNvSpPr/>
      </dsp:nvSpPr>
      <dsp:spPr>
        <a:xfrm>
          <a:off x="0" y="2323439"/>
          <a:ext cx="6496050" cy="1032854"/>
        </a:xfrm>
        <a:prstGeom prst="roundRect">
          <a:avLst/>
        </a:prstGeom>
        <a:gradFill rotWithShape="0">
          <a:gsLst>
            <a:gs pos="0">
              <a:schemeClr val="accent2">
                <a:hueOff val="-887157"/>
                <a:satOff val="5477"/>
                <a:lumOff val="-784"/>
                <a:alphaOff val="0"/>
                <a:tint val="98000"/>
                <a:lumMod val="114000"/>
              </a:schemeClr>
            </a:gs>
            <a:gs pos="100000">
              <a:schemeClr val="accent2">
                <a:hueOff val="-887157"/>
                <a:satOff val="5477"/>
                <a:lumOff val="-784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--lib says to create a library crate and by default it holds some test code.</a:t>
          </a:r>
        </a:p>
      </dsp:txBody>
      <dsp:txXfrm>
        <a:off x="50420" y="2373859"/>
        <a:ext cx="6395210" cy="932014"/>
      </dsp:txXfrm>
    </dsp:sp>
    <dsp:sp modelId="{BA9DAC07-45B2-490A-9DF0-6E3074E5FA85}">
      <dsp:nvSpPr>
        <dsp:cNvPr id="0" name=""/>
        <dsp:cNvSpPr/>
      </dsp:nvSpPr>
      <dsp:spPr>
        <a:xfrm>
          <a:off x="0" y="3431174"/>
          <a:ext cx="6496050" cy="1032854"/>
        </a:xfrm>
        <a:prstGeom prst="roundRect">
          <a:avLst/>
        </a:prstGeom>
        <a:gradFill rotWithShape="0">
          <a:gsLst>
            <a:gs pos="0">
              <a:schemeClr val="accent2">
                <a:hueOff val="-1330735"/>
                <a:satOff val="8216"/>
                <a:lumOff val="-1176"/>
                <a:alphaOff val="0"/>
                <a:tint val="98000"/>
                <a:lumMod val="114000"/>
              </a:schemeClr>
            </a:gs>
            <a:gs pos="100000">
              <a:schemeClr val="accent2">
                <a:hueOff val="-1330735"/>
                <a:satOff val="8216"/>
                <a:lumOff val="-1176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Let's see what this new package and crate look like.</a:t>
          </a:r>
        </a:p>
      </dsp:txBody>
      <dsp:txXfrm>
        <a:off x="50420" y="3481594"/>
        <a:ext cx="6395210" cy="9320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1A92B6-F518-4785-8666-D3C197638409}">
      <dsp:nvSpPr>
        <dsp:cNvPr id="0" name=""/>
        <dsp:cNvSpPr/>
      </dsp:nvSpPr>
      <dsp:spPr>
        <a:xfrm>
          <a:off x="0" y="5525"/>
          <a:ext cx="10895369" cy="7915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0" i="0" kern="1200"/>
            <a:t>Basic unit test structure using #[test] and assert_eq!</a:t>
          </a:r>
          <a:endParaRPr lang="en-US" sz="3300" kern="1200"/>
        </a:p>
      </dsp:txBody>
      <dsp:txXfrm>
        <a:off x="38638" y="44163"/>
        <a:ext cx="10818093" cy="714229"/>
      </dsp:txXfrm>
    </dsp:sp>
    <dsp:sp modelId="{0CC70FD5-8550-4D90-99AB-A0D566999C7D}">
      <dsp:nvSpPr>
        <dsp:cNvPr id="0" name=""/>
        <dsp:cNvSpPr/>
      </dsp:nvSpPr>
      <dsp:spPr>
        <a:xfrm>
          <a:off x="0" y="797030"/>
          <a:ext cx="10895369" cy="1263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5928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b="0" i="0" kern="1200"/>
            <a:t>Failing tests and assertion output showing expected vs actual values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nb-NO" sz="2600" b="0" i="0" kern="1200"/>
            <a:t>assert_eq!(add(2, 2), 4);</a:t>
          </a:r>
          <a:endParaRPr lang="en-US" sz="2600" kern="1200"/>
        </a:p>
      </dsp:txBody>
      <dsp:txXfrm>
        <a:off x="0" y="797030"/>
        <a:ext cx="10895369" cy="1263735"/>
      </dsp:txXfrm>
    </dsp:sp>
    <dsp:sp modelId="{A7F99DDF-2A2A-4EEC-BECD-C064EB67CEC1}">
      <dsp:nvSpPr>
        <dsp:cNvPr id="0" name=""/>
        <dsp:cNvSpPr/>
      </dsp:nvSpPr>
      <dsp:spPr>
        <a:xfrm>
          <a:off x="0" y="2060766"/>
          <a:ext cx="10895369" cy="791505"/>
        </a:xfrm>
        <a:prstGeom prst="roundRect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0" i="0" kern="1200"/>
            <a:t>Custom assertion messages for clearer debugging</a:t>
          </a:r>
          <a:endParaRPr lang="en-US" sz="3300" kern="1200"/>
        </a:p>
      </dsp:txBody>
      <dsp:txXfrm>
        <a:off x="38638" y="2099404"/>
        <a:ext cx="10818093" cy="714229"/>
      </dsp:txXfrm>
    </dsp:sp>
    <dsp:sp modelId="{CB45B904-6213-4D95-B9B3-CECB18318EB3}">
      <dsp:nvSpPr>
        <dsp:cNvPr id="0" name=""/>
        <dsp:cNvSpPr/>
      </dsp:nvSpPr>
      <dsp:spPr>
        <a:xfrm>
          <a:off x="0" y="2852271"/>
          <a:ext cx="10895369" cy="546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5928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b="0" i="0" kern="1200"/>
            <a:t>assert_eq!(add(27, 23), 51, "Expected 51, but got {}", result);</a:t>
          </a:r>
          <a:endParaRPr lang="en-US" sz="2600" kern="1200"/>
        </a:p>
      </dsp:txBody>
      <dsp:txXfrm>
        <a:off x="0" y="2852271"/>
        <a:ext cx="10895369" cy="5464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B7C78C-AE4B-4511-A896-F58FFBB01E72}">
      <dsp:nvSpPr>
        <dsp:cNvPr id="0" name=""/>
        <dsp:cNvSpPr/>
      </dsp:nvSpPr>
      <dsp:spPr>
        <a:xfrm>
          <a:off x="0" y="323608"/>
          <a:ext cx="10895369" cy="8154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Using Result in tests with ? for error propagation</a:t>
          </a:r>
        </a:p>
      </dsp:txBody>
      <dsp:txXfrm>
        <a:off x="39809" y="363417"/>
        <a:ext cx="10815751" cy="735872"/>
      </dsp:txXfrm>
    </dsp:sp>
    <dsp:sp modelId="{F5E17B55-7397-4DB5-9FE7-81EBCD1F5A5B}">
      <dsp:nvSpPr>
        <dsp:cNvPr id="0" name=""/>
        <dsp:cNvSpPr/>
      </dsp:nvSpPr>
      <dsp:spPr>
        <a:xfrm>
          <a:off x="0" y="1139098"/>
          <a:ext cx="10895369" cy="563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5928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let user = User::new("alice")?;</a:t>
          </a:r>
        </a:p>
      </dsp:txBody>
      <dsp:txXfrm>
        <a:off x="0" y="1139098"/>
        <a:ext cx="10895369" cy="563040"/>
      </dsp:txXfrm>
    </dsp:sp>
    <dsp:sp modelId="{A14F25C0-E003-4F58-985B-14291EE6D181}">
      <dsp:nvSpPr>
        <dsp:cNvPr id="0" name=""/>
        <dsp:cNvSpPr/>
      </dsp:nvSpPr>
      <dsp:spPr>
        <a:xfrm>
          <a:off x="0" y="1702138"/>
          <a:ext cx="10895369" cy="81549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Tests that fail by returning Err instead of panicking</a:t>
          </a:r>
        </a:p>
      </dsp:txBody>
      <dsp:txXfrm>
        <a:off x="39809" y="1741947"/>
        <a:ext cx="10815751" cy="735872"/>
      </dsp:txXfrm>
    </dsp:sp>
    <dsp:sp modelId="{0DA31346-62EF-4F95-94E7-35C99D11EBC0}">
      <dsp:nvSpPr>
        <dsp:cNvPr id="0" name=""/>
        <dsp:cNvSpPr/>
      </dsp:nvSpPr>
      <dsp:spPr>
        <a:xfrm>
          <a:off x="0" y="2517628"/>
          <a:ext cx="10895369" cy="563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5928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kern="1200"/>
            <a:t>let _user = User::new("")?;</a:t>
          </a:r>
        </a:p>
      </dsp:txBody>
      <dsp:txXfrm>
        <a:off x="0" y="2517628"/>
        <a:ext cx="10895369" cy="5630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5BE4B9-A6E1-4836-BD4A-9A7590891A37}">
      <dsp:nvSpPr>
        <dsp:cNvPr id="0" name=""/>
        <dsp:cNvSpPr/>
      </dsp:nvSpPr>
      <dsp:spPr>
        <a:xfrm>
          <a:off x="0" y="13583"/>
          <a:ext cx="10895369" cy="119175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Testing for expected panics with #[should_panic]</a:t>
          </a:r>
        </a:p>
      </dsp:txBody>
      <dsp:txXfrm>
        <a:off x="58177" y="71760"/>
        <a:ext cx="10779015" cy="1075400"/>
      </dsp:txXfrm>
    </dsp:sp>
    <dsp:sp modelId="{BC819663-D3F4-4639-B72D-C3F726B2C5C5}">
      <dsp:nvSpPr>
        <dsp:cNvPr id="0" name=""/>
        <dsp:cNvSpPr/>
      </dsp:nvSpPr>
      <dsp:spPr>
        <a:xfrm>
          <a:off x="0" y="1205338"/>
          <a:ext cx="10895369" cy="49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5928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#[should_panic] fn it_fails() { assert_eq!(add(2, 3), 4); }</a:t>
          </a:r>
        </a:p>
      </dsp:txBody>
      <dsp:txXfrm>
        <a:off x="0" y="1205338"/>
        <a:ext cx="10895369" cy="496800"/>
      </dsp:txXfrm>
    </dsp:sp>
    <dsp:sp modelId="{64EA8F55-13AC-4111-BBF8-2AD3F892EB48}">
      <dsp:nvSpPr>
        <dsp:cNvPr id="0" name=""/>
        <dsp:cNvSpPr/>
      </dsp:nvSpPr>
      <dsp:spPr>
        <a:xfrm>
          <a:off x="0" y="1702138"/>
          <a:ext cx="10895369" cy="119175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Testing for specific panic messages with #[should_panic(expected = "...")]</a:t>
          </a:r>
        </a:p>
      </dsp:txBody>
      <dsp:txXfrm>
        <a:off x="58177" y="1760315"/>
        <a:ext cx="10779015" cy="1075400"/>
      </dsp:txXfrm>
    </dsp:sp>
    <dsp:sp modelId="{868A8C55-47E5-4F2A-9BBF-E7E4ED689C30}">
      <dsp:nvSpPr>
        <dsp:cNvPr id="0" name=""/>
        <dsp:cNvSpPr/>
      </dsp:nvSpPr>
      <dsp:spPr>
        <a:xfrm>
          <a:off x="0" y="2893893"/>
          <a:ext cx="10895369" cy="49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5928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/>
            <a:t>#[should_panic(expected = "Expected 27 + 23 to equal 51")]</a:t>
          </a:r>
        </a:p>
      </dsp:txBody>
      <dsp:txXfrm>
        <a:off x="0" y="2893893"/>
        <a:ext cx="10895369" cy="496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B8E87C-79E7-4902-BF5B-1E9F8200CE8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E2C525-4169-44C9-9ACF-815616C67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667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Rather than having a lot of slides I plan on most of the presentation being the live demo of the code.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2C525-4169-44C9-9ACF-815616C67FD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870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Everything from here will be a short review of the demo.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2C525-4169-44C9-9ACF-815616C67FD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937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CE6-5C5D-4666-864F-CD44CD60D78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989D5-FC59-466C-8793-27348F31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9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CE6-5C5D-4666-864F-CD44CD60D78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989D5-FC59-466C-8793-27348F31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732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CE6-5C5D-4666-864F-CD44CD60D78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989D5-FC59-466C-8793-27348F31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50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CE6-5C5D-4666-864F-CD44CD60D78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989D5-FC59-466C-8793-27348F31853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4285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CE6-5C5D-4666-864F-CD44CD60D78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989D5-FC59-466C-8793-27348F31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06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CE6-5C5D-4666-864F-CD44CD60D78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989D5-FC59-466C-8793-27348F31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115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CE6-5C5D-4666-864F-CD44CD60D78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989D5-FC59-466C-8793-27348F31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35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CE6-5C5D-4666-864F-CD44CD60D78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989D5-FC59-466C-8793-27348F31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5457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CE6-5C5D-4666-864F-CD44CD60D78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989D5-FC59-466C-8793-27348F31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728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CE6-5C5D-4666-864F-CD44CD60D78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989D5-FC59-466C-8793-27348F31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50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CE6-5C5D-4666-864F-CD44CD60D78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989D5-FC59-466C-8793-27348F31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463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CE6-5C5D-4666-864F-CD44CD60D78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989D5-FC59-466C-8793-27348F31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2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CE6-5C5D-4666-864F-CD44CD60D78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989D5-FC59-466C-8793-27348F31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49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CE6-5C5D-4666-864F-CD44CD60D78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989D5-FC59-466C-8793-27348F31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4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CE6-5C5D-4666-864F-CD44CD60D78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989D5-FC59-466C-8793-27348F31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28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CE6-5C5D-4666-864F-CD44CD60D78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989D5-FC59-466C-8793-27348F31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195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CE6-5C5D-4666-864F-CD44CD60D78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989D5-FC59-466C-8793-27348F31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22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B391CE6-5C5D-4666-864F-CD44CD60D78E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989D5-FC59-466C-8793-27348F31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5488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4AECC-B18A-950F-607B-D3D87592E6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Unit Testing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55A499-9854-02D0-0307-772C824DA4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Kyle Hinkle</a:t>
            </a:r>
          </a:p>
        </p:txBody>
      </p:sp>
    </p:spTree>
    <p:extLst>
      <p:ext uri="{BB962C8B-B14F-4D97-AF65-F5344CB8AC3E}">
        <p14:creationId xmlns:p14="http://schemas.microsoft.com/office/powerpoint/2010/main" val="2976300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8B9538A-2A89-47DD-996C-7D2BE2AB6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A32481-1CC9-5438-EEDF-699FED13E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855" y="1447800"/>
            <a:ext cx="3108626" cy="4572000"/>
          </a:xfrm>
        </p:spPr>
        <p:txBody>
          <a:bodyPr anchor="ctr">
            <a:normAutofit/>
          </a:bodyPr>
          <a:lstStyle/>
          <a:p>
            <a:r>
              <a:rPr lang="en-US" sz="3600">
                <a:solidFill>
                  <a:srgbClr val="EBEBEB"/>
                </a:solidFill>
              </a:rPr>
              <a:t>Creating a New Cargo Test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625979B-5325-4898-8EF9-5C174B192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61310" y="0"/>
            <a:ext cx="8030690" cy="6858000"/>
          </a:xfrm>
          <a:custGeom>
            <a:avLst/>
            <a:gdLst>
              <a:gd name="connsiteX0" fmla="*/ 1176 w 8030690"/>
              <a:gd name="connsiteY0" fmla="*/ 0 h 6858000"/>
              <a:gd name="connsiteX1" fmla="*/ 1344715 w 8030690"/>
              <a:gd name="connsiteY1" fmla="*/ 0 h 6858000"/>
              <a:gd name="connsiteX2" fmla="*/ 1344715 w 8030690"/>
              <a:gd name="connsiteY2" fmla="*/ 0 h 6858000"/>
              <a:gd name="connsiteX3" fmla="*/ 8030690 w 8030690"/>
              <a:gd name="connsiteY3" fmla="*/ 0 h 6858000"/>
              <a:gd name="connsiteX4" fmla="*/ 8030690 w 8030690"/>
              <a:gd name="connsiteY4" fmla="*/ 6858000 h 6858000"/>
              <a:gd name="connsiteX5" fmla="*/ 477746 w 8030690"/>
              <a:gd name="connsiteY5" fmla="*/ 6858000 h 6858000"/>
              <a:gd name="connsiteX6" fmla="*/ 477746 w 8030690"/>
              <a:gd name="connsiteY6" fmla="*/ 6858000 h 6858000"/>
              <a:gd name="connsiteX7" fmla="*/ 0 w 8030690"/>
              <a:gd name="connsiteY7" fmla="*/ 6858000 h 6858000"/>
              <a:gd name="connsiteX8" fmla="*/ 5883 w 8030690"/>
              <a:gd name="connsiteY8" fmla="*/ 6817538 h 6858000"/>
              <a:gd name="connsiteX9" fmla="*/ 23196 w 8030690"/>
              <a:gd name="connsiteY9" fmla="*/ 6698894 h 6858000"/>
              <a:gd name="connsiteX10" fmla="*/ 35298 w 8030690"/>
              <a:gd name="connsiteY10" fmla="*/ 6612483 h 6858000"/>
              <a:gd name="connsiteX11" fmla="*/ 48073 w 8030690"/>
              <a:gd name="connsiteY11" fmla="*/ 6509613 h 6858000"/>
              <a:gd name="connsiteX12" fmla="*/ 63369 w 8030690"/>
              <a:gd name="connsiteY12" fmla="*/ 6387541 h 6858000"/>
              <a:gd name="connsiteX13" fmla="*/ 79506 w 8030690"/>
              <a:gd name="connsiteY13" fmla="*/ 6252438 h 6858000"/>
              <a:gd name="connsiteX14" fmla="*/ 96483 w 8030690"/>
              <a:gd name="connsiteY14" fmla="*/ 6100191 h 6858000"/>
              <a:gd name="connsiteX15" fmla="*/ 114468 w 8030690"/>
              <a:gd name="connsiteY15" fmla="*/ 5934227 h 6858000"/>
              <a:gd name="connsiteX16" fmla="*/ 132454 w 8030690"/>
              <a:gd name="connsiteY16" fmla="*/ 5753862 h 6858000"/>
              <a:gd name="connsiteX17" fmla="*/ 150775 w 8030690"/>
              <a:gd name="connsiteY17" fmla="*/ 5561838 h 6858000"/>
              <a:gd name="connsiteX18" fmla="*/ 167752 w 8030690"/>
              <a:gd name="connsiteY18" fmla="*/ 5354726 h 6858000"/>
              <a:gd name="connsiteX19" fmla="*/ 184057 w 8030690"/>
              <a:gd name="connsiteY19" fmla="*/ 5138013 h 6858000"/>
              <a:gd name="connsiteX20" fmla="*/ 198849 w 8030690"/>
              <a:gd name="connsiteY20" fmla="*/ 4908956 h 6858000"/>
              <a:gd name="connsiteX21" fmla="*/ 212968 w 8030690"/>
              <a:gd name="connsiteY21" fmla="*/ 4670298 h 6858000"/>
              <a:gd name="connsiteX22" fmla="*/ 226248 w 8030690"/>
              <a:gd name="connsiteY22" fmla="*/ 4421352 h 6858000"/>
              <a:gd name="connsiteX23" fmla="*/ 230954 w 8030690"/>
              <a:gd name="connsiteY23" fmla="*/ 4293793 h 6858000"/>
              <a:gd name="connsiteX24" fmla="*/ 236165 w 8030690"/>
              <a:gd name="connsiteY24" fmla="*/ 4163491 h 6858000"/>
              <a:gd name="connsiteX25" fmla="*/ 241039 w 8030690"/>
              <a:gd name="connsiteY25" fmla="*/ 4031132 h 6858000"/>
              <a:gd name="connsiteX26" fmla="*/ 244233 w 8030690"/>
              <a:gd name="connsiteY26" fmla="*/ 3898087 h 6858000"/>
              <a:gd name="connsiteX27" fmla="*/ 247091 w 8030690"/>
              <a:gd name="connsiteY27" fmla="*/ 3762298 h 6858000"/>
              <a:gd name="connsiteX28" fmla="*/ 250116 w 8030690"/>
              <a:gd name="connsiteY28" fmla="*/ 3625138 h 6858000"/>
              <a:gd name="connsiteX29" fmla="*/ 252133 w 8030690"/>
              <a:gd name="connsiteY29" fmla="*/ 3485235 h 6858000"/>
              <a:gd name="connsiteX30" fmla="*/ 252133 w 8030690"/>
              <a:gd name="connsiteY30" fmla="*/ 3343960 h 6858000"/>
              <a:gd name="connsiteX31" fmla="*/ 253142 w 8030690"/>
              <a:gd name="connsiteY31" fmla="*/ 3201314 h 6858000"/>
              <a:gd name="connsiteX32" fmla="*/ 252133 w 8030690"/>
              <a:gd name="connsiteY32" fmla="*/ 3057296 h 6858000"/>
              <a:gd name="connsiteX33" fmla="*/ 250116 w 8030690"/>
              <a:gd name="connsiteY33" fmla="*/ 2911221 h 6858000"/>
              <a:gd name="connsiteX34" fmla="*/ 248267 w 8030690"/>
              <a:gd name="connsiteY34" fmla="*/ 2765145 h 6858000"/>
              <a:gd name="connsiteX35" fmla="*/ 244233 w 8030690"/>
              <a:gd name="connsiteY35" fmla="*/ 2617013 h 6858000"/>
              <a:gd name="connsiteX36" fmla="*/ 240031 w 8030690"/>
              <a:gd name="connsiteY36" fmla="*/ 2467508 h 6858000"/>
              <a:gd name="connsiteX37" fmla="*/ 235156 w 8030690"/>
              <a:gd name="connsiteY37" fmla="*/ 2318004 h 6858000"/>
              <a:gd name="connsiteX38" fmla="*/ 228265 w 8030690"/>
              <a:gd name="connsiteY38" fmla="*/ 2167128 h 6858000"/>
              <a:gd name="connsiteX39" fmla="*/ 220028 w 8030690"/>
              <a:gd name="connsiteY39" fmla="*/ 2014880 h 6858000"/>
              <a:gd name="connsiteX40" fmla="*/ 212128 w 8030690"/>
              <a:gd name="connsiteY40" fmla="*/ 1861947 h 6858000"/>
              <a:gd name="connsiteX41" fmla="*/ 202043 w 8030690"/>
              <a:gd name="connsiteY41" fmla="*/ 1709013 h 6858000"/>
              <a:gd name="connsiteX42" fmla="*/ 189940 w 8030690"/>
              <a:gd name="connsiteY42" fmla="*/ 1554023 h 6858000"/>
              <a:gd name="connsiteX43" fmla="*/ 177838 w 8030690"/>
              <a:gd name="connsiteY43" fmla="*/ 1401089 h 6858000"/>
              <a:gd name="connsiteX44" fmla="*/ 163886 w 8030690"/>
              <a:gd name="connsiteY44" fmla="*/ 1245413 h 6858000"/>
              <a:gd name="connsiteX45" fmla="*/ 148590 w 8030690"/>
              <a:gd name="connsiteY45" fmla="*/ 1089050 h 6858000"/>
              <a:gd name="connsiteX46" fmla="*/ 132454 w 8030690"/>
              <a:gd name="connsiteY46" fmla="*/ 934745 h 6858000"/>
              <a:gd name="connsiteX47" fmla="*/ 113628 w 8030690"/>
              <a:gd name="connsiteY47" fmla="*/ 778383 h 6858000"/>
              <a:gd name="connsiteX48" fmla="*/ 93457 w 8030690"/>
              <a:gd name="connsiteY48" fmla="*/ 622706 h 6858000"/>
              <a:gd name="connsiteX49" fmla="*/ 73454 w 8030690"/>
              <a:gd name="connsiteY49" fmla="*/ 466344 h 6858000"/>
              <a:gd name="connsiteX50" fmla="*/ 50090 w 8030690"/>
              <a:gd name="connsiteY50" fmla="*/ 310667 h 6858000"/>
              <a:gd name="connsiteX51" fmla="*/ 26222 w 8030690"/>
              <a:gd name="connsiteY51" fmla="*/ 1556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030690" h="6858000">
                <a:moveTo>
                  <a:pt x="1176" y="0"/>
                </a:moveTo>
                <a:lnTo>
                  <a:pt x="1344715" y="0"/>
                </a:lnTo>
                <a:lnTo>
                  <a:pt x="1344715" y="0"/>
                </a:lnTo>
                <a:lnTo>
                  <a:pt x="8030690" y="0"/>
                </a:lnTo>
                <a:lnTo>
                  <a:pt x="8030690" y="6858000"/>
                </a:lnTo>
                <a:lnTo>
                  <a:pt x="477746" y="6858000"/>
                </a:lnTo>
                <a:lnTo>
                  <a:pt x="477746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8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8" y="5934227"/>
                </a:lnTo>
                <a:lnTo>
                  <a:pt x="132454" y="5753862"/>
                </a:lnTo>
                <a:lnTo>
                  <a:pt x="150775" y="5561838"/>
                </a:lnTo>
                <a:lnTo>
                  <a:pt x="167752" y="5354726"/>
                </a:lnTo>
                <a:lnTo>
                  <a:pt x="184057" y="5138013"/>
                </a:lnTo>
                <a:lnTo>
                  <a:pt x="198849" y="4908956"/>
                </a:lnTo>
                <a:lnTo>
                  <a:pt x="212968" y="4670298"/>
                </a:lnTo>
                <a:lnTo>
                  <a:pt x="226248" y="4421352"/>
                </a:lnTo>
                <a:lnTo>
                  <a:pt x="230954" y="4293793"/>
                </a:lnTo>
                <a:lnTo>
                  <a:pt x="236165" y="4163491"/>
                </a:lnTo>
                <a:lnTo>
                  <a:pt x="241039" y="4031132"/>
                </a:lnTo>
                <a:lnTo>
                  <a:pt x="244233" y="3898087"/>
                </a:lnTo>
                <a:lnTo>
                  <a:pt x="247091" y="3762298"/>
                </a:lnTo>
                <a:lnTo>
                  <a:pt x="250116" y="3625138"/>
                </a:lnTo>
                <a:lnTo>
                  <a:pt x="252133" y="3485235"/>
                </a:lnTo>
                <a:lnTo>
                  <a:pt x="252133" y="3343960"/>
                </a:lnTo>
                <a:lnTo>
                  <a:pt x="253142" y="3201314"/>
                </a:lnTo>
                <a:lnTo>
                  <a:pt x="252133" y="3057296"/>
                </a:lnTo>
                <a:lnTo>
                  <a:pt x="250116" y="2911221"/>
                </a:lnTo>
                <a:lnTo>
                  <a:pt x="248267" y="2765145"/>
                </a:lnTo>
                <a:lnTo>
                  <a:pt x="244233" y="2617013"/>
                </a:lnTo>
                <a:lnTo>
                  <a:pt x="240031" y="2467508"/>
                </a:lnTo>
                <a:lnTo>
                  <a:pt x="235156" y="2318004"/>
                </a:lnTo>
                <a:lnTo>
                  <a:pt x="228265" y="2167128"/>
                </a:lnTo>
                <a:lnTo>
                  <a:pt x="220028" y="2014880"/>
                </a:lnTo>
                <a:lnTo>
                  <a:pt x="212128" y="1861947"/>
                </a:lnTo>
                <a:lnTo>
                  <a:pt x="202043" y="1709013"/>
                </a:lnTo>
                <a:lnTo>
                  <a:pt x="189940" y="1554023"/>
                </a:lnTo>
                <a:lnTo>
                  <a:pt x="177838" y="1401089"/>
                </a:lnTo>
                <a:lnTo>
                  <a:pt x="163886" y="1245413"/>
                </a:lnTo>
                <a:lnTo>
                  <a:pt x="148590" y="1089050"/>
                </a:lnTo>
                <a:lnTo>
                  <a:pt x="132454" y="934745"/>
                </a:lnTo>
                <a:lnTo>
                  <a:pt x="113628" y="778383"/>
                </a:lnTo>
                <a:lnTo>
                  <a:pt x="93457" y="622706"/>
                </a:lnTo>
                <a:lnTo>
                  <a:pt x="73454" y="466344"/>
                </a:lnTo>
                <a:lnTo>
                  <a:pt x="50090" y="310667"/>
                </a:lnTo>
                <a:lnTo>
                  <a:pt x="26222" y="1556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34B22E2B-30D5-47A4-97C5-091EA1AB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4811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B6DA3CD-A002-40ED-8194-B4E637BD7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F3BF649-63A6-341E-6737-BE45E837E4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9229420"/>
              </p:ext>
            </p:extLst>
          </p:nvPr>
        </p:nvGraphicFramePr>
        <p:xfrm>
          <a:off x="5048250" y="1447800"/>
          <a:ext cx="649605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636403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>
            <a:extLst>
              <a:ext uri="{FF2B5EF4-FFF2-40B4-BE49-F238E27FC236}">
                <a16:creationId xmlns:a16="http://schemas.microsoft.com/office/drawing/2014/main" id="{0604E0B1-6762-4B99-A6A5-42ED8E20D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reeform 7">
            <a:extLst>
              <a:ext uri="{FF2B5EF4-FFF2-40B4-BE49-F238E27FC236}">
                <a16:creationId xmlns:a16="http://schemas.microsoft.com/office/drawing/2014/main" id="{6D86F5FF-DE1B-4BAB-A7BE-6F39F5DD9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153837-9AFD-71E6-4AE9-339BCAE15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Basic Tests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36AD705-9544-45E1-B278-8D99F718B8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8DFFC5B7-4963-4902-8A90-EFF576689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5" name="Content Placeholder 2">
            <a:extLst>
              <a:ext uri="{FF2B5EF4-FFF2-40B4-BE49-F238E27FC236}">
                <a16:creationId xmlns:a16="http://schemas.microsoft.com/office/drawing/2014/main" id="{6512B5F3-FAA2-BCBF-5C8E-B65D035586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9182959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664000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604E0B1-6762-4B99-A6A5-42ED8E20D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6D86F5FF-DE1B-4BAB-A7BE-6F39F5DD9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BAE165-C8CC-0D93-11BB-7D1929BF5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Error Propagation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36AD705-9544-45E1-B278-8D99F718B8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8DFFC5B7-4963-4902-8A90-EFF576689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318849A-8544-D913-91AD-17412D4285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6890723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23647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9A860E-692F-90CB-52DB-C7D3DBBD6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0604E0B1-6762-4B99-A6A5-42ED8E20D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7">
            <a:extLst>
              <a:ext uri="{FF2B5EF4-FFF2-40B4-BE49-F238E27FC236}">
                <a16:creationId xmlns:a16="http://schemas.microsoft.com/office/drawing/2014/main" id="{6D86F5FF-DE1B-4BAB-A7BE-6F39F5DD9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D21987-4194-4B5E-3514-4D4D72533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Expected Panics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36AD705-9544-45E1-B278-8D99F718B8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8DFFC5B7-4963-4902-8A90-EFF576689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6AFD9409-4637-843D-E72D-A1FA38B58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9193349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41738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3018</TotalTime>
  <Words>254</Words>
  <Application>Microsoft Office PowerPoint</Application>
  <PresentationFormat>Widescreen</PresentationFormat>
  <Paragraphs>27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Century Gothic</vt:lpstr>
      <vt:lpstr>Wingdings 3</vt:lpstr>
      <vt:lpstr>Ion</vt:lpstr>
      <vt:lpstr>Unit Testing</vt:lpstr>
      <vt:lpstr>Creating a New Cargo Test</vt:lpstr>
      <vt:lpstr>Basic Tests</vt:lpstr>
      <vt:lpstr>Error Propagation</vt:lpstr>
      <vt:lpstr>Expected Panics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Kyle Hinkle</dc:creator>
  <cp:lastModifiedBy>Kyle Hinkle</cp:lastModifiedBy>
  <cp:revision>1</cp:revision>
  <dcterms:created xsi:type="dcterms:W3CDTF">2026-02-04T16:33:12Z</dcterms:created>
  <dcterms:modified xsi:type="dcterms:W3CDTF">2026-02-06T18:51:53Z</dcterms:modified>
</cp:coreProperties>
</file>