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500F82-2176-4A07-BC90-8166A60353A9}" v="4" dt="2026-02-02T04:40:15.934"/>
    <p1510:client id="{640A2BEF-CC24-4CED-A053-15B86DEFCD80}" v="3" dt="2026-02-03T01:56:04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-Ani, Hussein" userId="6e71c19a-759e-457b-a0d0-267edac7f70a" providerId="ADAL" clId="{218D2D35-EB2A-4061-B451-50B8D6FBAC4C}"/>
    <pc:docChg chg="undo custSel addSld modSld">
      <pc:chgData name="Al-Ani, Hussein" userId="6e71c19a-759e-457b-a0d0-267edac7f70a" providerId="ADAL" clId="{218D2D35-EB2A-4061-B451-50B8D6FBAC4C}" dt="2026-02-03T02:05:59.302" v="2065" actId="20577"/>
      <pc:docMkLst>
        <pc:docMk/>
      </pc:docMkLst>
      <pc:sldChg chg="modSp mod">
        <pc:chgData name="Al-Ani, Hussein" userId="6e71c19a-759e-457b-a0d0-267edac7f70a" providerId="ADAL" clId="{218D2D35-EB2A-4061-B451-50B8D6FBAC4C}" dt="2026-02-02T03:36:08.735" v="326" actId="20577"/>
        <pc:sldMkLst>
          <pc:docMk/>
          <pc:sldMk cId="1563795560" sldId="257"/>
        </pc:sldMkLst>
        <pc:spChg chg="mod">
          <ac:chgData name="Al-Ani, Hussein" userId="6e71c19a-759e-457b-a0d0-267edac7f70a" providerId="ADAL" clId="{218D2D35-EB2A-4061-B451-50B8D6FBAC4C}" dt="2026-02-02T03:23:43.312" v="11" actId="20577"/>
          <ac:spMkLst>
            <pc:docMk/>
            <pc:sldMk cId="1563795560" sldId="257"/>
            <ac:spMk id="2" creationId="{832F89E8-6366-F52A-A13F-BC8CA1396301}"/>
          </ac:spMkLst>
        </pc:spChg>
        <pc:spChg chg="mod">
          <ac:chgData name="Al-Ani, Hussein" userId="6e71c19a-759e-457b-a0d0-267edac7f70a" providerId="ADAL" clId="{218D2D35-EB2A-4061-B451-50B8D6FBAC4C}" dt="2026-02-02T03:36:08.735" v="326" actId="20577"/>
          <ac:spMkLst>
            <pc:docMk/>
            <pc:sldMk cId="1563795560" sldId="257"/>
            <ac:spMk id="3" creationId="{08559CE3-DF3B-49F7-65A4-320FCD8757F9}"/>
          </ac:spMkLst>
        </pc:spChg>
      </pc:sldChg>
      <pc:sldChg chg="modSp new mod">
        <pc:chgData name="Al-Ani, Hussein" userId="6e71c19a-759e-457b-a0d0-267edac7f70a" providerId="ADAL" clId="{218D2D35-EB2A-4061-B451-50B8D6FBAC4C}" dt="2026-02-03T02:05:59.302" v="2065" actId="20577"/>
        <pc:sldMkLst>
          <pc:docMk/>
          <pc:sldMk cId="32483887" sldId="258"/>
        </pc:sldMkLst>
        <pc:spChg chg="mod">
          <ac:chgData name="Al-Ani, Hussein" userId="6e71c19a-759e-457b-a0d0-267edac7f70a" providerId="ADAL" clId="{218D2D35-EB2A-4061-B451-50B8D6FBAC4C}" dt="2026-02-02T03:29:57.682" v="177" actId="20577"/>
          <ac:spMkLst>
            <pc:docMk/>
            <pc:sldMk cId="32483887" sldId="258"/>
            <ac:spMk id="2" creationId="{779B9491-4A09-951A-DDA6-B1B5419A5462}"/>
          </ac:spMkLst>
        </pc:spChg>
        <pc:spChg chg="mod">
          <ac:chgData name="Al-Ani, Hussein" userId="6e71c19a-759e-457b-a0d0-267edac7f70a" providerId="ADAL" clId="{218D2D35-EB2A-4061-B451-50B8D6FBAC4C}" dt="2026-02-03T02:05:59.302" v="2065" actId="20577"/>
          <ac:spMkLst>
            <pc:docMk/>
            <pc:sldMk cId="32483887" sldId="258"/>
            <ac:spMk id="3" creationId="{E3D7A76F-9AD6-CF04-E48C-F97EE9DE2D86}"/>
          </ac:spMkLst>
        </pc:spChg>
      </pc:sldChg>
      <pc:sldChg chg="modSp new mod">
        <pc:chgData name="Al-Ani, Hussein" userId="6e71c19a-759e-457b-a0d0-267edac7f70a" providerId="ADAL" clId="{218D2D35-EB2A-4061-B451-50B8D6FBAC4C}" dt="2026-02-02T03:37:25.621" v="437" actId="20577"/>
        <pc:sldMkLst>
          <pc:docMk/>
          <pc:sldMk cId="3619915311" sldId="259"/>
        </pc:sldMkLst>
        <pc:spChg chg="mod">
          <ac:chgData name="Al-Ani, Hussein" userId="6e71c19a-759e-457b-a0d0-267edac7f70a" providerId="ADAL" clId="{218D2D35-EB2A-4061-B451-50B8D6FBAC4C}" dt="2026-02-02T03:36:56.554" v="382" actId="20577"/>
          <ac:spMkLst>
            <pc:docMk/>
            <pc:sldMk cId="3619915311" sldId="259"/>
            <ac:spMk id="2" creationId="{70EE69F4-B33A-F698-F8C1-BF627B28A4EE}"/>
          </ac:spMkLst>
        </pc:spChg>
        <pc:spChg chg="mod">
          <ac:chgData name="Al-Ani, Hussein" userId="6e71c19a-759e-457b-a0d0-267edac7f70a" providerId="ADAL" clId="{218D2D35-EB2A-4061-B451-50B8D6FBAC4C}" dt="2026-02-02T03:37:25.621" v="437" actId="20577"/>
          <ac:spMkLst>
            <pc:docMk/>
            <pc:sldMk cId="3619915311" sldId="259"/>
            <ac:spMk id="3" creationId="{787CE5B1-91EC-F559-7547-7909E4691E9F}"/>
          </ac:spMkLst>
        </pc:spChg>
      </pc:sldChg>
      <pc:sldChg chg="modSp new mod">
        <pc:chgData name="Al-Ani, Hussein" userId="6e71c19a-759e-457b-a0d0-267edac7f70a" providerId="ADAL" clId="{218D2D35-EB2A-4061-B451-50B8D6FBAC4C}" dt="2026-02-03T02:04:04.252" v="2053" actId="115"/>
        <pc:sldMkLst>
          <pc:docMk/>
          <pc:sldMk cId="12326378" sldId="260"/>
        </pc:sldMkLst>
        <pc:spChg chg="mod">
          <ac:chgData name="Al-Ani, Hussein" userId="6e71c19a-759e-457b-a0d0-267edac7f70a" providerId="ADAL" clId="{218D2D35-EB2A-4061-B451-50B8D6FBAC4C}" dt="2026-02-02T03:40:12.085" v="467" actId="20577"/>
          <ac:spMkLst>
            <pc:docMk/>
            <pc:sldMk cId="12326378" sldId="260"/>
            <ac:spMk id="2" creationId="{0043746E-15D8-B8AE-7726-C0FF9A972845}"/>
          </ac:spMkLst>
        </pc:spChg>
        <pc:spChg chg="mod">
          <ac:chgData name="Al-Ani, Hussein" userId="6e71c19a-759e-457b-a0d0-267edac7f70a" providerId="ADAL" clId="{218D2D35-EB2A-4061-B451-50B8D6FBAC4C}" dt="2026-02-03T02:04:04.252" v="2053" actId="115"/>
          <ac:spMkLst>
            <pc:docMk/>
            <pc:sldMk cId="12326378" sldId="260"/>
            <ac:spMk id="3" creationId="{8D106274-ED2D-572D-E4FE-173066FBC48F}"/>
          </ac:spMkLst>
        </pc:spChg>
      </pc:sldChg>
      <pc:sldChg chg="addSp delSp modSp new mod">
        <pc:chgData name="Al-Ani, Hussein" userId="6e71c19a-759e-457b-a0d0-267edac7f70a" providerId="ADAL" clId="{218D2D35-EB2A-4061-B451-50B8D6FBAC4C}" dt="2026-02-02T03:48:52.914" v="675"/>
        <pc:sldMkLst>
          <pc:docMk/>
          <pc:sldMk cId="3185745456" sldId="261"/>
        </pc:sldMkLst>
        <pc:spChg chg="mod">
          <ac:chgData name="Al-Ani, Hussein" userId="6e71c19a-759e-457b-a0d0-267edac7f70a" providerId="ADAL" clId="{218D2D35-EB2A-4061-B451-50B8D6FBAC4C}" dt="2026-02-02T03:48:51.042" v="673" actId="20577"/>
          <ac:spMkLst>
            <pc:docMk/>
            <pc:sldMk cId="3185745456" sldId="261"/>
            <ac:spMk id="2" creationId="{856C8D74-71F1-E122-5329-65D2087A2C65}"/>
          </ac:spMkLst>
        </pc:spChg>
        <pc:spChg chg="del">
          <ac:chgData name="Al-Ani, Hussein" userId="6e71c19a-759e-457b-a0d0-267edac7f70a" providerId="ADAL" clId="{218D2D35-EB2A-4061-B451-50B8D6FBAC4C}" dt="2026-02-02T03:47:35.437" v="655" actId="22"/>
          <ac:spMkLst>
            <pc:docMk/>
            <pc:sldMk cId="3185745456" sldId="261"/>
            <ac:spMk id="3" creationId="{638C6C30-C66E-BD21-FEA2-C98CEAB0B343}"/>
          </ac:spMkLst>
        </pc:spChg>
        <pc:spChg chg="add del mod">
          <ac:chgData name="Al-Ani, Hussein" userId="6e71c19a-759e-457b-a0d0-267edac7f70a" providerId="ADAL" clId="{218D2D35-EB2A-4061-B451-50B8D6FBAC4C}" dt="2026-02-02T03:48:52.914" v="675"/>
          <ac:spMkLst>
            <pc:docMk/>
            <pc:sldMk cId="3185745456" sldId="261"/>
            <ac:spMk id="6" creationId="{9622E078-4386-AEFF-66D7-1F236772A5B7}"/>
          </ac:spMkLst>
        </pc:spChg>
        <pc:picChg chg="add mod ord">
          <ac:chgData name="Al-Ani, Hussein" userId="6e71c19a-759e-457b-a0d0-267edac7f70a" providerId="ADAL" clId="{218D2D35-EB2A-4061-B451-50B8D6FBAC4C}" dt="2026-02-02T03:48:30.308" v="665" actId="1076"/>
          <ac:picMkLst>
            <pc:docMk/>
            <pc:sldMk cId="3185745456" sldId="261"/>
            <ac:picMk id="5" creationId="{0337B01F-7C4D-3637-52C9-F7D159650805}"/>
          </ac:picMkLst>
        </pc:picChg>
        <pc:picChg chg="add mod">
          <ac:chgData name="Al-Ani, Hussein" userId="6e71c19a-759e-457b-a0d0-267edac7f70a" providerId="ADAL" clId="{218D2D35-EB2A-4061-B451-50B8D6FBAC4C}" dt="2026-02-02T03:48:26.722" v="664" actId="1076"/>
          <ac:picMkLst>
            <pc:docMk/>
            <pc:sldMk cId="3185745456" sldId="261"/>
            <ac:picMk id="8" creationId="{CD5FD647-7A90-2A39-B17D-B09E392957CC}"/>
          </ac:picMkLst>
        </pc:picChg>
      </pc:sldChg>
      <pc:sldChg chg="addSp modSp new mod">
        <pc:chgData name="Al-Ani, Hussein" userId="6e71c19a-759e-457b-a0d0-267edac7f70a" providerId="ADAL" clId="{218D2D35-EB2A-4061-B451-50B8D6FBAC4C}" dt="2026-02-02T04:42:58" v="1194" actId="1076"/>
        <pc:sldMkLst>
          <pc:docMk/>
          <pc:sldMk cId="2433487978" sldId="262"/>
        </pc:sldMkLst>
        <pc:spChg chg="mod">
          <ac:chgData name="Al-Ani, Hussein" userId="6e71c19a-759e-457b-a0d0-267edac7f70a" providerId="ADAL" clId="{218D2D35-EB2A-4061-B451-50B8D6FBAC4C}" dt="2026-02-02T04:23:25.482" v="710" actId="20577"/>
          <ac:spMkLst>
            <pc:docMk/>
            <pc:sldMk cId="2433487978" sldId="262"/>
            <ac:spMk id="2" creationId="{8219B739-C627-868B-F949-33F327D23D3B}"/>
          </ac:spMkLst>
        </pc:spChg>
        <pc:spChg chg="mod">
          <ac:chgData name="Al-Ani, Hussein" userId="6e71c19a-759e-457b-a0d0-267edac7f70a" providerId="ADAL" clId="{218D2D35-EB2A-4061-B451-50B8D6FBAC4C}" dt="2026-02-02T04:42:58" v="1194" actId="1076"/>
          <ac:spMkLst>
            <pc:docMk/>
            <pc:sldMk cId="2433487978" sldId="262"/>
            <ac:spMk id="3" creationId="{862ABE8B-BEAF-8EE5-F987-F846ABDF21C7}"/>
          </ac:spMkLst>
        </pc:spChg>
        <pc:picChg chg="add mod">
          <ac:chgData name="Al-Ani, Hussein" userId="6e71c19a-759e-457b-a0d0-267edac7f70a" providerId="ADAL" clId="{218D2D35-EB2A-4061-B451-50B8D6FBAC4C}" dt="2026-02-02T04:30:10.865" v="883" actId="14100"/>
          <ac:picMkLst>
            <pc:docMk/>
            <pc:sldMk cId="2433487978" sldId="262"/>
            <ac:picMk id="5" creationId="{30A41ED9-FF02-42C4-A75D-6EEE92E76897}"/>
          </ac:picMkLst>
        </pc:picChg>
        <pc:picChg chg="add mod">
          <ac:chgData name="Al-Ani, Hussein" userId="6e71c19a-759e-457b-a0d0-267edac7f70a" providerId="ADAL" clId="{218D2D35-EB2A-4061-B451-50B8D6FBAC4C}" dt="2026-02-02T04:29:59.993" v="880" actId="14100"/>
          <ac:picMkLst>
            <pc:docMk/>
            <pc:sldMk cId="2433487978" sldId="262"/>
            <ac:picMk id="7" creationId="{98A0402E-E570-2D05-C378-752932496555}"/>
          </ac:picMkLst>
        </pc:picChg>
      </pc:sldChg>
      <pc:sldChg chg="addSp delSp modSp new mod">
        <pc:chgData name="Al-Ani, Hussein" userId="6e71c19a-759e-457b-a0d0-267edac7f70a" providerId="ADAL" clId="{218D2D35-EB2A-4061-B451-50B8D6FBAC4C}" dt="2026-02-02T04:43:04.763" v="1195" actId="1076"/>
        <pc:sldMkLst>
          <pc:docMk/>
          <pc:sldMk cId="3947079919" sldId="263"/>
        </pc:sldMkLst>
        <pc:spChg chg="mod">
          <ac:chgData name="Al-Ani, Hussein" userId="6e71c19a-759e-457b-a0d0-267edac7f70a" providerId="ADAL" clId="{218D2D35-EB2A-4061-B451-50B8D6FBAC4C}" dt="2026-02-02T04:31:12.428" v="916" actId="20577"/>
          <ac:spMkLst>
            <pc:docMk/>
            <pc:sldMk cId="3947079919" sldId="263"/>
            <ac:spMk id="2" creationId="{A5954A9A-52A4-8BFD-E35B-7D3EEA7D28D5}"/>
          </ac:spMkLst>
        </pc:spChg>
        <pc:spChg chg="mod">
          <ac:chgData name="Al-Ani, Hussein" userId="6e71c19a-759e-457b-a0d0-267edac7f70a" providerId="ADAL" clId="{218D2D35-EB2A-4061-B451-50B8D6FBAC4C}" dt="2026-02-02T04:43:04.763" v="1195" actId="1076"/>
          <ac:spMkLst>
            <pc:docMk/>
            <pc:sldMk cId="3947079919" sldId="263"/>
            <ac:spMk id="3" creationId="{56B58A4F-D1B3-52A7-682A-058E1925DE4D}"/>
          </ac:spMkLst>
        </pc:spChg>
        <pc:spChg chg="add del mod">
          <ac:chgData name="Al-Ani, Hussein" userId="6e71c19a-759e-457b-a0d0-267edac7f70a" providerId="ADAL" clId="{218D2D35-EB2A-4061-B451-50B8D6FBAC4C}" dt="2026-02-02T04:39:12.813" v="1074"/>
          <ac:spMkLst>
            <pc:docMk/>
            <pc:sldMk cId="3947079919" sldId="263"/>
            <ac:spMk id="10" creationId="{390BD746-3AAF-2490-ABC9-599F484CF270}"/>
          </ac:spMkLst>
        </pc:spChg>
        <pc:spChg chg="add mod">
          <ac:chgData name="Al-Ani, Hussein" userId="6e71c19a-759e-457b-a0d0-267edac7f70a" providerId="ADAL" clId="{218D2D35-EB2A-4061-B451-50B8D6FBAC4C}" dt="2026-02-02T04:40:03.845" v="1110" actId="1076"/>
          <ac:spMkLst>
            <pc:docMk/>
            <pc:sldMk cId="3947079919" sldId="263"/>
            <ac:spMk id="11" creationId="{86DCFC06-D1A7-3D58-365B-2845119E95B1}"/>
          </ac:spMkLst>
        </pc:spChg>
        <pc:spChg chg="add mod">
          <ac:chgData name="Al-Ani, Hussein" userId="6e71c19a-759e-457b-a0d0-267edac7f70a" providerId="ADAL" clId="{218D2D35-EB2A-4061-B451-50B8D6FBAC4C}" dt="2026-02-02T04:41:25.353" v="1140" actId="1076"/>
          <ac:spMkLst>
            <pc:docMk/>
            <pc:sldMk cId="3947079919" sldId="263"/>
            <ac:spMk id="12" creationId="{8CE77F42-F30F-D355-E634-6E55424A43E1}"/>
          </ac:spMkLst>
        </pc:spChg>
        <pc:picChg chg="add del mod">
          <ac:chgData name="Al-Ani, Hussein" userId="6e71c19a-759e-457b-a0d0-267edac7f70a" providerId="ADAL" clId="{218D2D35-EB2A-4061-B451-50B8D6FBAC4C}" dt="2026-02-02T04:37:08.412" v="1053" actId="478"/>
          <ac:picMkLst>
            <pc:docMk/>
            <pc:sldMk cId="3947079919" sldId="263"/>
            <ac:picMk id="5" creationId="{C8474A47-64CD-D95B-9D76-BB41DBB5373F}"/>
          </ac:picMkLst>
        </pc:picChg>
        <pc:picChg chg="add mod">
          <ac:chgData name="Al-Ani, Hussein" userId="6e71c19a-759e-457b-a0d0-267edac7f70a" providerId="ADAL" clId="{218D2D35-EB2A-4061-B451-50B8D6FBAC4C}" dt="2026-02-02T04:41:00.487" v="1137" actId="1076"/>
          <ac:picMkLst>
            <pc:docMk/>
            <pc:sldMk cId="3947079919" sldId="263"/>
            <ac:picMk id="7" creationId="{130304B8-B09B-F755-EDDC-302CBDD01B89}"/>
          </ac:picMkLst>
        </pc:picChg>
        <pc:picChg chg="add mod">
          <ac:chgData name="Al-Ani, Hussein" userId="6e71c19a-759e-457b-a0d0-267edac7f70a" providerId="ADAL" clId="{218D2D35-EB2A-4061-B451-50B8D6FBAC4C}" dt="2026-02-02T04:39:07.109" v="1071" actId="1076"/>
          <ac:picMkLst>
            <pc:docMk/>
            <pc:sldMk cId="3947079919" sldId="263"/>
            <ac:picMk id="9" creationId="{04096C77-893C-886B-80D9-737142062BC5}"/>
          </ac:picMkLst>
        </pc:picChg>
      </pc:sldChg>
      <pc:sldChg chg="addSp modSp new mod">
        <pc:chgData name="Al-Ani, Hussein" userId="6e71c19a-759e-457b-a0d0-267edac7f70a" providerId="ADAL" clId="{218D2D35-EB2A-4061-B451-50B8D6FBAC4C}" dt="2026-02-03T02:05:12.817" v="2057" actId="20577"/>
        <pc:sldMkLst>
          <pc:docMk/>
          <pc:sldMk cId="3146746335" sldId="264"/>
        </pc:sldMkLst>
        <pc:spChg chg="mod">
          <ac:chgData name="Al-Ani, Hussein" userId="6e71c19a-759e-457b-a0d0-267edac7f70a" providerId="ADAL" clId="{218D2D35-EB2A-4061-B451-50B8D6FBAC4C}" dt="2026-02-02T04:42:44.985" v="1192" actId="20577"/>
          <ac:spMkLst>
            <pc:docMk/>
            <pc:sldMk cId="3146746335" sldId="264"/>
            <ac:spMk id="2" creationId="{83F73081-F181-24C4-F808-452B0615D254}"/>
          </ac:spMkLst>
        </pc:spChg>
        <pc:spChg chg="mod">
          <ac:chgData name="Al-Ani, Hussein" userId="6e71c19a-759e-457b-a0d0-267edac7f70a" providerId="ADAL" clId="{218D2D35-EB2A-4061-B451-50B8D6FBAC4C}" dt="2026-02-03T02:05:12.817" v="2057" actId="20577"/>
          <ac:spMkLst>
            <pc:docMk/>
            <pc:sldMk cId="3146746335" sldId="264"/>
            <ac:spMk id="3" creationId="{3DF7FEC2-5C52-7860-D788-8691DC455051}"/>
          </ac:spMkLst>
        </pc:spChg>
        <pc:picChg chg="add mod">
          <ac:chgData name="Al-Ani, Hussein" userId="6e71c19a-759e-457b-a0d0-267edac7f70a" providerId="ADAL" clId="{218D2D35-EB2A-4061-B451-50B8D6FBAC4C}" dt="2026-02-02T04:48:53.886" v="1407" actId="1076"/>
          <ac:picMkLst>
            <pc:docMk/>
            <pc:sldMk cId="3146746335" sldId="264"/>
            <ac:picMk id="5" creationId="{2BC6341E-4892-8150-E1B1-ED33E9B327FE}"/>
          </ac:picMkLst>
        </pc:picChg>
        <pc:picChg chg="add mod">
          <ac:chgData name="Al-Ani, Hussein" userId="6e71c19a-759e-457b-a0d0-267edac7f70a" providerId="ADAL" clId="{218D2D35-EB2A-4061-B451-50B8D6FBAC4C}" dt="2026-02-02T04:51:28.609" v="1413" actId="1076"/>
          <ac:picMkLst>
            <pc:docMk/>
            <pc:sldMk cId="3146746335" sldId="264"/>
            <ac:picMk id="7" creationId="{8F48D11F-47EB-1E79-12B9-2A910563661C}"/>
          </ac:picMkLst>
        </pc:picChg>
      </pc:sldChg>
      <pc:sldChg chg="modSp new mod">
        <pc:chgData name="Al-Ani, Hussein" userId="6e71c19a-759e-457b-a0d0-267edac7f70a" providerId="ADAL" clId="{218D2D35-EB2A-4061-B451-50B8D6FBAC4C}" dt="2026-02-03T01:42:45.308" v="1612" actId="1076"/>
        <pc:sldMkLst>
          <pc:docMk/>
          <pc:sldMk cId="3889575344" sldId="265"/>
        </pc:sldMkLst>
        <pc:spChg chg="mod">
          <ac:chgData name="Al-Ani, Hussein" userId="6e71c19a-759e-457b-a0d0-267edac7f70a" providerId="ADAL" clId="{218D2D35-EB2A-4061-B451-50B8D6FBAC4C}" dt="2026-02-03T01:40:45.008" v="1446" actId="20577"/>
          <ac:spMkLst>
            <pc:docMk/>
            <pc:sldMk cId="3889575344" sldId="265"/>
            <ac:spMk id="2" creationId="{1406F322-6D95-3E30-074C-1D816A622100}"/>
          </ac:spMkLst>
        </pc:spChg>
        <pc:spChg chg="mod">
          <ac:chgData name="Al-Ani, Hussein" userId="6e71c19a-759e-457b-a0d0-267edac7f70a" providerId="ADAL" clId="{218D2D35-EB2A-4061-B451-50B8D6FBAC4C}" dt="2026-02-03T01:42:45.308" v="1612" actId="1076"/>
          <ac:spMkLst>
            <pc:docMk/>
            <pc:sldMk cId="3889575344" sldId="265"/>
            <ac:spMk id="3" creationId="{512EB995-9B4B-333F-9EB3-38403DAC61B0}"/>
          </ac:spMkLst>
        </pc:spChg>
      </pc:sldChg>
      <pc:sldChg chg="addSp modSp new mod">
        <pc:chgData name="Al-Ani, Hussein" userId="6e71c19a-759e-457b-a0d0-267edac7f70a" providerId="ADAL" clId="{218D2D35-EB2A-4061-B451-50B8D6FBAC4C}" dt="2026-02-03T01:47:49.350" v="1769" actId="1076"/>
        <pc:sldMkLst>
          <pc:docMk/>
          <pc:sldMk cId="2462643811" sldId="266"/>
        </pc:sldMkLst>
        <pc:spChg chg="mod">
          <ac:chgData name="Al-Ani, Hussein" userId="6e71c19a-759e-457b-a0d0-267edac7f70a" providerId="ADAL" clId="{218D2D35-EB2A-4061-B451-50B8D6FBAC4C}" dt="2026-02-03T01:45:31.458" v="1639" actId="115"/>
          <ac:spMkLst>
            <pc:docMk/>
            <pc:sldMk cId="2462643811" sldId="266"/>
            <ac:spMk id="2" creationId="{D951A396-B635-DAD0-81C6-3CCD1BFAB357}"/>
          </ac:spMkLst>
        </pc:spChg>
        <pc:spChg chg="mod">
          <ac:chgData name="Al-Ani, Hussein" userId="6e71c19a-759e-457b-a0d0-267edac7f70a" providerId="ADAL" clId="{218D2D35-EB2A-4061-B451-50B8D6FBAC4C}" dt="2026-02-03T01:46:29.848" v="1760" actId="113"/>
          <ac:spMkLst>
            <pc:docMk/>
            <pc:sldMk cId="2462643811" sldId="266"/>
            <ac:spMk id="3" creationId="{21D6AEF7-6C39-F623-FD1A-596DD550EC90}"/>
          </ac:spMkLst>
        </pc:spChg>
        <pc:picChg chg="add mod">
          <ac:chgData name="Al-Ani, Hussein" userId="6e71c19a-759e-457b-a0d0-267edac7f70a" providerId="ADAL" clId="{218D2D35-EB2A-4061-B451-50B8D6FBAC4C}" dt="2026-02-03T01:47:49.350" v="1769" actId="1076"/>
          <ac:picMkLst>
            <pc:docMk/>
            <pc:sldMk cId="2462643811" sldId="266"/>
            <ac:picMk id="5" creationId="{15096D28-9CC2-C22B-69CC-D91DDE6D6E76}"/>
          </ac:picMkLst>
        </pc:picChg>
      </pc:sldChg>
      <pc:sldChg chg="modSp new mod">
        <pc:chgData name="Al-Ani, Hussein" userId="6e71c19a-759e-457b-a0d0-267edac7f70a" providerId="ADAL" clId="{218D2D35-EB2A-4061-B451-50B8D6FBAC4C}" dt="2026-02-03T01:58:16.675" v="2049" actId="1076"/>
        <pc:sldMkLst>
          <pc:docMk/>
          <pc:sldMk cId="382656812" sldId="267"/>
        </pc:sldMkLst>
        <pc:spChg chg="mod">
          <ac:chgData name="Al-Ani, Hussein" userId="6e71c19a-759e-457b-a0d0-267edac7f70a" providerId="ADAL" clId="{218D2D35-EB2A-4061-B451-50B8D6FBAC4C}" dt="2026-02-03T01:52:23.396" v="1789" actId="20577"/>
          <ac:spMkLst>
            <pc:docMk/>
            <pc:sldMk cId="382656812" sldId="267"/>
            <ac:spMk id="2" creationId="{242DEB62-3503-2573-B3FE-687106305CB0}"/>
          </ac:spMkLst>
        </pc:spChg>
        <pc:spChg chg="mod">
          <ac:chgData name="Al-Ani, Hussein" userId="6e71c19a-759e-457b-a0d0-267edac7f70a" providerId="ADAL" clId="{218D2D35-EB2A-4061-B451-50B8D6FBAC4C}" dt="2026-02-03T01:58:16.675" v="2049" actId="1076"/>
          <ac:spMkLst>
            <pc:docMk/>
            <pc:sldMk cId="382656812" sldId="267"/>
            <ac:spMk id="3" creationId="{9D066AA6-22C5-A149-7F28-AA34639C9C8D}"/>
          </ac:spMkLst>
        </pc:spChg>
      </pc:sldChg>
      <pc:sldChg chg="modSp new mod">
        <pc:chgData name="Al-Ani, Hussein" userId="6e71c19a-759e-457b-a0d0-267edac7f70a" providerId="ADAL" clId="{218D2D35-EB2A-4061-B451-50B8D6FBAC4C}" dt="2026-02-03T02:03:51.848" v="2052" actId="20577"/>
        <pc:sldMkLst>
          <pc:docMk/>
          <pc:sldMk cId="915554385" sldId="268"/>
        </pc:sldMkLst>
        <pc:spChg chg="mod">
          <ac:chgData name="Al-Ani, Hussein" userId="6e71c19a-759e-457b-a0d0-267edac7f70a" providerId="ADAL" clId="{218D2D35-EB2A-4061-B451-50B8D6FBAC4C}" dt="2026-02-03T01:57:06.450" v="1906" actId="20577"/>
          <ac:spMkLst>
            <pc:docMk/>
            <pc:sldMk cId="915554385" sldId="268"/>
            <ac:spMk id="2" creationId="{768E425B-0D53-AF80-B0F4-27C11EFEB4D7}"/>
          </ac:spMkLst>
        </pc:spChg>
        <pc:spChg chg="mod">
          <ac:chgData name="Al-Ani, Hussein" userId="6e71c19a-759e-457b-a0d0-267edac7f70a" providerId="ADAL" clId="{218D2D35-EB2A-4061-B451-50B8D6FBAC4C}" dt="2026-02-03T02:03:51.848" v="2052" actId="20577"/>
          <ac:spMkLst>
            <pc:docMk/>
            <pc:sldMk cId="915554385" sldId="268"/>
            <ac:spMk id="3" creationId="{432961E8-34BE-F403-B710-1A44C750E9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85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8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259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4874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586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72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69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17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37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2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1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536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0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2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4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21E7B2DC-9E81-4B9B-A721-F48D61B3E779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86F8E8A-A2FE-4FEE-9312-5D1D08D07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07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F1938-F631-C7E1-28E0-1B586B643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0693" y="1776365"/>
            <a:ext cx="9440034" cy="1828801"/>
          </a:xfrm>
        </p:spPr>
        <p:txBody>
          <a:bodyPr/>
          <a:lstStyle/>
          <a:p>
            <a:r>
              <a:rPr lang="en-US" dirty="0"/>
              <a:t>Rust, 6.3-6.4 (Cargo &amp; Privacy)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E5FE1-5B7D-3204-6E54-677C33182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0693" y="3966829"/>
            <a:ext cx="9440034" cy="1049867"/>
          </a:xfrm>
        </p:spPr>
        <p:txBody>
          <a:bodyPr/>
          <a:lstStyle/>
          <a:p>
            <a:r>
              <a:rPr lang="en-US" dirty="0"/>
              <a:t>Hussein Al-Ani</a:t>
            </a:r>
          </a:p>
        </p:txBody>
      </p:sp>
    </p:spTree>
    <p:extLst>
      <p:ext uri="{BB962C8B-B14F-4D97-AF65-F5344CB8AC3E}">
        <p14:creationId xmlns:p14="http://schemas.microsoft.com/office/powerpoint/2010/main" val="1992294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6F322-6D95-3E30-074C-1D816A622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Re-exporting and Why It’s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EB995-9B4B-333F-9EB3-38403DAC6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922949"/>
            <a:ext cx="10353762" cy="4058751"/>
          </a:xfrm>
        </p:spPr>
        <p:txBody>
          <a:bodyPr>
            <a:normAutofit/>
          </a:bodyPr>
          <a:lstStyle/>
          <a:p>
            <a:r>
              <a:rPr lang="en-US" sz="3000" dirty="0"/>
              <a:t>Not all modules should be public</a:t>
            </a:r>
          </a:p>
          <a:p>
            <a:r>
              <a:rPr lang="en-US" sz="3000" dirty="0"/>
              <a:t>External code often needs only specific items</a:t>
            </a:r>
          </a:p>
          <a:p>
            <a:r>
              <a:rPr lang="en-US" sz="3000" dirty="0"/>
              <a:t>Re-exporting creates a cleaner public interface</a:t>
            </a:r>
          </a:p>
        </p:txBody>
      </p:sp>
    </p:spTree>
    <p:extLst>
      <p:ext uri="{BB962C8B-B14F-4D97-AF65-F5344CB8AC3E}">
        <p14:creationId xmlns:p14="http://schemas.microsoft.com/office/powerpoint/2010/main" val="3889575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1A396-B635-DAD0-81C6-3CCD1BFAB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Re-exporting with </a:t>
            </a:r>
            <a:r>
              <a:rPr lang="en-US" u="sng" dirty="0"/>
              <a:t>pub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6AEF7-6C39-F623-FD1A-596DD550E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u="sng" dirty="0"/>
              <a:t>pub use</a:t>
            </a:r>
            <a:r>
              <a:rPr lang="en-US" sz="3000" dirty="0"/>
              <a:t> makes specific items public</a:t>
            </a:r>
          </a:p>
          <a:p>
            <a:r>
              <a:rPr lang="en-US" sz="3000" dirty="0"/>
              <a:t>Modules can stay private</a:t>
            </a:r>
          </a:p>
          <a:p>
            <a:r>
              <a:rPr lang="en-US" sz="3000" dirty="0"/>
              <a:t>Creates shorter and cleaner paths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096D28-9CC2-C22B-69CC-D91DDE6D6E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477" y="4333846"/>
            <a:ext cx="4919046" cy="988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643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DEB62-3503-2573-B3FE-687106305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 of Structs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66AA6-22C5-A149-7F28-AA34639C9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872149"/>
            <a:ext cx="10353762" cy="4058751"/>
          </a:xfrm>
        </p:spPr>
        <p:txBody>
          <a:bodyPr>
            <a:normAutofit/>
          </a:bodyPr>
          <a:lstStyle/>
          <a:p>
            <a:r>
              <a:rPr lang="en-US" sz="3000" b="1" u="sng" dirty="0"/>
              <a:t>pub struct </a:t>
            </a:r>
            <a:r>
              <a:rPr lang="en-US" sz="3200" dirty="0"/>
              <a:t>does not make fields public</a:t>
            </a:r>
          </a:p>
          <a:p>
            <a:r>
              <a:rPr lang="en-US" sz="3200" dirty="0"/>
              <a:t>Struct fields are private by default</a:t>
            </a:r>
          </a:p>
          <a:p>
            <a:r>
              <a:rPr lang="en-US" sz="3200" dirty="0"/>
              <a:t>Controlled access is done using methods like a constructor function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826568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E425B-0D53-AF80-B0F4-27C11EFEB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Privacy: Structs vs Enums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961E8-34BE-F403-B710-1A44C750E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954699"/>
            <a:ext cx="10353762" cy="4058751"/>
          </a:xfrm>
        </p:spPr>
        <p:txBody>
          <a:bodyPr>
            <a:normAutofit/>
          </a:bodyPr>
          <a:lstStyle/>
          <a:p>
            <a:r>
              <a:rPr lang="en-US" sz="3000" dirty="0"/>
              <a:t>Privacy works differently for each</a:t>
            </a:r>
          </a:p>
          <a:p>
            <a:r>
              <a:rPr lang="en-US" sz="3000" dirty="0"/>
              <a:t>Struct fields are private by default</a:t>
            </a:r>
          </a:p>
          <a:p>
            <a:r>
              <a:rPr lang="en-US" sz="3000" dirty="0"/>
              <a:t>Enum variants are public when the </a:t>
            </a:r>
            <a:r>
              <a:rPr lang="en-US" sz="3000" dirty="0" err="1"/>
              <a:t>enum</a:t>
            </a:r>
            <a:r>
              <a:rPr lang="en-US" sz="3000" dirty="0"/>
              <a:t> is public</a:t>
            </a:r>
          </a:p>
        </p:txBody>
      </p:sp>
    </p:spTree>
    <p:extLst>
      <p:ext uri="{BB962C8B-B14F-4D97-AF65-F5344CB8AC3E}">
        <p14:creationId xmlns:p14="http://schemas.microsoft.com/office/powerpoint/2010/main" val="91555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F89E8-6366-F52A-A13F-BC8CA1396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59CE3-DF3B-49F7-65A4-320FCD875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6.3 - Visualizing and organizing modules</a:t>
            </a:r>
          </a:p>
          <a:p>
            <a:pPr marL="36900" indent="0">
              <a:buNone/>
            </a:pPr>
            <a:endParaRPr lang="en-US" sz="3000" dirty="0"/>
          </a:p>
          <a:p>
            <a:r>
              <a:rPr lang="en-US" sz="3000" dirty="0"/>
              <a:t>6.4 - Re-exporting and privacy</a:t>
            </a:r>
          </a:p>
        </p:txBody>
      </p:sp>
    </p:spTree>
    <p:extLst>
      <p:ext uri="{BB962C8B-B14F-4D97-AF65-F5344CB8AC3E}">
        <p14:creationId xmlns:p14="http://schemas.microsoft.com/office/powerpoint/2010/main" val="156379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B9491-4A09-951A-DDA6-B1B5419A5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Module?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7A76F-9AD6-CF04-E48C-F97EE9DE2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A module is a way to group related code in Rust</a:t>
            </a:r>
          </a:p>
          <a:p>
            <a:r>
              <a:rPr lang="en-US" sz="3000" dirty="0"/>
              <a:t>Modules help organize large programs</a:t>
            </a:r>
          </a:p>
          <a:p>
            <a:r>
              <a:rPr lang="en-US" sz="3000" dirty="0"/>
              <a:t>Modules control what code is visible</a:t>
            </a:r>
          </a:p>
        </p:txBody>
      </p:sp>
    </p:spTree>
    <p:extLst>
      <p:ext uri="{BB962C8B-B14F-4D97-AF65-F5344CB8AC3E}">
        <p14:creationId xmlns:p14="http://schemas.microsoft.com/office/powerpoint/2010/main" val="32483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E69F4-B33A-F698-F8C1-BF627B28A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 Module Can Contain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CE5B1-91EC-F559-7547-7909E4691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Structs</a:t>
            </a:r>
          </a:p>
          <a:p>
            <a:r>
              <a:rPr lang="en-US" sz="3000" dirty="0"/>
              <a:t>Enums</a:t>
            </a:r>
          </a:p>
          <a:p>
            <a:r>
              <a:rPr lang="en-US" sz="3000" dirty="0"/>
              <a:t>Functions</a:t>
            </a:r>
          </a:p>
          <a:p>
            <a:r>
              <a:rPr lang="en-US" sz="3000" dirty="0"/>
              <a:t>Other modules</a:t>
            </a:r>
          </a:p>
        </p:txBody>
      </p:sp>
    </p:spTree>
    <p:extLst>
      <p:ext uri="{BB962C8B-B14F-4D97-AF65-F5344CB8AC3E}">
        <p14:creationId xmlns:p14="http://schemas.microsoft.com/office/powerpoint/2010/main" val="3619915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3746E-15D8-B8AE-7726-C0FF9A972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Crate and the Module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06274-ED2D-572D-E4FE-173066FBC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814999"/>
            <a:ext cx="10353762" cy="4058751"/>
          </a:xfrm>
        </p:spPr>
        <p:txBody>
          <a:bodyPr>
            <a:normAutofit/>
          </a:bodyPr>
          <a:lstStyle/>
          <a:p>
            <a:r>
              <a:rPr lang="en-US" sz="3000" dirty="0"/>
              <a:t>Every Rust Project has a crate that contains a </a:t>
            </a:r>
            <a:r>
              <a:rPr lang="en-US" sz="3000"/>
              <a:t>root module</a:t>
            </a:r>
            <a:endParaRPr lang="en-US" sz="3000" dirty="0"/>
          </a:p>
          <a:p>
            <a:r>
              <a:rPr lang="en-US" sz="3000" b="1" u="sng" dirty="0"/>
              <a:t>lib.rs</a:t>
            </a:r>
            <a:r>
              <a:rPr lang="en-US" sz="3000" b="1" dirty="0"/>
              <a:t> </a:t>
            </a:r>
            <a:r>
              <a:rPr lang="en-US" sz="3000" dirty="0"/>
              <a:t>or </a:t>
            </a:r>
            <a:r>
              <a:rPr lang="en-US" sz="3000" b="1" u="sng" dirty="0"/>
              <a:t>main.rs</a:t>
            </a:r>
            <a:r>
              <a:rPr lang="en-US" sz="3000" b="1" dirty="0"/>
              <a:t> </a:t>
            </a:r>
            <a:r>
              <a:rPr lang="en-US" sz="3000" dirty="0"/>
              <a:t>is the crate root</a:t>
            </a:r>
          </a:p>
          <a:p>
            <a:r>
              <a:rPr lang="en-US" sz="3000" dirty="0"/>
              <a:t>All modules form a tree under the crate</a:t>
            </a:r>
          </a:p>
        </p:txBody>
      </p:sp>
    </p:spTree>
    <p:extLst>
      <p:ext uri="{BB962C8B-B14F-4D97-AF65-F5344CB8AC3E}">
        <p14:creationId xmlns:p14="http://schemas.microsoft.com/office/powerpoint/2010/main" val="12326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C8D74-71F1-E122-5329-65D2087A2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337B01F-7C4D-3637-52C9-F7D1596508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9735" y="2003240"/>
            <a:ext cx="4178875" cy="263929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D5FD647-7A90-2A39-B17D-B09E392957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1317" y="2003240"/>
            <a:ext cx="4826240" cy="372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745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9B739-C627-868B-F949-33F327D23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Cargo to Visualize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ABE8B-BEAF-8EE5-F987-F846ABDF2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840399"/>
            <a:ext cx="10353762" cy="4058751"/>
          </a:xfrm>
        </p:spPr>
        <p:txBody>
          <a:bodyPr>
            <a:normAutofit/>
          </a:bodyPr>
          <a:lstStyle/>
          <a:p>
            <a:r>
              <a:rPr lang="en-US" sz="3000" dirty="0"/>
              <a:t>Cargo helps manage Rust projects</a:t>
            </a:r>
          </a:p>
          <a:p>
            <a:r>
              <a:rPr lang="en-US" sz="3000" dirty="0"/>
              <a:t>Tools like cargo-modules show module structure</a:t>
            </a:r>
          </a:p>
          <a:p>
            <a:r>
              <a:rPr lang="en-US" sz="3000" dirty="0"/>
              <a:t>Helps understand large codebases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A41ED9-FF02-42C4-A75D-6EEE92E76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873" y="4079093"/>
            <a:ext cx="4654698" cy="6566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A0402E-E570-2D05-C378-752932496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873" y="5029314"/>
            <a:ext cx="4752715" cy="76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487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54A9A-52A4-8BFD-E35B-7D3EEA7D2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Modules vs Files in 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58A4F-D1B3-52A7-682A-058E1925D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802299"/>
            <a:ext cx="10353762" cy="4058751"/>
          </a:xfrm>
        </p:spPr>
        <p:txBody>
          <a:bodyPr>
            <a:normAutofit/>
          </a:bodyPr>
          <a:lstStyle/>
          <a:p>
            <a:r>
              <a:rPr lang="en-US" sz="3000" dirty="0"/>
              <a:t>Files do not define modules in Rust</a:t>
            </a:r>
          </a:p>
          <a:p>
            <a:r>
              <a:rPr lang="en-US" sz="3000" dirty="0"/>
              <a:t>Modules are defined using </a:t>
            </a:r>
            <a:r>
              <a:rPr lang="en-US" sz="3000" u="sng" dirty="0"/>
              <a:t>mod</a:t>
            </a:r>
          </a:p>
          <a:p>
            <a:r>
              <a:rPr lang="en-US" sz="3000" dirty="0"/>
              <a:t>Files are just a way to organize code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0304B8-B09B-F755-EDDC-302CBDD01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1775" y="4419870"/>
            <a:ext cx="2708018" cy="7978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4096C77-893C-886B-80D9-737142062B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5277" y="4419871"/>
            <a:ext cx="2279706" cy="79789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6DCFC06-D1A7-3D58-365B-2845119E95B1}"/>
              </a:ext>
            </a:extLst>
          </p:cNvPr>
          <p:cNvSpPr txBox="1"/>
          <p:nvPr/>
        </p:nvSpPr>
        <p:spPr>
          <a:xfrm>
            <a:off x="1875277" y="5335207"/>
            <a:ext cx="256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 a module by itself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E77F42-F30F-D355-E634-6E55424A43E1}"/>
              </a:ext>
            </a:extLst>
          </p:cNvPr>
          <p:cNvSpPr txBox="1"/>
          <p:nvPr/>
        </p:nvSpPr>
        <p:spPr>
          <a:xfrm>
            <a:off x="6489284" y="5317364"/>
            <a:ext cx="241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This creates the module</a:t>
            </a:r>
          </a:p>
        </p:txBody>
      </p:sp>
    </p:spTree>
    <p:extLst>
      <p:ext uri="{BB962C8B-B14F-4D97-AF65-F5344CB8AC3E}">
        <p14:creationId xmlns:p14="http://schemas.microsoft.com/office/powerpoint/2010/main" val="3947079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73081-F181-24C4-F808-452B0615D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 Modules into Files and Folders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7FEC2-5C52-7860-D788-8691DC455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945" y="1827699"/>
            <a:ext cx="10353762" cy="4058751"/>
          </a:xfrm>
        </p:spPr>
        <p:txBody>
          <a:bodyPr>
            <a:normAutofit/>
          </a:bodyPr>
          <a:lstStyle/>
          <a:p>
            <a:r>
              <a:rPr lang="en-US" sz="3000" dirty="0"/>
              <a:t>Simple modules can be placed in separate .</a:t>
            </a:r>
            <a:r>
              <a:rPr lang="en-US" sz="3000" dirty="0" err="1"/>
              <a:t>rs</a:t>
            </a:r>
            <a:r>
              <a:rPr lang="en-US" sz="3000" dirty="0"/>
              <a:t> files</a:t>
            </a:r>
          </a:p>
          <a:p>
            <a:r>
              <a:rPr lang="en-US" sz="3000" dirty="0"/>
              <a:t>Submodules must follow folder conventions</a:t>
            </a:r>
          </a:p>
          <a:p>
            <a:r>
              <a:rPr lang="en-US" sz="3000" dirty="0"/>
              <a:t>Parent modules must declare their submodules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C6341E-4892-8150-E1B1-ED33E9B32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8692" y="4171875"/>
            <a:ext cx="2904283" cy="1797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F48D11F-47EB-1E79-12B9-2A91056366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637" y="4171875"/>
            <a:ext cx="3587071" cy="17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746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a776041-aff2-4ee8-bb13-0a1d8a4f277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B5ACFCD114F444A65CDEEB0850D3BC" ma:contentTypeVersion="12" ma:contentTypeDescription="Create a new document." ma:contentTypeScope="" ma:versionID="468f681f1f6285b3598d0efe73b2727b">
  <xsd:schema xmlns:xsd="http://www.w3.org/2001/XMLSchema" xmlns:xs="http://www.w3.org/2001/XMLSchema" xmlns:p="http://schemas.microsoft.com/office/2006/metadata/properties" xmlns:ns3="2a776041-aff2-4ee8-bb13-0a1d8a4f2777" xmlns:ns4="c58b98d5-a770-4925-b772-586ef0506da3" targetNamespace="http://schemas.microsoft.com/office/2006/metadata/properties" ma:root="true" ma:fieldsID="27e27a4e1c04e29457d8f79bb95637ca" ns3:_="" ns4:_="">
    <xsd:import namespace="2a776041-aff2-4ee8-bb13-0a1d8a4f2777"/>
    <xsd:import namespace="c58b98d5-a770-4925-b772-586ef0506da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76041-aff2-4ee8-bb13-0a1d8a4f27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b98d5-a770-4925-b772-586ef0506da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7EF862-8AEB-438E-9BE2-C4679D19D6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6D055B-6262-41C2-A80B-C3AA8728A58E}">
  <ds:schemaRefs>
    <ds:schemaRef ds:uri="http://www.w3.org/XML/1998/namespace"/>
    <ds:schemaRef ds:uri="http://purl.org/dc/dcmitype/"/>
    <ds:schemaRef ds:uri="http://purl.org/dc/terms/"/>
    <ds:schemaRef ds:uri="http://schemas.openxmlformats.org/package/2006/metadata/core-properties"/>
    <ds:schemaRef ds:uri="2a776041-aff2-4ee8-bb13-0a1d8a4f2777"/>
    <ds:schemaRef ds:uri="c58b98d5-a770-4925-b772-586ef0506da3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69FAB6B-C8F3-4980-B1B5-FCBEE2F163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776041-aff2-4ee8-bb13-0a1d8a4f2777"/>
    <ds:schemaRef ds:uri="c58b98d5-a770-4925-b772-586ef0506d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TM04033929[[fn=Slate]]</Template>
  <TotalTime>236</TotalTime>
  <Words>271</Words>
  <Application>Microsoft Office PowerPoint</Application>
  <PresentationFormat>Widescreen</PresentationFormat>
  <Paragraphs>50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Calisto MT</vt:lpstr>
      <vt:lpstr>Wingdings 2</vt:lpstr>
      <vt:lpstr>Slate</vt:lpstr>
      <vt:lpstr>Rust, 6.3-6.4 (Cargo &amp; Privacy)</vt:lpstr>
      <vt:lpstr>Introduction</vt:lpstr>
      <vt:lpstr>What Is A Module?</vt:lpstr>
      <vt:lpstr>What A Module Can Contain</vt:lpstr>
      <vt:lpstr>The Crate and the Module Tree</vt:lpstr>
      <vt:lpstr>Examples</vt:lpstr>
      <vt:lpstr>Using Cargo to Visualize Modules</vt:lpstr>
      <vt:lpstr>Modules vs Files in Rust</vt:lpstr>
      <vt:lpstr>Organizing Modules into Files and Folders</vt:lpstr>
      <vt:lpstr>Re-exporting and Why It’s Needed</vt:lpstr>
      <vt:lpstr>Re-exporting with pub use</vt:lpstr>
      <vt:lpstr>Privacy of Structs </vt:lpstr>
      <vt:lpstr>Privacy: Structs vs Enums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Al-Ani, Hussein</dc:creator>
  <cp:lastModifiedBy>Stucki, David</cp:lastModifiedBy>
  <cp:revision>2</cp:revision>
  <dcterms:created xsi:type="dcterms:W3CDTF">2026-02-01T04:40:42Z</dcterms:created>
  <dcterms:modified xsi:type="dcterms:W3CDTF">2026-02-04T16:24:21Z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0x010100FEB5ACFCD114F444A65CDEEB0850D3BC</vt:lpwstr>
  </property>
</Properties>
</file>