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D549C2-7A6F-45F8-8641-402E7506DDEE}" v="144" dt="2021-02-08T15:57:18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4660"/>
  </p:normalViewPr>
  <p:slideViewPr>
    <p:cSldViewPr snapToGrid="0">
      <p:cViewPr>
        <p:scale>
          <a:sx n="74" d="100"/>
          <a:sy n="74" d="100"/>
        </p:scale>
        <p:origin x="68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" userId="081af0d5-ebad-42eb-952e-3eb91fdd4430" providerId="ADAL" clId="{5A8A09FE-8877-4841-AAEE-19D76FFE9171}"/>
    <pc:docChg chg="undo custSel addSld modSld">
      <pc:chgData name="Kevin" userId="081af0d5-ebad-42eb-952e-3eb91fdd4430" providerId="ADAL" clId="{5A8A09FE-8877-4841-AAEE-19D76FFE9171}" dt="2021-02-08T17:22:58.900" v="1326" actId="20577"/>
      <pc:docMkLst>
        <pc:docMk/>
      </pc:docMkLst>
      <pc:sldChg chg="modSp mod">
        <pc:chgData name="Kevin" userId="081af0d5-ebad-42eb-952e-3eb91fdd4430" providerId="ADAL" clId="{5A8A09FE-8877-4841-AAEE-19D76FFE9171}" dt="2021-02-08T05:53:29.095" v="1062" actId="15"/>
        <pc:sldMkLst>
          <pc:docMk/>
          <pc:sldMk cId="792184642" sldId="257"/>
        </pc:sldMkLst>
        <pc:spChg chg="mod">
          <ac:chgData name="Kevin" userId="081af0d5-ebad-42eb-952e-3eb91fdd4430" providerId="ADAL" clId="{5A8A09FE-8877-4841-AAEE-19D76FFE9171}" dt="2021-02-08T05:53:29.095" v="1062" actId="15"/>
          <ac:spMkLst>
            <pc:docMk/>
            <pc:sldMk cId="792184642" sldId="257"/>
            <ac:spMk id="3" creationId="{A047D32A-C84F-46E4-8C32-00B2052B7966}"/>
          </ac:spMkLst>
        </pc:spChg>
      </pc:sldChg>
      <pc:sldChg chg="addSp delSp modSp mod">
        <pc:chgData name="Kevin" userId="081af0d5-ebad-42eb-952e-3eb91fdd4430" providerId="ADAL" clId="{5A8A09FE-8877-4841-AAEE-19D76FFE9171}" dt="2021-02-08T17:22:58.900" v="1326" actId="20577"/>
        <pc:sldMkLst>
          <pc:docMk/>
          <pc:sldMk cId="1074724131" sldId="261"/>
        </pc:sldMkLst>
        <pc:spChg chg="del">
          <ac:chgData name="Kevin" userId="081af0d5-ebad-42eb-952e-3eb91fdd4430" providerId="ADAL" clId="{5A8A09FE-8877-4841-AAEE-19D76FFE9171}" dt="2021-02-08T17:22:48.220" v="1313" actId="478"/>
          <ac:spMkLst>
            <pc:docMk/>
            <pc:sldMk cId="1074724131" sldId="261"/>
            <ac:spMk id="2" creationId="{8770B223-4DAF-495E-A4B7-B187D1BF4B08}"/>
          </ac:spMkLst>
        </pc:spChg>
        <pc:spChg chg="mod">
          <ac:chgData name="Kevin" userId="081af0d5-ebad-42eb-952e-3eb91fdd4430" providerId="ADAL" clId="{5A8A09FE-8877-4841-AAEE-19D76FFE9171}" dt="2021-02-08T05:29:06.434" v="356" actId="207"/>
          <ac:spMkLst>
            <pc:docMk/>
            <pc:sldMk cId="1074724131" sldId="261"/>
            <ac:spMk id="4" creationId="{20A511A5-F72A-4346-A1B3-62C2AC5B7E94}"/>
          </ac:spMkLst>
        </pc:spChg>
        <pc:spChg chg="mod">
          <ac:chgData name="Kevin" userId="081af0d5-ebad-42eb-952e-3eb91fdd4430" providerId="ADAL" clId="{5A8A09FE-8877-4841-AAEE-19D76FFE9171}" dt="2021-02-08T05:28:33.069" v="353" actId="20577"/>
          <ac:spMkLst>
            <pc:docMk/>
            <pc:sldMk cId="1074724131" sldId="261"/>
            <ac:spMk id="6" creationId="{543E1895-F483-48CC-8764-4FAA8C0B880F}"/>
          </ac:spMkLst>
        </pc:spChg>
        <pc:spChg chg="mod">
          <ac:chgData name="Kevin" userId="081af0d5-ebad-42eb-952e-3eb91fdd4430" providerId="ADAL" clId="{5A8A09FE-8877-4841-AAEE-19D76FFE9171}" dt="2021-02-08T05:26:19.161" v="261" actId="1076"/>
          <ac:spMkLst>
            <pc:docMk/>
            <pc:sldMk cId="1074724131" sldId="261"/>
            <ac:spMk id="7" creationId="{4A541739-C96B-468A-912E-BE42D44866CC}"/>
          </ac:spMkLst>
        </pc:spChg>
        <pc:spChg chg="mod">
          <ac:chgData name="Kevin" userId="081af0d5-ebad-42eb-952e-3eb91fdd4430" providerId="ADAL" clId="{5A8A09FE-8877-4841-AAEE-19D76FFE9171}" dt="2021-02-08T05:26:36.394" v="264" actId="14100"/>
          <ac:spMkLst>
            <pc:docMk/>
            <pc:sldMk cId="1074724131" sldId="261"/>
            <ac:spMk id="8" creationId="{EE98C631-9053-47DC-9905-79E1334F97AA}"/>
          </ac:spMkLst>
        </pc:spChg>
        <pc:spChg chg="add mod">
          <ac:chgData name="Kevin" userId="081af0d5-ebad-42eb-952e-3eb91fdd4430" providerId="ADAL" clId="{5A8A09FE-8877-4841-AAEE-19D76FFE9171}" dt="2021-02-08T17:22:58.900" v="1326" actId="20577"/>
          <ac:spMkLst>
            <pc:docMk/>
            <pc:sldMk cId="1074724131" sldId="261"/>
            <ac:spMk id="10" creationId="{0407A3FA-FFEB-4914-B7C5-2E3CE7FAD41B}"/>
          </ac:spMkLst>
        </pc:spChg>
      </pc:sldChg>
      <pc:sldChg chg="modSp mod">
        <pc:chgData name="Kevin" userId="081af0d5-ebad-42eb-952e-3eb91fdd4430" providerId="ADAL" clId="{5A8A09FE-8877-4841-AAEE-19D76FFE9171}" dt="2021-02-08T05:40:33.443" v="595" actId="20577"/>
        <pc:sldMkLst>
          <pc:docMk/>
          <pc:sldMk cId="1978263437" sldId="262"/>
        </pc:sldMkLst>
        <pc:spChg chg="mod">
          <ac:chgData name="Kevin" userId="081af0d5-ebad-42eb-952e-3eb91fdd4430" providerId="ADAL" clId="{5A8A09FE-8877-4841-AAEE-19D76FFE9171}" dt="2021-02-08T05:40:33.443" v="595" actId="20577"/>
          <ac:spMkLst>
            <pc:docMk/>
            <pc:sldMk cId="1978263437" sldId="262"/>
            <ac:spMk id="4" creationId="{5957815B-DA5C-4084-89EB-4A4248DA0D8F}"/>
          </ac:spMkLst>
        </pc:spChg>
      </pc:sldChg>
      <pc:sldChg chg="modSp mod">
        <pc:chgData name="Kevin" userId="081af0d5-ebad-42eb-952e-3eb91fdd4430" providerId="ADAL" clId="{5A8A09FE-8877-4841-AAEE-19D76FFE9171}" dt="2021-02-08T05:51:50.605" v="1060" actId="20577"/>
        <pc:sldMkLst>
          <pc:docMk/>
          <pc:sldMk cId="1894960821" sldId="263"/>
        </pc:sldMkLst>
        <pc:spChg chg="mod">
          <ac:chgData name="Kevin" userId="081af0d5-ebad-42eb-952e-3eb91fdd4430" providerId="ADAL" clId="{5A8A09FE-8877-4841-AAEE-19D76FFE9171}" dt="2021-02-08T05:50:57.519" v="1024" actId="5793"/>
          <ac:spMkLst>
            <pc:docMk/>
            <pc:sldMk cId="1894960821" sldId="263"/>
            <ac:spMk id="3" creationId="{3F2CE42C-F253-49AC-BFE7-9C4616E5EEF3}"/>
          </ac:spMkLst>
        </pc:spChg>
        <pc:spChg chg="mod">
          <ac:chgData name="Kevin" userId="081af0d5-ebad-42eb-952e-3eb91fdd4430" providerId="ADAL" clId="{5A8A09FE-8877-4841-AAEE-19D76FFE9171}" dt="2021-02-08T05:51:50.605" v="1060" actId="20577"/>
          <ac:spMkLst>
            <pc:docMk/>
            <pc:sldMk cId="1894960821" sldId="263"/>
            <ac:spMk id="4" creationId="{DD877208-E047-4E79-BBA7-D21D89DD7A4F}"/>
          </ac:spMkLst>
        </pc:spChg>
      </pc:sldChg>
      <pc:sldChg chg="modSp new mod">
        <pc:chgData name="Kevin" userId="081af0d5-ebad-42eb-952e-3eb91fdd4430" providerId="ADAL" clId="{5A8A09FE-8877-4841-AAEE-19D76FFE9171}" dt="2021-02-08T05:57:33.766" v="1312" actId="20577"/>
        <pc:sldMkLst>
          <pc:docMk/>
          <pc:sldMk cId="3088503919" sldId="265"/>
        </pc:sldMkLst>
        <pc:spChg chg="mod">
          <ac:chgData name="Kevin" userId="081af0d5-ebad-42eb-952e-3eb91fdd4430" providerId="ADAL" clId="{5A8A09FE-8877-4841-AAEE-19D76FFE9171}" dt="2021-02-08T05:53:51.910" v="1072" actId="20577"/>
          <ac:spMkLst>
            <pc:docMk/>
            <pc:sldMk cId="3088503919" sldId="265"/>
            <ac:spMk id="2" creationId="{98F182BC-9271-4CF5-9397-47DDFDE1F8BD}"/>
          </ac:spMkLst>
        </pc:spChg>
        <pc:spChg chg="mod">
          <ac:chgData name="Kevin" userId="081af0d5-ebad-42eb-952e-3eb91fdd4430" providerId="ADAL" clId="{5A8A09FE-8877-4841-AAEE-19D76FFE9171}" dt="2021-02-08T05:54:59.789" v="1161" actId="20577"/>
          <ac:spMkLst>
            <pc:docMk/>
            <pc:sldMk cId="3088503919" sldId="265"/>
            <ac:spMk id="3" creationId="{2BC6C840-A9E2-4BB4-9B32-7B3577B95F4F}"/>
          </ac:spMkLst>
        </pc:spChg>
        <pc:spChg chg="mod">
          <ac:chgData name="Kevin" userId="081af0d5-ebad-42eb-952e-3eb91fdd4430" providerId="ADAL" clId="{5A8A09FE-8877-4841-AAEE-19D76FFE9171}" dt="2021-02-08T05:57:33.766" v="1312" actId="20577"/>
          <ac:spMkLst>
            <pc:docMk/>
            <pc:sldMk cId="3088503919" sldId="265"/>
            <ac:spMk id="4" creationId="{DDE58276-E4C7-4357-BE75-E37501B263AC}"/>
          </ac:spMkLst>
        </pc:spChg>
      </pc:sldChg>
    </pc:docChg>
  </pc:docChgLst>
  <pc:docChgLst>
    <pc:chgData name="Kevin" userId="081af0d5-ebad-42eb-952e-3eb91fdd4430" providerId="ADAL" clId="{7ED549C2-7A6F-45F8-8641-402E7506DDEE}"/>
    <pc:docChg chg="undo redo custSel addSld delSld modSld">
      <pc:chgData name="Kevin" userId="081af0d5-ebad-42eb-952e-3eb91fdd4430" providerId="ADAL" clId="{7ED549C2-7A6F-45F8-8641-402E7506DDEE}" dt="2021-02-08T15:55:26.211" v="3383" actId="478"/>
      <pc:docMkLst>
        <pc:docMk/>
      </pc:docMkLst>
      <pc:sldChg chg="del">
        <pc:chgData name="Kevin" userId="081af0d5-ebad-42eb-952e-3eb91fdd4430" providerId="ADAL" clId="{7ED549C2-7A6F-45F8-8641-402E7506DDEE}" dt="2021-02-08T14:03:44.787" v="0" actId="47"/>
        <pc:sldMkLst>
          <pc:docMk/>
          <pc:sldMk cId="792184642" sldId="257"/>
        </pc:sldMkLst>
      </pc:sldChg>
      <pc:sldChg chg="modSp mod">
        <pc:chgData name="Kevin" userId="081af0d5-ebad-42eb-952e-3eb91fdd4430" providerId="ADAL" clId="{7ED549C2-7A6F-45F8-8641-402E7506DDEE}" dt="2021-02-08T14:08:25.311" v="2" actId="20577"/>
        <pc:sldMkLst>
          <pc:docMk/>
          <pc:sldMk cId="1719261933" sldId="258"/>
        </pc:sldMkLst>
        <pc:spChg chg="mod">
          <ac:chgData name="Kevin" userId="081af0d5-ebad-42eb-952e-3eb91fdd4430" providerId="ADAL" clId="{7ED549C2-7A6F-45F8-8641-402E7506DDEE}" dt="2021-02-08T14:08:25.311" v="2" actId="20577"/>
          <ac:spMkLst>
            <pc:docMk/>
            <pc:sldMk cId="1719261933" sldId="258"/>
            <ac:spMk id="4" creationId="{75C0DEFC-00EA-418B-8643-20A5964E9D48}"/>
          </ac:spMkLst>
        </pc:spChg>
      </pc:sldChg>
      <pc:sldChg chg="modSp mod">
        <pc:chgData name="Kevin" userId="081af0d5-ebad-42eb-952e-3eb91fdd4430" providerId="ADAL" clId="{7ED549C2-7A6F-45F8-8641-402E7506DDEE}" dt="2021-02-08T14:20:49.160" v="50" actId="20577"/>
        <pc:sldMkLst>
          <pc:docMk/>
          <pc:sldMk cId="1978263437" sldId="262"/>
        </pc:sldMkLst>
        <pc:spChg chg="mod">
          <ac:chgData name="Kevin" userId="081af0d5-ebad-42eb-952e-3eb91fdd4430" providerId="ADAL" clId="{7ED549C2-7A6F-45F8-8641-402E7506DDEE}" dt="2021-02-08T14:20:49.160" v="50" actId="20577"/>
          <ac:spMkLst>
            <pc:docMk/>
            <pc:sldMk cId="1978263437" sldId="262"/>
            <ac:spMk id="4" creationId="{5957815B-DA5C-4084-89EB-4A4248DA0D8F}"/>
          </ac:spMkLst>
        </pc:spChg>
      </pc:sldChg>
      <pc:sldChg chg="modSp mod">
        <pc:chgData name="Kevin" userId="081af0d5-ebad-42eb-952e-3eb91fdd4430" providerId="ADAL" clId="{7ED549C2-7A6F-45F8-8641-402E7506DDEE}" dt="2021-02-08T14:28:13.767" v="128" actId="20577"/>
        <pc:sldMkLst>
          <pc:docMk/>
          <pc:sldMk cId="1894960821" sldId="263"/>
        </pc:sldMkLst>
        <pc:spChg chg="mod">
          <ac:chgData name="Kevin" userId="081af0d5-ebad-42eb-952e-3eb91fdd4430" providerId="ADAL" clId="{7ED549C2-7A6F-45F8-8641-402E7506DDEE}" dt="2021-02-08T14:28:13.767" v="128" actId="20577"/>
          <ac:spMkLst>
            <pc:docMk/>
            <pc:sldMk cId="1894960821" sldId="263"/>
            <ac:spMk id="4" creationId="{DD877208-E047-4E79-BBA7-D21D89DD7A4F}"/>
          </ac:spMkLst>
        </pc:spChg>
      </pc:sldChg>
      <pc:sldChg chg="modSp mod">
        <pc:chgData name="Kevin" userId="081af0d5-ebad-42eb-952e-3eb91fdd4430" providerId="ADAL" clId="{7ED549C2-7A6F-45F8-8641-402E7506DDEE}" dt="2021-02-08T14:43:20.160" v="684" actId="20577"/>
        <pc:sldMkLst>
          <pc:docMk/>
          <pc:sldMk cId="1685145479" sldId="264"/>
        </pc:sldMkLst>
        <pc:spChg chg="mod">
          <ac:chgData name="Kevin" userId="081af0d5-ebad-42eb-952e-3eb91fdd4430" providerId="ADAL" clId="{7ED549C2-7A6F-45F8-8641-402E7506DDEE}" dt="2021-02-08T14:43:20.160" v="684" actId="20577"/>
          <ac:spMkLst>
            <pc:docMk/>
            <pc:sldMk cId="1685145479" sldId="264"/>
            <ac:spMk id="3" creationId="{E5808D2F-E0DD-4339-8965-BBAE5B3892C7}"/>
          </ac:spMkLst>
        </pc:spChg>
        <pc:spChg chg="mod">
          <ac:chgData name="Kevin" userId="081af0d5-ebad-42eb-952e-3eb91fdd4430" providerId="ADAL" clId="{7ED549C2-7A6F-45F8-8641-402E7506DDEE}" dt="2021-02-08T14:41:21.399" v="534" actId="20577"/>
          <ac:spMkLst>
            <pc:docMk/>
            <pc:sldMk cId="1685145479" sldId="264"/>
            <ac:spMk id="4" creationId="{C2A58AC7-8D20-4B97-AB3D-EAFF51B0622E}"/>
          </ac:spMkLst>
        </pc:spChg>
      </pc:sldChg>
      <pc:sldChg chg="addSp delSp modSp new mod">
        <pc:chgData name="Kevin" userId="081af0d5-ebad-42eb-952e-3eb91fdd4430" providerId="ADAL" clId="{7ED549C2-7A6F-45F8-8641-402E7506DDEE}" dt="2021-02-08T14:53:14.450" v="1206" actId="20577"/>
        <pc:sldMkLst>
          <pc:docMk/>
          <pc:sldMk cId="1906081301" sldId="266"/>
        </pc:sldMkLst>
        <pc:spChg chg="mod">
          <ac:chgData name="Kevin" userId="081af0d5-ebad-42eb-952e-3eb91fdd4430" providerId="ADAL" clId="{7ED549C2-7A6F-45F8-8641-402E7506DDEE}" dt="2021-02-08T14:45:08.999" v="752" actId="20577"/>
          <ac:spMkLst>
            <pc:docMk/>
            <pc:sldMk cId="1906081301" sldId="266"/>
            <ac:spMk id="2" creationId="{44119FEC-8F83-4C53-AB1F-F93214DD7E31}"/>
          </ac:spMkLst>
        </pc:spChg>
        <pc:spChg chg="mod">
          <ac:chgData name="Kevin" userId="081af0d5-ebad-42eb-952e-3eb91fdd4430" providerId="ADAL" clId="{7ED549C2-7A6F-45F8-8641-402E7506DDEE}" dt="2021-02-08T14:53:14.450" v="1206" actId="20577"/>
          <ac:spMkLst>
            <pc:docMk/>
            <pc:sldMk cId="1906081301" sldId="266"/>
            <ac:spMk id="3" creationId="{477FE74A-BE87-491C-AC95-56A1130F79E2}"/>
          </ac:spMkLst>
        </pc:spChg>
        <pc:spChg chg="del">
          <ac:chgData name="Kevin" userId="081af0d5-ebad-42eb-952e-3eb91fdd4430" providerId="ADAL" clId="{7ED549C2-7A6F-45F8-8641-402E7506DDEE}" dt="2021-02-08T14:47:41.401" v="909" actId="478"/>
          <ac:spMkLst>
            <pc:docMk/>
            <pc:sldMk cId="1906081301" sldId="266"/>
            <ac:spMk id="4" creationId="{1A6F963C-E479-4040-B035-A2A10BD03E5C}"/>
          </ac:spMkLst>
        </pc:spChg>
        <pc:spChg chg="add mod">
          <ac:chgData name="Kevin" userId="081af0d5-ebad-42eb-952e-3eb91fdd4430" providerId="ADAL" clId="{7ED549C2-7A6F-45F8-8641-402E7506DDEE}" dt="2021-02-08T14:50:39.711" v="1121" actId="207"/>
          <ac:spMkLst>
            <pc:docMk/>
            <pc:sldMk cId="1906081301" sldId="266"/>
            <ac:spMk id="5" creationId="{6C699FE5-9024-460B-A12F-3A135CAB93BF}"/>
          </ac:spMkLst>
        </pc:spChg>
      </pc:sldChg>
      <pc:sldChg chg="new del">
        <pc:chgData name="Kevin" userId="081af0d5-ebad-42eb-952e-3eb91fdd4430" providerId="ADAL" clId="{7ED549C2-7A6F-45F8-8641-402E7506DDEE}" dt="2021-02-08T14:44:40.357" v="686" actId="47"/>
        <pc:sldMkLst>
          <pc:docMk/>
          <pc:sldMk cId="4169007200" sldId="266"/>
        </pc:sldMkLst>
      </pc:sldChg>
      <pc:sldChg chg="modSp add mod">
        <pc:chgData name="Kevin" userId="081af0d5-ebad-42eb-952e-3eb91fdd4430" providerId="ADAL" clId="{7ED549C2-7A6F-45F8-8641-402E7506DDEE}" dt="2021-02-08T15:30:07.029" v="2418" actId="20577"/>
        <pc:sldMkLst>
          <pc:docMk/>
          <pc:sldMk cId="1946036145" sldId="267"/>
        </pc:sldMkLst>
        <pc:spChg chg="mod">
          <ac:chgData name="Kevin" userId="081af0d5-ebad-42eb-952e-3eb91fdd4430" providerId="ADAL" clId="{7ED549C2-7A6F-45F8-8641-402E7506DDEE}" dt="2021-02-08T14:53:53.144" v="1250" actId="20577"/>
          <ac:spMkLst>
            <pc:docMk/>
            <pc:sldMk cId="1946036145" sldId="267"/>
            <ac:spMk id="2" creationId="{44119FEC-8F83-4C53-AB1F-F93214DD7E31}"/>
          </ac:spMkLst>
        </pc:spChg>
        <pc:spChg chg="mod">
          <ac:chgData name="Kevin" userId="081af0d5-ebad-42eb-952e-3eb91fdd4430" providerId="ADAL" clId="{7ED549C2-7A6F-45F8-8641-402E7506DDEE}" dt="2021-02-08T15:02:25.664" v="1790" actId="20577"/>
          <ac:spMkLst>
            <pc:docMk/>
            <pc:sldMk cId="1946036145" sldId="267"/>
            <ac:spMk id="3" creationId="{477FE74A-BE87-491C-AC95-56A1130F79E2}"/>
          </ac:spMkLst>
        </pc:spChg>
        <pc:spChg chg="mod">
          <ac:chgData name="Kevin" userId="081af0d5-ebad-42eb-952e-3eb91fdd4430" providerId="ADAL" clId="{7ED549C2-7A6F-45F8-8641-402E7506DDEE}" dt="2021-02-08T15:30:07.029" v="2418" actId="20577"/>
          <ac:spMkLst>
            <pc:docMk/>
            <pc:sldMk cId="1946036145" sldId="267"/>
            <ac:spMk id="5" creationId="{6C699FE5-9024-460B-A12F-3A135CAB93BF}"/>
          </ac:spMkLst>
        </pc:spChg>
      </pc:sldChg>
      <pc:sldChg chg="modSp add mod">
        <pc:chgData name="Kevin" userId="081af0d5-ebad-42eb-952e-3eb91fdd4430" providerId="ADAL" clId="{7ED549C2-7A6F-45F8-8641-402E7506DDEE}" dt="2021-02-08T15:13:49.181" v="2325" actId="20577"/>
        <pc:sldMkLst>
          <pc:docMk/>
          <pc:sldMk cId="3715993129" sldId="268"/>
        </pc:sldMkLst>
        <pc:spChg chg="mod">
          <ac:chgData name="Kevin" userId="081af0d5-ebad-42eb-952e-3eb91fdd4430" providerId="ADAL" clId="{7ED549C2-7A6F-45F8-8641-402E7506DDEE}" dt="2021-02-08T15:00:57.047" v="1561" actId="20577"/>
          <ac:spMkLst>
            <pc:docMk/>
            <pc:sldMk cId="3715993129" sldId="268"/>
            <ac:spMk id="2" creationId="{44119FEC-8F83-4C53-AB1F-F93214DD7E31}"/>
          </ac:spMkLst>
        </pc:spChg>
        <pc:spChg chg="mod">
          <ac:chgData name="Kevin" userId="081af0d5-ebad-42eb-952e-3eb91fdd4430" providerId="ADAL" clId="{7ED549C2-7A6F-45F8-8641-402E7506DDEE}" dt="2021-02-08T15:03:49.471" v="1833" actId="20577"/>
          <ac:spMkLst>
            <pc:docMk/>
            <pc:sldMk cId="3715993129" sldId="268"/>
            <ac:spMk id="3" creationId="{477FE74A-BE87-491C-AC95-56A1130F79E2}"/>
          </ac:spMkLst>
        </pc:spChg>
        <pc:spChg chg="mod">
          <ac:chgData name="Kevin" userId="081af0d5-ebad-42eb-952e-3eb91fdd4430" providerId="ADAL" clId="{7ED549C2-7A6F-45F8-8641-402E7506DDEE}" dt="2021-02-08T15:13:49.181" v="2325" actId="20577"/>
          <ac:spMkLst>
            <pc:docMk/>
            <pc:sldMk cId="3715993129" sldId="268"/>
            <ac:spMk id="5" creationId="{6C699FE5-9024-460B-A12F-3A135CAB93BF}"/>
          </ac:spMkLst>
        </pc:spChg>
      </pc:sldChg>
      <pc:sldChg chg="addSp delSp modSp new mod">
        <pc:chgData name="Kevin" userId="081af0d5-ebad-42eb-952e-3eb91fdd4430" providerId="ADAL" clId="{7ED549C2-7A6F-45F8-8641-402E7506DDEE}" dt="2021-02-08T15:54:54.133" v="3370" actId="20577"/>
        <pc:sldMkLst>
          <pc:docMk/>
          <pc:sldMk cId="2411764626" sldId="269"/>
        </pc:sldMkLst>
        <pc:spChg chg="mod">
          <ac:chgData name="Kevin" userId="081af0d5-ebad-42eb-952e-3eb91fdd4430" providerId="ADAL" clId="{7ED549C2-7A6F-45F8-8641-402E7506DDEE}" dt="2021-02-08T15:22:12.511" v="2340" actId="20577"/>
          <ac:spMkLst>
            <pc:docMk/>
            <pc:sldMk cId="2411764626" sldId="269"/>
            <ac:spMk id="2" creationId="{2C564189-87A3-4DB1-8031-69393ED92EB1}"/>
          </ac:spMkLst>
        </pc:spChg>
        <pc:spChg chg="mod">
          <ac:chgData name="Kevin" userId="081af0d5-ebad-42eb-952e-3eb91fdd4430" providerId="ADAL" clId="{7ED549C2-7A6F-45F8-8641-402E7506DDEE}" dt="2021-02-08T15:53:12.622" v="3199" actId="20577"/>
          <ac:spMkLst>
            <pc:docMk/>
            <pc:sldMk cId="2411764626" sldId="269"/>
            <ac:spMk id="3" creationId="{05B6DA78-DB1C-4128-95A0-C3F1643051A1}"/>
          </ac:spMkLst>
        </pc:spChg>
        <pc:spChg chg="del">
          <ac:chgData name="Kevin" userId="081af0d5-ebad-42eb-952e-3eb91fdd4430" providerId="ADAL" clId="{7ED549C2-7A6F-45F8-8641-402E7506DDEE}" dt="2021-02-08T15:30:10.869" v="2419" actId="478"/>
          <ac:spMkLst>
            <pc:docMk/>
            <pc:sldMk cId="2411764626" sldId="269"/>
            <ac:spMk id="4" creationId="{EF818BFF-0102-4116-813F-EFD7E2C5A0C3}"/>
          </ac:spMkLst>
        </pc:spChg>
        <pc:spChg chg="add del">
          <ac:chgData name="Kevin" userId="081af0d5-ebad-42eb-952e-3eb91fdd4430" providerId="ADAL" clId="{7ED549C2-7A6F-45F8-8641-402E7506DDEE}" dt="2021-02-08T15:30:15.994" v="2421" actId="22"/>
          <ac:spMkLst>
            <pc:docMk/>
            <pc:sldMk cId="2411764626" sldId="269"/>
            <ac:spMk id="6" creationId="{71848260-2E38-4929-B8C5-6D66A357E213}"/>
          </ac:spMkLst>
        </pc:spChg>
        <pc:spChg chg="add mod">
          <ac:chgData name="Kevin" userId="081af0d5-ebad-42eb-952e-3eb91fdd4430" providerId="ADAL" clId="{7ED549C2-7A6F-45F8-8641-402E7506DDEE}" dt="2021-02-08T15:54:54.133" v="3370" actId="20577"/>
          <ac:spMkLst>
            <pc:docMk/>
            <pc:sldMk cId="2411764626" sldId="269"/>
            <ac:spMk id="7" creationId="{1FC86696-7EA3-4B93-B012-2EF7A6FA2B7E}"/>
          </ac:spMkLst>
        </pc:spChg>
      </pc:sldChg>
      <pc:sldChg chg="modSp add del mod">
        <pc:chgData name="Kevin" userId="081af0d5-ebad-42eb-952e-3eb91fdd4430" providerId="ADAL" clId="{7ED549C2-7A6F-45F8-8641-402E7506DDEE}" dt="2021-02-08T15:55:11.649" v="3371" actId="47"/>
        <pc:sldMkLst>
          <pc:docMk/>
          <pc:sldMk cId="168704544" sldId="270"/>
        </pc:sldMkLst>
        <pc:spChg chg="mod">
          <ac:chgData name="Kevin" userId="081af0d5-ebad-42eb-952e-3eb91fdd4430" providerId="ADAL" clId="{7ED549C2-7A6F-45F8-8641-402E7506DDEE}" dt="2021-02-08T15:51:13.126" v="3022" actId="1076"/>
          <ac:spMkLst>
            <pc:docMk/>
            <pc:sldMk cId="168704544" sldId="270"/>
            <ac:spMk id="3" creationId="{05B6DA78-DB1C-4128-95A0-C3F1643051A1}"/>
          </ac:spMkLst>
        </pc:spChg>
      </pc:sldChg>
      <pc:sldChg chg="delSp modSp new mod">
        <pc:chgData name="Kevin" userId="081af0d5-ebad-42eb-952e-3eb91fdd4430" providerId="ADAL" clId="{7ED549C2-7A6F-45F8-8641-402E7506DDEE}" dt="2021-02-08T15:55:26.211" v="3383" actId="478"/>
        <pc:sldMkLst>
          <pc:docMk/>
          <pc:sldMk cId="2279403530" sldId="270"/>
        </pc:sldMkLst>
        <pc:spChg chg="mod">
          <ac:chgData name="Kevin" userId="081af0d5-ebad-42eb-952e-3eb91fdd4430" providerId="ADAL" clId="{7ED549C2-7A6F-45F8-8641-402E7506DDEE}" dt="2021-02-08T15:55:23.364" v="3382" actId="20577"/>
          <ac:spMkLst>
            <pc:docMk/>
            <pc:sldMk cId="2279403530" sldId="270"/>
            <ac:spMk id="2" creationId="{16FE95EE-CE43-4F52-9305-0DE61B4725A1}"/>
          </ac:spMkLst>
        </pc:spChg>
        <pc:spChg chg="del">
          <ac:chgData name="Kevin" userId="081af0d5-ebad-42eb-952e-3eb91fdd4430" providerId="ADAL" clId="{7ED549C2-7A6F-45F8-8641-402E7506DDEE}" dt="2021-02-08T15:55:26.211" v="3383" actId="478"/>
          <ac:spMkLst>
            <pc:docMk/>
            <pc:sldMk cId="2279403530" sldId="270"/>
            <ac:spMk id="3" creationId="{FDB58EF4-B2B0-44E6-805D-ACA9600D9E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2" r:id="rId10"/>
    <p:sldLayoutId id="2147483853" r:id="rId11"/>
    <p:sldLayoutId id="2147483854" r:id="rId12"/>
    <p:sldLayoutId id="2147483855" r:id="rId13"/>
    <p:sldLayoutId id="2147483858" r:id="rId14"/>
    <p:sldLayoutId id="214748385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F9597-A335-4DFD-8DAA-539180B23C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8</a:t>
            </a:r>
            <a:br>
              <a:rPr lang="en-US" dirty="0"/>
            </a:br>
            <a:r>
              <a:rPr lang="en-US" dirty="0"/>
              <a:t>Functions and Closures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3B69F7-A07A-4811-B5F3-F7D66898A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4098669"/>
            <a:ext cx="9440034" cy="1049867"/>
          </a:xfrm>
        </p:spPr>
        <p:txBody>
          <a:bodyPr/>
          <a:lstStyle/>
          <a:p>
            <a:r>
              <a:rPr lang="en-US" dirty="0"/>
              <a:t>Kevin Collins</a:t>
            </a:r>
          </a:p>
        </p:txBody>
      </p:sp>
    </p:spTree>
    <p:extLst>
      <p:ext uri="{BB962C8B-B14F-4D97-AF65-F5344CB8AC3E}">
        <p14:creationId xmlns:p14="http://schemas.microsoft.com/office/powerpoint/2010/main" val="379795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19FEC-8F83-4C53-AB1F-F93214DD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Function Calls – Repeated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FE74A-BE87-491C-AC95-56A1130F79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“*” after parameter type</a:t>
            </a:r>
          </a:p>
          <a:p>
            <a:r>
              <a:rPr lang="en-US" dirty="0"/>
              <a:t>Allows function to be called with zero to many arguments for parameter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6C699FE5-9024-460B-A12F-3A135CAB9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echo(args: String*) =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(arg &lt;- args) println(arg)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echo: (args: String*)Unit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echo()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echo(“one”)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echo(“one”, “two”)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</a:p>
          <a:p>
            <a:pPr marL="36900" indent="0">
              <a:buNone/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81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19FEC-8F83-4C53-AB1F-F93214DD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Function Calls – Named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FE74A-BE87-491C-AC95-56A1130F79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Include parameter names in function arguments</a:t>
            </a:r>
          </a:p>
          <a:p>
            <a:pPr lvl="1"/>
            <a:r>
              <a:rPr lang="en-US" dirty="0"/>
              <a:t>Allows arguments to be typed out of order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6C699FE5-9024-460B-A12F-3A135CAB9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mod(value: Int, base: Int) = value % base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mod(46, 3)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res0: Int = 1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mod(base=3, value=46)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res1: Int = 1c</a:t>
            </a:r>
          </a:p>
        </p:txBody>
      </p:sp>
    </p:spTree>
    <p:extLst>
      <p:ext uri="{BB962C8B-B14F-4D97-AF65-F5344CB8AC3E}">
        <p14:creationId xmlns:p14="http://schemas.microsoft.com/office/powerpoint/2010/main" val="1946036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19FEC-8F83-4C53-AB1F-F93214DD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Function Calls – Default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FE74A-BE87-491C-AC95-56A1130F79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Can set a default value for a parameter</a:t>
            </a:r>
          </a:p>
          <a:p>
            <a:pPr lvl="1"/>
            <a:r>
              <a:rPr lang="en-US" dirty="0"/>
              <a:t>Argument becomes optional</a:t>
            </a:r>
          </a:p>
          <a:p>
            <a:pPr lvl="1"/>
            <a:r>
              <a:rPr lang="en-US" dirty="0"/>
              <a:t>If unused, argument becomes default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6C699FE5-9024-460B-A12F-3A135CAB9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9448" y="1732449"/>
            <a:ext cx="5518110" cy="405875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weight(mass: Double, gravity: Double=9.81) =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mass*gravity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weight(mass: Double, gravity: Double):Double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weight(75)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res0: Double = 735.75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weight(75, 1.62)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res1: Double = 121.50000000000001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weight(weight=75, gravity=1.62)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res2: Double = 121.50000000000001</a:t>
            </a:r>
          </a:p>
        </p:txBody>
      </p:sp>
    </p:spTree>
    <p:extLst>
      <p:ext uri="{BB962C8B-B14F-4D97-AF65-F5344CB8AC3E}">
        <p14:creationId xmlns:p14="http://schemas.microsoft.com/office/powerpoint/2010/main" val="3715993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4189-87A3-4DB1-8031-69393ED92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6DA78-DB1C-4128-95A0-C3F1643051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Recursive function which calls itself as the final statement</a:t>
            </a:r>
          </a:p>
          <a:p>
            <a:r>
              <a:rPr lang="en-US" dirty="0"/>
              <a:t>Only uses a single stack frame</a:t>
            </a:r>
          </a:p>
          <a:p>
            <a:r>
              <a:rPr lang="en-US" dirty="0"/>
              <a:t>Comparable efficiency with while loops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Does not apply to mutually recursive functions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Does not apply if recursive call returns to a function literal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FC86696-7EA3-4B93-B012-2EF7A6FA2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boom(x: Int): Int =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if (x == 0) throw new Exception(“boom!”)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else boom(x-1)+1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.............................................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boom(x: Int): Int =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if (x == 0) throw new Exception(“boom!”)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else boom(x-1)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.............................................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funValue = nestedFun _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nestedFun(x: Int): Unit = {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if (x != 0){println(x); funValue(x-1)}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1764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E95EE-CE43-4F52-9305-0DE61B47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7940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182BC-9271-4CF5-9397-47DDFDE1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6C840-A9E2-4BB4-9B32-7B3577B95F4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/>
              <a:t>Methods</a:t>
            </a:r>
          </a:p>
          <a:p>
            <a:r>
              <a:rPr lang="en-US" sz="2000" dirty="0"/>
              <a:t>Local Functions</a:t>
            </a:r>
          </a:p>
          <a:p>
            <a:r>
              <a:rPr lang="en-US" sz="2000" dirty="0"/>
              <a:t>First-class Functions</a:t>
            </a:r>
          </a:p>
          <a:p>
            <a:pPr lvl="1"/>
            <a:r>
              <a:rPr lang="en-US" dirty="0"/>
              <a:t>Target typing</a:t>
            </a:r>
          </a:p>
          <a:p>
            <a:pPr lvl="1"/>
            <a:r>
              <a:rPr lang="en-US" dirty="0"/>
              <a:t>Placeholder syntax</a:t>
            </a:r>
          </a:p>
          <a:p>
            <a:pPr lvl="1"/>
            <a:r>
              <a:rPr lang="en-US" dirty="0"/>
              <a:t>Partially applied functions</a:t>
            </a:r>
          </a:p>
          <a:p>
            <a:pPr lvl="1"/>
            <a:r>
              <a:rPr lang="en-US" dirty="0"/>
              <a:t>closures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58276-E4C7-4357-BE75-E37501B263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Special Call Forms</a:t>
            </a:r>
          </a:p>
          <a:p>
            <a:pPr lvl="1"/>
            <a:r>
              <a:rPr lang="en-US" dirty="0"/>
              <a:t>Repeated parameters</a:t>
            </a:r>
          </a:p>
          <a:p>
            <a:pPr lvl="1"/>
            <a:r>
              <a:rPr lang="en-US" dirty="0"/>
              <a:t>Named arguments</a:t>
            </a:r>
          </a:p>
          <a:p>
            <a:pPr lvl="1"/>
            <a:r>
              <a:rPr lang="en-US" dirty="0"/>
              <a:t>Default parameters</a:t>
            </a:r>
          </a:p>
          <a:p>
            <a:r>
              <a:rPr lang="en-US" dirty="0"/>
              <a:t>Tail recursion</a:t>
            </a:r>
          </a:p>
        </p:txBody>
      </p:sp>
    </p:spTree>
    <p:extLst>
      <p:ext uri="{BB962C8B-B14F-4D97-AF65-F5344CB8AC3E}">
        <p14:creationId xmlns:p14="http://schemas.microsoft.com/office/powerpoint/2010/main" val="308850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12FEB-2B37-4338-833C-8E5D3BB25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0ACDA-5CE5-4E26-A819-712E5F6DF7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Similar to typical object-oriented methods.</a:t>
            </a:r>
          </a:p>
          <a:p>
            <a:pPr lvl="1"/>
            <a:r>
              <a:rPr lang="en-US" sz="2200" dirty="0"/>
              <a:t>Signature</a:t>
            </a:r>
          </a:p>
          <a:p>
            <a:pPr lvl="1"/>
            <a:r>
              <a:rPr lang="en-US" sz="2200" dirty="0"/>
              <a:t>Parameters</a:t>
            </a:r>
            <a:endParaRPr lang="en-US" sz="2400" dirty="0"/>
          </a:p>
          <a:p>
            <a:pPr lvl="1"/>
            <a:r>
              <a:rPr lang="en-US" sz="2400" dirty="0"/>
              <a:t>Block {}</a:t>
            </a:r>
          </a:p>
          <a:p>
            <a:pPr lvl="1"/>
            <a:r>
              <a:rPr lang="en-US" sz="2400" dirty="0"/>
              <a:t>Local variables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0DEFC-00EA-418B-8643-20A5964E9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2892" y="1742536"/>
            <a:ext cx="5064665" cy="404866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scala.io.Source</a:t>
            </a:r>
          </a:p>
          <a:p>
            <a:pPr marL="36900" indent="0">
              <a:buNone/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filePrint(filename: String) = {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 source = Source.fromFile(filename)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(line &lt;- 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.getLines())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println(line)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1926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12FEB-2B37-4338-833C-8E5D3BB25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0ACDA-5CE5-4E26-A819-712E5F6DF7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Write function definition inside function block</a:t>
            </a:r>
          </a:p>
          <a:p>
            <a:r>
              <a:rPr lang="en-US" sz="2400" dirty="0"/>
              <a:t>Access to all parameters of outer function</a:t>
            </a:r>
          </a:p>
          <a:p>
            <a:r>
              <a:rPr lang="en-US" sz="2400" dirty="0"/>
              <a:t>Inaccessible outside of outer function</a:t>
            </a:r>
          </a:p>
          <a:p>
            <a:r>
              <a:rPr lang="en-US" sz="2400" dirty="0"/>
              <a:t>Do not use private 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Breakdown code into smaller functions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0DEFC-00EA-418B-8643-20A5964E9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lines longer than width in file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processFile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(filename: String, width: Int) = {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processLine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(line: String) = {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line.length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width)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println(line)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 source =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Source.fromFile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(line &lt;-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source.getLines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processLine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9744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12FEB-2B37-4338-833C-8E5D3BB25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First-class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0ACDA-5CE5-4E26-A819-712E5F6DF7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(function literal/function value)</a:t>
            </a:r>
          </a:p>
          <a:p>
            <a:r>
              <a:rPr lang="en-US" sz="2400" dirty="0"/>
              <a:t>Exist in source code</a:t>
            </a:r>
          </a:p>
          <a:p>
            <a:r>
              <a:rPr lang="en-US" sz="2400" dirty="0"/>
              <a:t>Save functions as values (val/var)</a:t>
            </a:r>
          </a:p>
          <a:p>
            <a:r>
              <a:rPr lang="en-US" sz="2400" dirty="0"/>
              <a:t>Call with standard function notation</a:t>
            </a:r>
          </a:p>
          <a:p>
            <a:r>
              <a:rPr lang="en-US" sz="2400" dirty="0"/>
              <a:t>Use {} for multiple lines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0DEFC-00EA-418B-8643-20A5964E9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(x: Int, y: Int) =&gt; x + y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.............................................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add = (x: Int, y: Int) =&gt; x + y</a:t>
            </a:r>
          </a:p>
          <a:p>
            <a:pPr marL="36900" indent="0">
              <a:buNone/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add(3, 14)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res0: Int = 17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.............................................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printAll = (list: List[String]) =&gt; {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(str &lt;- list) 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println(str)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6794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84CF6-0308-4E81-86F1-44D71256F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5872" y="1759790"/>
            <a:ext cx="10180256" cy="750497"/>
          </a:xfrm>
          <a:solidFill>
            <a:schemeClr val="tx2">
              <a:lumMod val="25000"/>
            </a:schemeClr>
          </a:solidFill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dirty="0"/>
              <a:t>If the parameter type can be implied by context, it can be left to the compiler</a:t>
            </a:r>
          </a:p>
          <a:p>
            <a:pPr algn="l">
              <a:spcBef>
                <a:spcPts val="0"/>
              </a:spcBef>
            </a:pPr>
            <a:endParaRPr lang="en-US" sz="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A511A5-F72A-4346-A1B3-62C2AC5B7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5872" y="3217654"/>
            <a:ext cx="4876344" cy="2573546"/>
          </a:xfrm>
          <a:solidFill>
            <a:schemeClr val="bg1"/>
          </a:solidFill>
        </p:spPr>
        <p:txBody>
          <a:bodyPr/>
          <a:lstStyle/>
          <a:p>
            <a:pPr marL="3690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 = List(15, 3, 0, -7)</a:t>
            </a:r>
          </a:p>
          <a:p>
            <a:pPr marL="3690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numbers.filter((x: Int) =&gt; x&gt;0)</a:t>
            </a:r>
          </a:p>
          <a:p>
            <a:pPr marL="36900" indent="0">
              <a:buNone/>
            </a:pPr>
            <a:r>
              <a:rPr lang="en-US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Res0: List[Int] = List(5, 10)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3E1895-F483-48CC-8764-4FAA8C0B8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4967" y="3217654"/>
            <a:ext cx="4895330" cy="2573546"/>
          </a:xfrm>
          <a:solidFill>
            <a:schemeClr val="bg1"/>
          </a:solidFill>
        </p:spPr>
        <p:txBody>
          <a:bodyPr/>
          <a:lstStyle/>
          <a:p>
            <a:pPr marL="3690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numbers.filter((x) =&gt; x&gt;0)</a:t>
            </a:r>
          </a:p>
          <a:p>
            <a:pPr marL="3690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numbers.filter(x =&gt; x&gt;0)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4A541739-C96B-468A-912E-BE42D44866CC}"/>
              </a:ext>
            </a:extLst>
          </p:cNvPr>
          <p:cNvSpPr txBox="1">
            <a:spLocks/>
          </p:cNvSpPr>
          <p:nvPr/>
        </p:nvSpPr>
        <p:spPr>
          <a:xfrm>
            <a:off x="1001703" y="2605178"/>
            <a:ext cx="4876344" cy="612476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2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2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None/>
            </a:pPr>
            <a:r>
              <a:rPr lang="en-US" sz="2400" dirty="0"/>
              <a:t>Without </a:t>
            </a:r>
            <a:r>
              <a:rPr lang="en-US" sz="2800" dirty="0"/>
              <a:t>Target</a:t>
            </a:r>
            <a:r>
              <a:rPr lang="en-US" sz="2400" dirty="0"/>
              <a:t> Typing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E98C631-9053-47DC-9905-79E1334F97AA}"/>
              </a:ext>
            </a:extLst>
          </p:cNvPr>
          <p:cNvSpPr txBox="1">
            <a:spLocks/>
          </p:cNvSpPr>
          <p:nvPr/>
        </p:nvSpPr>
        <p:spPr>
          <a:xfrm>
            <a:off x="6294967" y="2593653"/>
            <a:ext cx="4876344" cy="62400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2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2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None/>
            </a:pPr>
            <a:r>
              <a:rPr lang="en-US" sz="2800" dirty="0"/>
              <a:t>With Target Typing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407A3FA-FFEB-4914-B7C5-2E3CE7FAD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Typing</a:t>
            </a:r>
          </a:p>
        </p:txBody>
      </p:sp>
    </p:spTree>
    <p:extLst>
      <p:ext uri="{BB962C8B-B14F-4D97-AF65-F5344CB8AC3E}">
        <p14:creationId xmlns:p14="http://schemas.microsoft.com/office/powerpoint/2010/main" val="1074724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9647C-C761-4143-981F-9F7012448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Placeholder Syntax _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DA600-CFD6-4192-A65A-68EDF1FD3D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Leave out parameters and replace variables with _ in function body</a:t>
            </a:r>
          </a:p>
          <a:p>
            <a:r>
              <a:rPr lang="en-US" dirty="0"/>
              <a:t>Each parameter can only appear once</a:t>
            </a:r>
          </a:p>
          <a:p>
            <a:pPr lvl="1"/>
            <a:r>
              <a:rPr lang="en-US" dirty="0"/>
              <a:t>Each _ represents a new parameter</a:t>
            </a:r>
          </a:p>
          <a:p>
            <a:r>
              <a:rPr lang="en-US" dirty="0"/>
              <a:t>If type cannot be implied by compiler, indicate with (_ : Type)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7815B-DA5C-4084-89EB-4A4248DA0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numbers = List(15, 3, 0, -7)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numbers.filter((x: Int) =&gt; x&gt;0)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to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numbers.filter(_&gt;0)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.......................................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sum = (a: Int, b: Int, C: Int) =&gt;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| a + b + c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sum = (_: Int) + (_: Int) + (_: Int)</a:t>
            </a:r>
          </a:p>
          <a:p>
            <a:pPr marL="36900" indent="0">
              <a:buNone/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900" indent="0">
              <a:buNone/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26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D2E2D-862B-446C-ABBE-D8806D335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Partially Applied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CE42C-F253-49AC-BFE7-9C4616E5E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5169" y="1732449"/>
            <a:ext cx="5060497" cy="4058750"/>
          </a:xfrm>
        </p:spPr>
        <p:txBody>
          <a:bodyPr/>
          <a:lstStyle/>
          <a:p>
            <a:r>
              <a:rPr lang="en-US" dirty="0"/>
              <a:t>_ represents partial or entire parameter list</a:t>
            </a:r>
          </a:p>
          <a:p>
            <a:r>
              <a:rPr lang="en-US" dirty="0"/>
              <a:t>Can set a method as a function value</a:t>
            </a:r>
          </a:p>
          <a:p>
            <a:r>
              <a:rPr lang="en-US" dirty="0"/>
              <a:t>If parameter is a function, the “_” can be removed entirely</a:t>
            </a:r>
          </a:p>
          <a:p>
            <a:pPr marL="3690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77208-E047-4E79-BBA7-D21D89DD7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sum(a: Int, b: Int, c: Int) =</a:t>
            </a:r>
          </a:p>
          <a:p>
            <a:pPr marL="3690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 + b + c</a:t>
            </a:r>
          </a:p>
          <a:p>
            <a:pPr marL="3690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...................................</a:t>
            </a:r>
          </a:p>
          <a:p>
            <a:pPr marL="3690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sumAll = add _</a:t>
            </a:r>
          </a:p>
          <a:p>
            <a:pPr marL="3690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sumSome = add(3, _, 1)</a:t>
            </a:r>
          </a:p>
          <a:p>
            <a:pPr marL="3690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...................................</a:t>
            </a:r>
          </a:p>
          <a:p>
            <a:pPr marL="3690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p = </a:t>
            </a:r>
          </a:p>
        </p:txBody>
      </p:sp>
    </p:spTree>
    <p:extLst>
      <p:ext uri="{BB962C8B-B14F-4D97-AF65-F5344CB8AC3E}">
        <p14:creationId xmlns:p14="http://schemas.microsoft.com/office/powerpoint/2010/main" val="189496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ED2DB-A103-46D8-A1F0-46E86DB07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08D2F-E0DD-4339-8965-BBAE5B3892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Function literals with variables in function body</a:t>
            </a:r>
          </a:p>
          <a:p>
            <a:r>
              <a:rPr lang="en-US" dirty="0"/>
              <a:t>Captures free variables</a:t>
            </a:r>
          </a:p>
          <a:p>
            <a:pPr lvl="1"/>
            <a:r>
              <a:rPr lang="en-US" dirty="0"/>
              <a:t>Captures variable, not just the value</a:t>
            </a:r>
          </a:p>
          <a:p>
            <a:pPr lvl="1"/>
            <a:r>
              <a:rPr lang="en-US" dirty="0"/>
              <a:t>Captured variables exist outside of method which created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58AC7-8D20-4B97-AB3D-EAFF51B06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more = 1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addMore = (x: Int) =&gt; x + more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more = 10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addMore(1)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bg2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Res0: Int = 11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.......................................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increase(more: Int)= (x: Int) =&gt; x + more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inc1 = increase(1)</a:t>
            </a:r>
          </a:p>
          <a:p>
            <a:pPr marL="3690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 inc9999 = increase(9999)</a:t>
            </a:r>
          </a:p>
          <a:p>
            <a:pPr marL="36900" indent="0">
              <a:buNone/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45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933</TotalTime>
  <Words>1003</Words>
  <Application>Microsoft Office PowerPoint</Application>
  <PresentationFormat>Widescreen</PresentationFormat>
  <Paragraphs>161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Calisto MT</vt:lpstr>
      <vt:lpstr>Courier New</vt:lpstr>
      <vt:lpstr>Wingdings 2</vt:lpstr>
      <vt:lpstr>Slate</vt:lpstr>
      <vt:lpstr>Chapter 8 Functions and Closures </vt:lpstr>
      <vt:lpstr>Chapter 8</vt:lpstr>
      <vt:lpstr>Methods</vt:lpstr>
      <vt:lpstr>Local Functions</vt:lpstr>
      <vt:lpstr>First-class Functions</vt:lpstr>
      <vt:lpstr>Target Typing</vt:lpstr>
      <vt:lpstr>Placeholder Syntax _</vt:lpstr>
      <vt:lpstr>Partially Applied Functions</vt:lpstr>
      <vt:lpstr>Closures</vt:lpstr>
      <vt:lpstr>Special Function Calls – Repeated Parameters</vt:lpstr>
      <vt:lpstr>Special Function Calls – Named Arguments</vt:lpstr>
      <vt:lpstr>Special Function Calls – Default Parameters</vt:lpstr>
      <vt:lpstr>Tail Recursion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Functions and Closures</dc:title>
  <dc:creator>Kevin Collins</dc:creator>
  <cp:lastModifiedBy>Kevin Collins</cp:lastModifiedBy>
  <cp:revision>15</cp:revision>
  <dcterms:created xsi:type="dcterms:W3CDTF">2021-02-08T01:49:19Z</dcterms:created>
  <dcterms:modified xsi:type="dcterms:W3CDTF">2021-02-08T17:23:14Z</dcterms:modified>
</cp:coreProperties>
</file>