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8" r:id="rId4"/>
    <p:sldId id="261" r:id="rId5"/>
    <p:sldId id="262" r:id="rId6"/>
    <p:sldId id="263" r:id="rId7"/>
    <p:sldId id="264" r:id="rId8"/>
    <p:sldId id="257" r:id="rId9"/>
    <p:sldId id="260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8CB0AA-70E3-468C-AC1A-CB06DAAF368B}" v="53" dt="2021-02-01T17:27:05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er, Henry" userId="4e1b2e86-ed17-40c5-9be9-4748f7430af4" providerId="ADAL" clId="{848CB0AA-70E3-468C-AC1A-CB06DAAF368B}"/>
    <pc:docChg chg="undo custSel addSld modSld sldOrd">
      <pc:chgData name="Dyer, Henry" userId="4e1b2e86-ed17-40c5-9be9-4748f7430af4" providerId="ADAL" clId="{848CB0AA-70E3-468C-AC1A-CB06DAAF368B}" dt="2021-02-01T17:27:05.597" v="1341" actId="113"/>
      <pc:docMkLst>
        <pc:docMk/>
      </pc:docMkLst>
      <pc:sldChg chg="modSp mod ord modAnim">
        <pc:chgData name="Dyer, Henry" userId="4e1b2e86-ed17-40c5-9be9-4748f7430af4" providerId="ADAL" clId="{848CB0AA-70E3-468C-AC1A-CB06DAAF368B}" dt="2021-02-01T17:22:29.743" v="1316"/>
        <pc:sldMkLst>
          <pc:docMk/>
          <pc:sldMk cId="3849556584" sldId="257"/>
        </pc:sldMkLst>
        <pc:spChg chg="mod">
          <ac:chgData name="Dyer, Henry" userId="4e1b2e86-ed17-40c5-9be9-4748f7430af4" providerId="ADAL" clId="{848CB0AA-70E3-468C-AC1A-CB06DAAF368B}" dt="2021-02-01T16:18:08.806" v="32" actId="20577"/>
          <ac:spMkLst>
            <pc:docMk/>
            <pc:sldMk cId="3849556584" sldId="257"/>
            <ac:spMk id="2" creationId="{C910639F-9FE4-4678-89CC-05FED048F17E}"/>
          </ac:spMkLst>
        </pc:spChg>
        <pc:spChg chg="mod">
          <ac:chgData name="Dyer, Henry" userId="4e1b2e86-ed17-40c5-9be9-4748f7430af4" providerId="ADAL" clId="{848CB0AA-70E3-468C-AC1A-CB06DAAF368B}" dt="2021-02-01T16:18:11.263" v="37" actId="20577"/>
          <ac:spMkLst>
            <pc:docMk/>
            <pc:sldMk cId="3849556584" sldId="257"/>
            <ac:spMk id="3" creationId="{1AA33A5E-5677-4FE5-A714-5B3789C40F03}"/>
          </ac:spMkLst>
        </pc:spChg>
        <pc:spChg chg="mod">
          <ac:chgData name="Dyer, Henry" userId="4e1b2e86-ed17-40c5-9be9-4748f7430af4" providerId="ADAL" clId="{848CB0AA-70E3-468C-AC1A-CB06DAAF368B}" dt="2021-02-01T16:19:59.717" v="72" actId="20577"/>
          <ac:spMkLst>
            <pc:docMk/>
            <pc:sldMk cId="3849556584" sldId="257"/>
            <ac:spMk id="4" creationId="{4932A951-2239-4135-BE21-93AE0D4A27FE}"/>
          </ac:spMkLst>
        </pc:spChg>
        <pc:spChg chg="mod">
          <ac:chgData name="Dyer, Henry" userId="4e1b2e86-ed17-40c5-9be9-4748f7430af4" providerId="ADAL" clId="{848CB0AA-70E3-468C-AC1A-CB06DAAF368B}" dt="2021-02-01T16:18:13.071" v="41" actId="20577"/>
          <ac:spMkLst>
            <pc:docMk/>
            <pc:sldMk cId="3849556584" sldId="257"/>
            <ac:spMk id="5" creationId="{74CC50B1-FE93-4BE1-A8ED-B7CB488BE00F}"/>
          </ac:spMkLst>
        </pc:spChg>
        <pc:spChg chg="mod">
          <ac:chgData name="Dyer, Henry" userId="4e1b2e86-ed17-40c5-9be9-4748f7430af4" providerId="ADAL" clId="{848CB0AA-70E3-468C-AC1A-CB06DAAF368B}" dt="2021-02-01T16:20:01.584" v="76" actId="20577"/>
          <ac:spMkLst>
            <pc:docMk/>
            <pc:sldMk cId="3849556584" sldId="257"/>
            <ac:spMk id="6" creationId="{91DD0D04-A216-4C24-A017-0789C5B92478}"/>
          </ac:spMkLst>
        </pc:spChg>
      </pc:sldChg>
      <pc:sldChg chg="modSp ord modAnim">
        <pc:chgData name="Dyer, Henry" userId="4e1b2e86-ed17-40c5-9be9-4748f7430af4" providerId="ADAL" clId="{848CB0AA-70E3-468C-AC1A-CB06DAAF368B}" dt="2021-02-01T17:23:03.780" v="1319"/>
        <pc:sldMkLst>
          <pc:docMk/>
          <pc:sldMk cId="2436590014" sldId="260"/>
        </pc:sldMkLst>
        <pc:spChg chg="mod">
          <ac:chgData name="Dyer, Henry" userId="4e1b2e86-ed17-40c5-9be9-4748f7430af4" providerId="ADAL" clId="{848CB0AA-70E3-468C-AC1A-CB06DAAF368B}" dt="2021-02-01T16:14:56.311" v="20" actId="207"/>
          <ac:spMkLst>
            <pc:docMk/>
            <pc:sldMk cId="2436590014" sldId="260"/>
            <ac:spMk id="3" creationId="{CF1533DA-862E-4DE2-989D-0231B6720B6F}"/>
          </ac:spMkLst>
        </pc:spChg>
      </pc:sldChg>
      <pc:sldChg chg="modAnim">
        <pc:chgData name="Dyer, Henry" userId="4e1b2e86-ed17-40c5-9be9-4748f7430af4" providerId="ADAL" clId="{848CB0AA-70E3-468C-AC1A-CB06DAAF368B}" dt="2021-02-01T17:21:43.149" v="1307"/>
        <pc:sldMkLst>
          <pc:docMk/>
          <pc:sldMk cId="619533973" sldId="261"/>
        </pc:sldMkLst>
      </pc:sldChg>
      <pc:sldChg chg="modAnim">
        <pc:chgData name="Dyer, Henry" userId="4e1b2e86-ed17-40c5-9be9-4748f7430af4" providerId="ADAL" clId="{848CB0AA-70E3-468C-AC1A-CB06DAAF368B}" dt="2021-02-01T17:21:47.499" v="1308"/>
        <pc:sldMkLst>
          <pc:docMk/>
          <pc:sldMk cId="3138084961" sldId="262"/>
        </pc:sldMkLst>
      </pc:sldChg>
      <pc:sldChg chg="modSp mod modAnim">
        <pc:chgData name="Dyer, Henry" userId="4e1b2e86-ed17-40c5-9be9-4748f7430af4" providerId="ADAL" clId="{848CB0AA-70E3-468C-AC1A-CB06DAAF368B}" dt="2021-02-01T17:22:17.271" v="1314"/>
        <pc:sldMkLst>
          <pc:docMk/>
          <pc:sldMk cId="1586794705" sldId="263"/>
        </pc:sldMkLst>
        <pc:spChg chg="mod">
          <ac:chgData name="Dyer, Henry" userId="4e1b2e86-ed17-40c5-9be9-4748f7430af4" providerId="ADAL" clId="{848CB0AA-70E3-468C-AC1A-CB06DAAF368B}" dt="2021-02-01T17:22:15.218" v="1313" actId="1076"/>
          <ac:spMkLst>
            <pc:docMk/>
            <pc:sldMk cId="1586794705" sldId="263"/>
            <ac:spMk id="6" creationId="{BE13142B-8C0D-4D63-9749-F7E23C3E9FF6}"/>
          </ac:spMkLst>
        </pc:spChg>
      </pc:sldChg>
      <pc:sldChg chg="modSp new mod modAnim">
        <pc:chgData name="Dyer, Henry" userId="4e1b2e86-ed17-40c5-9be9-4748f7430af4" providerId="ADAL" clId="{848CB0AA-70E3-468C-AC1A-CB06DAAF368B}" dt="2021-02-01T17:23:34.288" v="1320"/>
        <pc:sldMkLst>
          <pc:docMk/>
          <pc:sldMk cId="765587868" sldId="265"/>
        </pc:sldMkLst>
        <pc:spChg chg="mod">
          <ac:chgData name="Dyer, Henry" userId="4e1b2e86-ed17-40c5-9be9-4748f7430af4" providerId="ADAL" clId="{848CB0AA-70E3-468C-AC1A-CB06DAAF368B}" dt="2021-02-01T16:31:46.389" v="102" actId="20577"/>
          <ac:spMkLst>
            <pc:docMk/>
            <pc:sldMk cId="765587868" sldId="265"/>
            <ac:spMk id="2" creationId="{D967A26E-24BE-49CF-BAED-021C90A3F1F2}"/>
          </ac:spMkLst>
        </pc:spChg>
        <pc:spChg chg="mod">
          <ac:chgData name="Dyer, Henry" userId="4e1b2e86-ed17-40c5-9be9-4748f7430af4" providerId="ADAL" clId="{848CB0AA-70E3-468C-AC1A-CB06DAAF368B}" dt="2021-02-01T17:02:55.435" v="515" actId="207"/>
          <ac:spMkLst>
            <pc:docMk/>
            <pc:sldMk cId="765587868" sldId="265"/>
            <ac:spMk id="3" creationId="{94A596F9-0614-4104-9387-5F4EF23DCC62}"/>
          </ac:spMkLst>
        </pc:spChg>
      </pc:sldChg>
      <pc:sldChg chg="modSp new mod modAnim">
        <pc:chgData name="Dyer, Henry" userId="4e1b2e86-ed17-40c5-9be9-4748f7430af4" providerId="ADAL" clId="{848CB0AA-70E3-468C-AC1A-CB06DAAF368B}" dt="2021-02-01T17:27:05.597" v="1341" actId="113"/>
        <pc:sldMkLst>
          <pc:docMk/>
          <pc:sldMk cId="2448396424" sldId="266"/>
        </pc:sldMkLst>
        <pc:spChg chg="mod">
          <ac:chgData name="Dyer, Henry" userId="4e1b2e86-ed17-40c5-9be9-4748f7430af4" providerId="ADAL" clId="{848CB0AA-70E3-468C-AC1A-CB06DAAF368B}" dt="2021-02-01T16:48:24.839" v="316" actId="20577"/>
          <ac:spMkLst>
            <pc:docMk/>
            <pc:sldMk cId="2448396424" sldId="266"/>
            <ac:spMk id="2" creationId="{2376AC3B-E54C-427E-80D9-B38B1FBA121B}"/>
          </ac:spMkLst>
        </pc:spChg>
        <pc:spChg chg="mod">
          <ac:chgData name="Dyer, Henry" userId="4e1b2e86-ed17-40c5-9be9-4748f7430af4" providerId="ADAL" clId="{848CB0AA-70E3-468C-AC1A-CB06DAAF368B}" dt="2021-02-01T16:48:27.083" v="321" actId="20577"/>
          <ac:spMkLst>
            <pc:docMk/>
            <pc:sldMk cId="2448396424" sldId="266"/>
            <ac:spMk id="3" creationId="{A9428255-0807-4279-A685-83E56DE81200}"/>
          </ac:spMkLst>
        </pc:spChg>
        <pc:spChg chg="mod">
          <ac:chgData name="Dyer, Henry" userId="4e1b2e86-ed17-40c5-9be9-4748f7430af4" providerId="ADAL" clId="{848CB0AA-70E3-468C-AC1A-CB06DAAF368B}" dt="2021-02-01T17:01:40.621" v="501" actId="20577"/>
          <ac:spMkLst>
            <pc:docMk/>
            <pc:sldMk cId="2448396424" sldId="266"/>
            <ac:spMk id="4" creationId="{6A1E393F-C8BE-4EE9-9C3F-D277B55ECB32}"/>
          </ac:spMkLst>
        </pc:spChg>
        <pc:spChg chg="mod">
          <ac:chgData name="Dyer, Henry" userId="4e1b2e86-ed17-40c5-9be9-4748f7430af4" providerId="ADAL" clId="{848CB0AA-70E3-468C-AC1A-CB06DAAF368B}" dt="2021-02-01T16:48:29.682" v="325" actId="20577"/>
          <ac:spMkLst>
            <pc:docMk/>
            <pc:sldMk cId="2448396424" sldId="266"/>
            <ac:spMk id="5" creationId="{DF6F0065-201C-4EF3-9D39-5AF75D3671E2}"/>
          </ac:spMkLst>
        </pc:spChg>
        <pc:spChg chg="mod">
          <ac:chgData name="Dyer, Henry" userId="4e1b2e86-ed17-40c5-9be9-4748f7430af4" providerId="ADAL" clId="{848CB0AA-70E3-468C-AC1A-CB06DAAF368B}" dt="2021-02-01T17:27:05.597" v="1341" actId="113"/>
          <ac:spMkLst>
            <pc:docMk/>
            <pc:sldMk cId="2448396424" sldId="266"/>
            <ac:spMk id="6" creationId="{3C5502E5-1BC2-4857-975D-7237A010354F}"/>
          </ac:spMkLst>
        </pc:spChg>
      </pc:sldChg>
      <pc:sldChg chg="addSp delSp modSp new mod">
        <pc:chgData name="Dyer, Henry" userId="4e1b2e86-ed17-40c5-9be9-4748f7430af4" providerId="ADAL" clId="{848CB0AA-70E3-468C-AC1A-CB06DAAF368B}" dt="2021-02-01T17:03:22.207" v="525" actId="27636"/>
        <pc:sldMkLst>
          <pc:docMk/>
          <pc:sldMk cId="639433305" sldId="267"/>
        </pc:sldMkLst>
        <pc:spChg chg="mod">
          <ac:chgData name="Dyer, Henry" userId="4e1b2e86-ed17-40c5-9be9-4748f7430af4" providerId="ADAL" clId="{848CB0AA-70E3-468C-AC1A-CB06DAAF368B}" dt="2021-02-01T16:59:18.388" v="465" actId="20577"/>
          <ac:spMkLst>
            <pc:docMk/>
            <pc:sldMk cId="639433305" sldId="267"/>
            <ac:spMk id="2" creationId="{BDE0505A-CBDF-4596-827B-13771D7CE5AF}"/>
          </ac:spMkLst>
        </pc:spChg>
        <pc:spChg chg="add del mod">
          <ac:chgData name="Dyer, Henry" userId="4e1b2e86-ed17-40c5-9be9-4748f7430af4" providerId="ADAL" clId="{848CB0AA-70E3-468C-AC1A-CB06DAAF368B}" dt="2021-02-01T17:03:22.207" v="525" actId="27636"/>
          <ac:spMkLst>
            <pc:docMk/>
            <pc:sldMk cId="639433305" sldId="267"/>
            <ac:spMk id="3" creationId="{D715DB12-928A-486B-B363-915133B1CAA6}"/>
          </ac:spMkLst>
        </pc:spChg>
        <pc:spChg chg="add del mod">
          <ac:chgData name="Dyer, Henry" userId="4e1b2e86-ed17-40c5-9be9-4748f7430af4" providerId="ADAL" clId="{848CB0AA-70E3-468C-AC1A-CB06DAAF368B}" dt="2021-02-01T17:00:22.400" v="478" actId="21"/>
          <ac:spMkLst>
            <pc:docMk/>
            <pc:sldMk cId="639433305" sldId="267"/>
            <ac:spMk id="5" creationId="{A71D9016-F73B-4985-B01B-BC70BC422993}"/>
          </ac:spMkLst>
        </pc:spChg>
      </pc:sldChg>
      <pc:sldChg chg="modSp new mod modAnim">
        <pc:chgData name="Dyer, Henry" userId="4e1b2e86-ed17-40c5-9be9-4748f7430af4" providerId="ADAL" clId="{848CB0AA-70E3-468C-AC1A-CB06DAAF368B}" dt="2021-02-01T17:23:54.107" v="1323"/>
        <pc:sldMkLst>
          <pc:docMk/>
          <pc:sldMk cId="2561509676" sldId="268"/>
        </pc:sldMkLst>
        <pc:spChg chg="mod">
          <ac:chgData name="Dyer, Henry" userId="4e1b2e86-ed17-40c5-9be9-4748f7430af4" providerId="ADAL" clId="{848CB0AA-70E3-468C-AC1A-CB06DAAF368B}" dt="2021-02-01T17:04:05.279" v="541" actId="20577"/>
          <ac:spMkLst>
            <pc:docMk/>
            <pc:sldMk cId="2561509676" sldId="268"/>
            <ac:spMk id="2" creationId="{D448C41C-A3B9-4477-A4AF-7ED5EDD8885B}"/>
          </ac:spMkLst>
        </pc:spChg>
        <pc:spChg chg="mod">
          <ac:chgData name="Dyer, Henry" userId="4e1b2e86-ed17-40c5-9be9-4748f7430af4" providerId="ADAL" clId="{848CB0AA-70E3-468C-AC1A-CB06DAAF368B}" dt="2021-02-01T17:07:41.405" v="766" actId="207"/>
          <ac:spMkLst>
            <pc:docMk/>
            <pc:sldMk cId="2561509676" sldId="268"/>
            <ac:spMk id="3" creationId="{B87D1466-9B51-4B49-8641-46BA798B098C}"/>
          </ac:spMkLst>
        </pc:spChg>
      </pc:sldChg>
      <pc:sldChg chg="modSp new mod modAnim">
        <pc:chgData name="Dyer, Henry" userId="4e1b2e86-ed17-40c5-9be9-4748f7430af4" providerId="ADAL" clId="{848CB0AA-70E3-468C-AC1A-CB06DAAF368B}" dt="2021-02-01T17:24:02.255" v="1325"/>
        <pc:sldMkLst>
          <pc:docMk/>
          <pc:sldMk cId="3067107957" sldId="269"/>
        </pc:sldMkLst>
        <pc:spChg chg="mod">
          <ac:chgData name="Dyer, Henry" userId="4e1b2e86-ed17-40c5-9be9-4748f7430af4" providerId="ADAL" clId="{848CB0AA-70E3-468C-AC1A-CB06DAAF368B}" dt="2021-02-01T17:08:38.817" v="788" actId="20577"/>
          <ac:spMkLst>
            <pc:docMk/>
            <pc:sldMk cId="3067107957" sldId="269"/>
            <ac:spMk id="2" creationId="{717734F3-60A6-497F-A278-E1FD843F0C61}"/>
          </ac:spMkLst>
        </pc:spChg>
        <pc:spChg chg="mod">
          <ac:chgData name="Dyer, Henry" userId="4e1b2e86-ed17-40c5-9be9-4748f7430af4" providerId="ADAL" clId="{848CB0AA-70E3-468C-AC1A-CB06DAAF368B}" dt="2021-02-01T17:09:21.117" v="845" actId="20577"/>
          <ac:spMkLst>
            <pc:docMk/>
            <pc:sldMk cId="3067107957" sldId="269"/>
            <ac:spMk id="3" creationId="{9DC77BBF-69C8-43FE-A2F4-1E23731EFE9C}"/>
          </ac:spMkLst>
        </pc:spChg>
      </pc:sldChg>
      <pc:sldChg chg="modSp new mod">
        <pc:chgData name="Dyer, Henry" userId="4e1b2e86-ed17-40c5-9be9-4748f7430af4" providerId="ADAL" clId="{848CB0AA-70E3-468C-AC1A-CB06DAAF368B}" dt="2021-02-01T17:10:41.100" v="888" actId="2711"/>
        <pc:sldMkLst>
          <pc:docMk/>
          <pc:sldMk cId="1475092907" sldId="270"/>
        </pc:sldMkLst>
        <pc:spChg chg="mod">
          <ac:chgData name="Dyer, Henry" userId="4e1b2e86-ed17-40c5-9be9-4748f7430af4" providerId="ADAL" clId="{848CB0AA-70E3-468C-AC1A-CB06DAAF368B}" dt="2021-02-01T17:09:59.722" v="855" actId="20577"/>
          <ac:spMkLst>
            <pc:docMk/>
            <pc:sldMk cId="1475092907" sldId="270"/>
            <ac:spMk id="2" creationId="{2AC97460-B541-4CF9-BE39-3E6E75B605C7}"/>
          </ac:spMkLst>
        </pc:spChg>
        <pc:spChg chg="mod">
          <ac:chgData name="Dyer, Henry" userId="4e1b2e86-ed17-40c5-9be9-4748f7430af4" providerId="ADAL" clId="{848CB0AA-70E3-468C-AC1A-CB06DAAF368B}" dt="2021-02-01T17:10:41.100" v="888" actId="2711"/>
          <ac:spMkLst>
            <pc:docMk/>
            <pc:sldMk cId="1475092907" sldId="270"/>
            <ac:spMk id="3" creationId="{DC5A6F95-6294-42A6-B1DC-B84058E27B08}"/>
          </ac:spMkLst>
        </pc:spChg>
      </pc:sldChg>
      <pc:sldChg chg="modSp new mod modAnim">
        <pc:chgData name="Dyer, Henry" userId="4e1b2e86-ed17-40c5-9be9-4748f7430af4" providerId="ADAL" clId="{848CB0AA-70E3-468C-AC1A-CB06DAAF368B}" dt="2021-02-01T17:25:21.004" v="1338"/>
        <pc:sldMkLst>
          <pc:docMk/>
          <pc:sldMk cId="2893757426" sldId="271"/>
        </pc:sldMkLst>
        <pc:spChg chg="mod">
          <ac:chgData name="Dyer, Henry" userId="4e1b2e86-ed17-40c5-9be9-4748f7430af4" providerId="ADAL" clId="{848CB0AA-70E3-468C-AC1A-CB06DAAF368B}" dt="2021-02-01T17:11:40.094" v="902" actId="20577"/>
          <ac:spMkLst>
            <pc:docMk/>
            <pc:sldMk cId="2893757426" sldId="271"/>
            <ac:spMk id="2" creationId="{B9585F55-BC38-4989-B224-B6A03D3C1F07}"/>
          </ac:spMkLst>
        </pc:spChg>
        <pc:spChg chg="mod">
          <ac:chgData name="Dyer, Henry" userId="4e1b2e86-ed17-40c5-9be9-4748f7430af4" providerId="ADAL" clId="{848CB0AA-70E3-468C-AC1A-CB06DAAF368B}" dt="2021-02-01T17:24:40.710" v="1330" actId="114"/>
          <ac:spMkLst>
            <pc:docMk/>
            <pc:sldMk cId="2893757426" sldId="271"/>
            <ac:spMk id="3" creationId="{AD53C540-D6CB-4C00-82CA-B5CF37F87A8A}"/>
          </ac:spMkLst>
        </pc:spChg>
      </pc:sldChg>
      <pc:sldChg chg="modSp new mod modAnim">
        <pc:chgData name="Dyer, Henry" userId="4e1b2e86-ed17-40c5-9be9-4748f7430af4" providerId="ADAL" clId="{848CB0AA-70E3-468C-AC1A-CB06DAAF368B}" dt="2021-02-01T17:25:29.790" v="1339"/>
        <pc:sldMkLst>
          <pc:docMk/>
          <pc:sldMk cId="1949886710" sldId="272"/>
        </pc:sldMkLst>
        <pc:spChg chg="mod">
          <ac:chgData name="Dyer, Henry" userId="4e1b2e86-ed17-40c5-9be9-4748f7430af4" providerId="ADAL" clId="{848CB0AA-70E3-468C-AC1A-CB06DAAF368B}" dt="2021-02-01T17:17:01.855" v="1158" actId="20577"/>
          <ac:spMkLst>
            <pc:docMk/>
            <pc:sldMk cId="1949886710" sldId="272"/>
            <ac:spMk id="2" creationId="{625504CE-1027-4522-886E-4EFFAB5C2DA1}"/>
          </ac:spMkLst>
        </pc:spChg>
        <pc:spChg chg="mod">
          <ac:chgData name="Dyer, Henry" userId="4e1b2e86-ed17-40c5-9be9-4748f7430af4" providerId="ADAL" clId="{848CB0AA-70E3-468C-AC1A-CB06DAAF368B}" dt="2021-02-01T17:17:50.245" v="1213" actId="20577"/>
          <ac:spMkLst>
            <pc:docMk/>
            <pc:sldMk cId="1949886710" sldId="272"/>
            <ac:spMk id="3" creationId="{E17986B3-D3A5-4915-BD7C-8861F35A2A75}"/>
          </ac:spMkLst>
        </pc:spChg>
      </pc:sldChg>
      <pc:sldChg chg="modSp new mod modAnim">
        <pc:chgData name="Dyer, Henry" userId="4e1b2e86-ed17-40c5-9be9-4748f7430af4" providerId="ADAL" clId="{848CB0AA-70E3-468C-AC1A-CB06DAAF368B}" dt="2021-02-01T17:25:33.917" v="1340"/>
        <pc:sldMkLst>
          <pc:docMk/>
          <pc:sldMk cId="3062524139" sldId="273"/>
        </pc:sldMkLst>
        <pc:spChg chg="mod">
          <ac:chgData name="Dyer, Henry" userId="4e1b2e86-ed17-40c5-9be9-4748f7430af4" providerId="ADAL" clId="{848CB0AA-70E3-468C-AC1A-CB06DAAF368B}" dt="2021-02-01T17:18:55.993" v="1233" actId="20577"/>
          <ac:spMkLst>
            <pc:docMk/>
            <pc:sldMk cId="3062524139" sldId="273"/>
            <ac:spMk id="2" creationId="{C09216B1-D10A-4A5C-9D12-D7D010DD1DEE}"/>
          </ac:spMkLst>
        </pc:spChg>
        <pc:spChg chg="mod">
          <ac:chgData name="Dyer, Henry" userId="4e1b2e86-ed17-40c5-9be9-4748f7430af4" providerId="ADAL" clId="{848CB0AA-70E3-468C-AC1A-CB06DAAF368B}" dt="2021-02-01T17:20:54.139" v="1305" actId="255"/>
          <ac:spMkLst>
            <pc:docMk/>
            <pc:sldMk cId="3062524139" sldId="273"/>
            <ac:spMk id="3" creationId="{5CA9CF12-84B2-45D4-874F-0A4D0539FB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4058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4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4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91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6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0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8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9B66ED3-AA0C-4AC7-BC5B-CD16BB930996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F7F52C9-65FA-4324-913B-8330E8B5C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E31CB-0DB6-4133-93CE-46BED5738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3364640"/>
          </a:xfrm>
        </p:spPr>
        <p:txBody>
          <a:bodyPr/>
          <a:lstStyle/>
          <a:p>
            <a:r>
              <a:rPr lang="en-US" dirty="0"/>
              <a:t>Chapter 6: </a:t>
            </a:r>
            <a:br>
              <a:rPr lang="en-US" dirty="0"/>
            </a:br>
            <a:r>
              <a:rPr lang="en-US" dirty="0"/>
              <a:t>Functional Objects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081534-A5AA-4697-A43F-FE45B1A592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Or… objects without a mutable state</a:t>
            </a:r>
          </a:p>
        </p:txBody>
      </p:sp>
    </p:spTree>
    <p:extLst>
      <p:ext uri="{BB962C8B-B14F-4D97-AF65-F5344CB8AC3E}">
        <p14:creationId xmlns:p14="http://schemas.microsoft.com/office/powerpoint/2010/main" val="4253635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7A26E-24BE-49CF-BAED-021C90A3F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596F9-0614-4104-9387-5F4EF23DCC6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lessThan</a:t>
            </a:r>
            <a:r>
              <a:rPr lang="en-US" dirty="0">
                <a:latin typeface="Consolas" panose="020B0609020204030204" pitchFamily="49" charset="0"/>
              </a:rPr>
              <a:t>(that: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)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</a:rPr>
              <a:t>this.numer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that.denom</a:t>
            </a:r>
            <a:r>
              <a:rPr lang="en-US" dirty="0">
                <a:latin typeface="Consolas" panose="020B0609020204030204" pitchFamily="49" charset="0"/>
              </a:rPr>
              <a:t> &lt; </a:t>
            </a:r>
            <a:r>
              <a:rPr lang="en-US" dirty="0" err="1">
                <a:latin typeface="Consolas" panose="020B0609020204030204" pitchFamily="49" charset="0"/>
              </a:rPr>
              <a:t>that.numer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this.demon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 </a:t>
            </a:r>
            <a:r>
              <a:rPr lang="en-US" dirty="0">
                <a:latin typeface="Consolas" panose="020B0609020204030204" pitchFamily="49" charset="0"/>
              </a:rPr>
              <a:t>max(that: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)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</a:rPr>
              <a:t> (</a:t>
            </a:r>
            <a:r>
              <a:rPr lang="en-US" dirty="0" err="1">
                <a:latin typeface="Consolas" panose="020B0609020204030204" pitchFamily="49" charset="0"/>
              </a:rPr>
              <a:t>lessThan</a:t>
            </a:r>
            <a:r>
              <a:rPr lang="en-US" dirty="0">
                <a:latin typeface="Consolas" panose="020B0609020204030204" pitchFamily="49" charset="0"/>
              </a:rPr>
              <a:t>(that))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that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this</a:t>
            </a:r>
          </a:p>
        </p:txBody>
      </p:sp>
    </p:spTree>
    <p:extLst>
      <p:ext uri="{BB962C8B-B14F-4D97-AF65-F5344CB8AC3E}">
        <p14:creationId xmlns:p14="http://schemas.microsoft.com/office/powerpoint/2010/main" val="76558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AC3B-E54C-427E-80D9-B38B1FBA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Overloading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28255-0807-4279-A685-83E56DE812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Scala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E393F-C8BE-4EE9-9C3F-D277B55EC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(n: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, d: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 this</a:t>
            </a:r>
            <a:r>
              <a:rPr lang="en-US" dirty="0">
                <a:latin typeface="Consolas" panose="020B0609020204030204" pitchFamily="49" charset="0"/>
              </a:rPr>
              <a:t>(n: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) =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 this</a:t>
            </a:r>
            <a:r>
              <a:rPr lang="en-US" dirty="0">
                <a:latin typeface="Consolas" panose="020B0609020204030204" pitchFamily="49" charset="0"/>
              </a:rPr>
              <a:t>(n, 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6F0065-201C-4EF3-9D39-5AF75D367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Java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5502E5-1BC2-4857-975D-7237A0103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Rational {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Rational(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00C0"/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</a:rPr>
              <a:t>numer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00C0"/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</a:rPr>
              <a:t>denom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9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0505A-CBDF-4596-827B-13771D7C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That’s a lot of stuff!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5DB12-928A-486B-B363-915133B1CAA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sz="1800" dirty="0">
                <a:latin typeface="Consolas" panose="020B0609020204030204" pitchFamily="49" charset="0"/>
              </a:rPr>
              <a:t>(n: </a:t>
            </a:r>
            <a:r>
              <a:rPr lang="en-US" sz="1800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, d: </a:t>
            </a:r>
            <a:r>
              <a:rPr lang="en-US" sz="1800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numer</a:t>
            </a:r>
            <a:r>
              <a:rPr lang="en-US" dirty="0"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= n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= d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	require(d !=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0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 this</a:t>
            </a:r>
            <a:r>
              <a:rPr lang="en-US" dirty="0">
                <a:latin typeface="Consolas" panose="020B0609020204030204" pitchFamily="49" charset="0"/>
              </a:rPr>
              <a:t>(n: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) =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 this</a:t>
            </a:r>
            <a:r>
              <a:rPr lang="en-US" dirty="0">
                <a:latin typeface="Consolas" panose="020B0609020204030204" pitchFamily="49" charset="0"/>
              </a:rPr>
              <a:t>(n, 1)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override def </a:t>
            </a:r>
            <a:r>
              <a:rPr lang="en-US" dirty="0" err="1">
                <a:latin typeface="Consolas" panose="020B0609020204030204" pitchFamily="49" charset="0"/>
              </a:rPr>
              <a:t>toString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“$n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/$d”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add(that: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):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that.denom</a:t>
            </a:r>
            <a:r>
              <a:rPr lang="en-US" dirty="0">
                <a:latin typeface="Consolas" panose="020B0609020204030204" pitchFamily="49" charset="0"/>
              </a:rPr>
              <a:t> + </a:t>
            </a:r>
            <a:r>
              <a:rPr lang="en-US" dirty="0" err="1">
                <a:latin typeface="Consolas" panose="020B0609020204030204" pitchFamily="49" charset="0"/>
              </a:rPr>
              <a:t>that.numer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that.denom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)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33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C41C-A3B9-4477-A4AF-7ED5EDD8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D1466-9B51-4B49-8641-46BA798B098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(n: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, d: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private 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latin typeface="Consolas" panose="020B0609020204030204" pitchFamily="49" charset="0"/>
              </a:rPr>
              <a:t> g = </a:t>
            </a:r>
            <a:r>
              <a:rPr lang="en-US" dirty="0" err="1">
                <a:latin typeface="Consolas" panose="020B0609020204030204" pitchFamily="49" charset="0"/>
              </a:rPr>
              <a:t>gcd</a:t>
            </a:r>
            <a:r>
              <a:rPr lang="en-US" dirty="0">
                <a:latin typeface="Consolas" panose="020B0609020204030204" pitchFamily="49" charset="0"/>
              </a:rPr>
              <a:t> (</a:t>
            </a:r>
            <a:r>
              <a:rPr lang="en-US" dirty="0" err="1">
                <a:latin typeface="Consolas" panose="020B0609020204030204" pitchFamily="49" charset="0"/>
              </a:rPr>
              <a:t>n.abs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d.abs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numer</a:t>
            </a:r>
            <a:r>
              <a:rPr lang="en-US" dirty="0">
                <a:latin typeface="Consolas" panose="020B0609020204030204" pitchFamily="49" charset="0"/>
              </a:rPr>
              <a:t> = n / g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 = d / g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private def </a:t>
            </a:r>
            <a:r>
              <a:rPr lang="en-US" dirty="0" err="1">
                <a:latin typeface="Consolas" panose="020B0609020204030204" pitchFamily="49" charset="0"/>
              </a:rPr>
              <a:t>gcd</a:t>
            </a:r>
            <a:r>
              <a:rPr lang="en-US" dirty="0">
                <a:latin typeface="Consolas" panose="020B0609020204030204" pitchFamily="49" charset="0"/>
              </a:rPr>
              <a:t>(a: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, b: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):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=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</a:rPr>
              <a:t> (b == 0) a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gcd</a:t>
            </a:r>
            <a:r>
              <a:rPr lang="en-US" dirty="0">
                <a:latin typeface="Consolas" panose="020B0609020204030204" pitchFamily="49" charset="0"/>
              </a:rPr>
              <a:t>(b, a % b)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150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34F3-60A6-497F-A278-E1FD843F0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77BBF-69C8-43FE-A2F4-1E23731EF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x add y </a:t>
            </a:r>
            <a:r>
              <a:rPr lang="en-US" dirty="0"/>
              <a:t>is fine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x + y</a:t>
            </a:r>
            <a:r>
              <a:rPr lang="en-US" dirty="0"/>
              <a:t> is cooler!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10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97460-B541-4CF9-BE39-3E6E75B60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6F95-6294-42A6-B1DC-B84058E27B0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+ (that: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):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that.denom</a:t>
            </a:r>
            <a:r>
              <a:rPr lang="en-US" dirty="0">
                <a:latin typeface="Consolas" panose="020B0609020204030204" pitchFamily="49" charset="0"/>
              </a:rPr>
              <a:t> + </a:t>
            </a:r>
            <a:r>
              <a:rPr lang="en-US" dirty="0" err="1">
                <a:latin typeface="Consolas" panose="020B0609020204030204" pitchFamily="49" charset="0"/>
              </a:rPr>
              <a:t>that.numer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that.denom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// It still works!</a:t>
            </a:r>
          </a:p>
        </p:txBody>
      </p:sp>
    </p:spTree>
    <p:extLst>
      <p:ext uri="{BB962C8B-B14F-4D97-AF65-F5344CB8AC3E}">
        <p14:creationId xmlns:p14="http://schemas.microsoft.com/office/powerpoint/2010/main" val="1475092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85F55-BC38-4989-B224-B6A03D3C1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3C540-D6CB-4C00-82CA-B5CF37F87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Alphanumeric</a:t>
            </a:r>
          </a:p>
          <a:p>
            <a:pPr lvl="1"/>
            <a:r>
              <a:rPr lang="en-US" dirty="0"/>
              <a:t>x, y, </a:t>
            </a:r>
            <a:r>
              <a:rPr lang="en-US" dirty="0" err="1"/>
              <a:t>toString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Try to avoid underscores</a:t>
            </a:r>
          </a:p>
          <a:p>
            <a:r>
              <a:rPr lang="en-US" dirty="0"/>
              <a:t>Operator</a:t>
            </a:r>
          </a:p>
          <a:p>
            <a:pPr lvl="1"/>
            <a:r>
              <a:rPr lang="en-US" i="1" dirty="0"/>
              <a:t>+, -, *, :::, &lt;?&gt;…</a:t>
            </a:r>
          </a:p>
          <a:p>
            <a:pPr lvl="1"/>
            <a:r>
              <a:rPr lang="en-US" dirty="0"/>
              <a:t>Internal identification</a:t>
            </a:r>
          </a:p>
          <a:p>
            <a:r>
              <a:rPr lang="en-US" dirty="0"/>
              <a:t>Mixed</a:t>
            </a:r>
          </a:p>
          <a:p>
            <a:pPr lvl="1"/>
            <a:r>
              <a:rPr lang="en-US" dirty="0"/>
              <a:t>unary_+</a:t>
            </a:r>
          </a:p>
          <a:p>
            <a:r>
              <a:rPr lang="en-US" dirty="0"/>
              <a:t>Literal</a:t>
            </a:r>
          </a:p>
          <a:p>
            <a:pPr lvl="1"/>
            <a:r>
              <a:rPr lang="en-US" dirty="0"/>
              <a:t>`x`</a:t>
            </a:r>
          </a:p>
          <a:p>
            <a:pPr lvl="1"/>
            <a:r>
              <a:rPr lang="en-US" dirty="0"/>
              <a:t>`yield`</a:t>
            </a:r>
          </a:p>
          <a:p>
            <a:pPr lvl="1"/>
            <a:r>
              <a:rPr lang="en-US" dirty="0"/>
              <a:t>`pizzeria`</a:t>
            </a:r>
          </a:p>
        </p:txBody>
      </p:sp>
    </p:spTree>
    <p:extLst>
      <p:ext uri="{BB962C8B-B14F-4D97-AF65-F5344CB8AC3E}">
        <p14:creationId xmlns:p14="http://schemas.microsoft.com/office/powerpoint/2010/main" val="289375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504CE-1027-4522-886E-4EFFAB5C2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986B3-D3A5-4915-BD7C-8861F35A2A7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+ (that: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):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that.denom</a:t>
            </a:r>
            <a:r>
              <a:rPr lang="en-US" dirty="0">
                <a:latin typeface="Consolas" panose="020B0609020204030204" pitchFamily="49" charset="0"/>
              </a:rPr>
              <a:t> + </a:t>
            </a:r>
            <a:r>
              <a:rPr lang="en-US" dirty="0" err="1">
                <a:latin typeface="Consolas" panose="020B0609020204030204" pitchFamily="49" charset="0"/>
              </a:rPr>
              <a:t>that.numer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that.denom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+ (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):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numer</a:t>
            </a:r>
            <a:r>
              <a:rPr lang="en-US" dirty="0">
                <a:latin typeface="Consolas" panose="020B0609020204030204" pitchFamily="49" charset="0"/>
              </a:rPr>
              <a:t> + </a:t>
            </a:r>
            <a:r>
              <a:rPr lang="en-US" dirty="0" err="1">
                <a:latin typeface="Consolas" panose="020B0609020204030204" pitchFamily="49" charset="0"/>
              </a:rPr>
              <a:t>i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8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216B1-D10A-4A5C-9D12-D7D010DD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9CF12-84B2-45D4-874F-0A4D0539FB3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</a:rPr>
              <a:t>implicit def </a:t>
            </a:r>
            <a:r>
              <a:rPr lang="en-US" sz="2000" dirty="0" err="1">
                <a:latin typeface="Consolas" panose="020B0609020204030204" pitchFamily="49" charset="0"/>
              </a:rPr>
              <a:t>intToRational</a:t>
            </a:r>
            <a:r>
              <a:rPr lang="en-US" sz="2000" dirty="0">
                <a:latin typeface="Consolas" panose="020B0609020204030204" pitchFamily="49" charset="0"/>
              </a:rPr>
              <a:t>(x: 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) =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sz="2000" dirty="0">
                <a:latin typeface="Consolas" panose="020B0609020204030204" pitchFamily="49" charset="0"/>
              </a:rPr>
              <a:t>(x)</a:t>
            </a:r>
          </a:p>
        </p:txBody>
      </p:sp>
    </p:spTree>
    <p:extLst>
      <p:ext uri="{BB962C8B-B14F-4D97-AF65-F5344CB8AC3E}">
        <p14:creationId xmlns:p14="http://schemas.microsoft.com/office/powerpoint/2010/main" val="306252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6695A-8E6C-416F-8A0D-A1DB7FBC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them?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28CA0-AA98-42B2-9CC5-288BD6250662}"/>
              </a:ext>
            </a:extLst>
          </p:cNvPr>
          <p:cNvSpPr txBox="1"/>
          <p:nvPr/>
        </p:nvSpPr>
        <p:spPr>
          <a:xfrm>
            <a:off x="720968" y="1837592"/>
            <a:ext cx="1045405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Simpler and easier to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Less 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Less to worry about with concurrency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Nice for things like hash keys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/>
              <a:t>However…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 ease of updates is a drag</a:t>
            </a:r>
          </a:p>
        </p:txBody>
      </p:sp>
    </p:spTree>
    <p:extLst>
      <p:ext uri="{BB962C8B-B14F-4D97-AF65-F5344CB8AC3E}">
        <p14:creationId xmlns:p14="http://schemas.microsoft.com/office/powerpoint/2010/main" val="84214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0EEDC-D5E5-4C73-B58C-420CCB501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C5EB4-B372-4EB6-88EE-E0F73E9BAC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Scala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6D652-5072-475E-B96A-45E9B538E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sz="2000" dirty="0">
                <a:latin typeface="Consolas" panose="020B0609020204030204" pitchFamily="49" charset="0"/>
              </a:rPr>
              <a:t>(n: 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, d: 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AA8022-BD16-42E6-9FDC-EBFF962100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Java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D2683-3038-405E-978F-6C0C133899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Rational {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private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C0"/>
                </a:solidFill>
                <a:latin typeface="Consolas" panose="020B0609020204030204" pitchFamily="49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private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C0"/>
                </a:solidFill>
                <a:latin typeface="Consolas" panose="020B0609020204030204" pitchFamily="49" charset="0"/>
              </a:rPr>
              <a:t>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Rational(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</a:rPr>
              <a:t>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 marL="0" indent="0" algn="l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 algn="l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E049D46-D610-4AA5-9F9E-19F04D6C6E34}"/>
              </a:ext>
            </a:extLst>
          </p:cNvPr>
          <p:cNvCxnSpPr>
            <a:cxnSpLocks/>
          </p:cNvCxnSpPr>
          <p:nvPr/>
        </p:nvCxnSpPr>
        <p:spPr>
          <a:xfrm flipH="1">
            <a:off x="3965331" y="1713655"/>
            <a:ext cx="1424354" cy="7938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97FFBB0-5735-40B6-8F8B-0F56E94EEACB}"/>
              </a:ext>
            </a:extLst>
          </p:cNvPr>
          <p:cNvSpPr txBox="1"/>
          <p:nvPr/>
        </p:nvSpPr>
        <p:spPr>
          <a:xfrm>
            <a:off x="5320402" y="1466614"/>
            <a:ext cx="205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Class parameters</a:t>
            </a:r>
          </a:p>
        </p:txBody>
      </p:sp>
    </p:spTree>
    <p:extLst>
      <p:ext uri="{BB962C8B-B14F-4D97-AF65-F5344CB8AC3E}">
        <p14:creationId xmlns:p14="http://schemas.microsoft.com/office/powerpoint/2010/main" val="126787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B25FC-2DBA-41D4-92AE-68BECB6E5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9A01E-9E89-4D81-869F-B4EF872D2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 advantage of object-oriented design</a:t>
            </a:r>
          </a:p>
          <a:p>
            <a:r>
              <a:rPr lang="en-US" sz="2800" dirty="0"/>
              <a:t>Validation upon construction</a:t>
            </a:r>
          </a:p>
        </p:txBody>
      </p:sp>
    </p:spTree>
    <p:extLst>
      <p:ext uri="{BB962C8B-B14F-4D97-AF65-F5344CB8AC3E}">
        <p14:creationId xmlns:p14="http://schemas.microsoft.com/office/powerpoint/2010/main" val="61953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6AAE1-F45E-48EB-BD7C-02EA1C64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608A4-9D78-40F5-9069-71FD39D7ADA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sz="2400" dirty="0">
                <a:latin typeface="Consolas" panose="020B0609020204030204" pitchFamily="49" charset="0"/>
              </a:rPr>
              <a:t>(n: 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</a:rPr>
              <a:t>, d: 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	require(d != 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0</a:t>
            </a:r>
            <a:r>
              <a:rPr lang="en-US" sz="24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808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A85CE-606D-4C10-828A-A947CA27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30CF6-97A3-4DFE-8EDD-0B9B2B8B89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Scala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6312DC-8071-41F1-BF4F-26C5974B6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override def </a:t>
            </a:r>
            <a:r>
              <a:rPr lang="en-US" dirty="0" err="1">
                <a:latin typeface="Consolas" panose="020B0609020204030204" pitchFamily="49" charset="0"/>
              </a:rPr>
              <a:t>toString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“$n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/$d”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EAD26E-4BF9-4C66-B25D-8A0798E13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Java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3142B-8C0D-4D63-9749-F7E23C3E9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C0"/>
                </a:solidFill>
                <a:latin typeface="Consolas" panose="020B0609020204030204" pitchFamily="49" charset="0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</a:rPr>
              <a:t>"/"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dirty="0">
                <a:solidFill>
                  <a:srgbClr val="0000C0"/>
                </a:solidFill>
                <a:latin typeface="Consolas" panose="020B0609020204030204" pitchFamily="49" charset="0"/>
              </a:rPr>
              <a:t>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79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D9F7F-8C7F-42EA-B20A-CB582C0E2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533DA-862E-4DE2-989D-0231B6720B6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(n: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, d: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) { 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add(that: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):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(n * </a:t>
            </a:r>
            <a:r>
              <a:rPr lang="en-US" dirty="0" err="1">
                <a:latin typeface="Consolas" panose="020B0609020204030204" pitchFamily="49" charset="0"/>
              </a:rPr>
              <a:t>that.d</a:t>
            </a:r>
            <a:r>
              <a:rPr lang="en-US" dirty="0">
                <a:latin typeface="Consolas" panose="020B0609020204030204" pitchFamily="49" charset="0"/>
              </a:rPr>
              <a:t> + </a:t>
            </a:r>
            <a:r>
              <a:rPr lang="en-US" dirty="0" err="1">
                <a:latin typeface="Consolas" panose="020B0609020204030204" pitchFamily="49" charset="0"/>
              </a:rPr>
              <a:t>that.n</a:t>
            </a:r>
            <a:r>
              <a:rPr lang="en-US" dirty="0">
                <a:latin typeface="Consolas" panose="020B0609020204030204" pitchFamily="49" charset="0"/>
              </a:rPr>
              <a:t> * d, d * </a:t>
            </a:r>
            <a:r>
              <a:rPr lang="en-US" dirty="0" err="1">
                <a:latin typeface="Consolas" panose="020B0609020204030204" pitchFamily="49" charset="0"/>
              </a:rPr>
              <a:t>that.d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// This code stinks</a:t>
            </a:r>
          </a:p>
        </p:txBody>
      </p:sp>
    </p:spTree>
    <p:extLst>
      <p:ext uri="{BB962C8B-B14F-4D97-AF65-F5344CB8AC3E}">
        <p14:creationId xmlns:p14="http://schemas.microsoft.com/office/powerpoint/2010/main" val="33105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0639F-9FE4-4678-89CC-05FED048F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Fields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33A5E-5677-4FE5-A714-5B3789C40F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Scala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2A951-2239-4135-BE21-93AE0D4A2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(n: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, d: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) { 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numer</a:t>
            </a:r>
            <a:r>
              <a:rPr lang="en-US" dirty="0"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= n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= d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CC50B1-FE93-4BE1-A8ED-B7CB488BE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Java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DD0D04-A216-4C24-A017-0789C5B92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Rational {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private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</a:rPr>
              <a:t>numer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	private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</a:rPr>
              <a:t>denom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55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D9F7F-8C7F-42EA-B20A-CB582C0E2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533DA-862E-4DE2-989D-0231B6720B6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(n: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, d: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) { 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numer</a:t>
            </a:r>
            <a:r>
              <a:rPr lang="en-US" dirty="0"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= n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 = d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add(that: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):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</a:rPr>
              <a:t>Rational</a:t>
            </a:r>
            <a:r>
              <a:rPr lang="en-US" dirty="0">
                <a:latin typeface="Consolas" panose="020B0609020204030204" pitchFamily="49" charset="0"/>
              </a:rPr>
              <a:t>(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that.denom</a:t>
            </a:r>
            <a:r>
              <a:rPr lang="en-US" dirty="0">
                <a:latin typeface="Consolas" panose="020B0609020204030204" pitchFamily="49" charset="0"/>
              </a:rPr>
              <a:t> + </a:t>
            </a:r>
            <a:r>
              <a:rPr lang="en-US" dirty="0" err="1">
                <a:latin typeface="Consolas" panose="020B0609020204030204" pitchFamily="49" charset="0"/>
              </a:rPr>
              <a:t>that.numer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 err="1">
                <a:latin typeface="Consolas" panose="020B0609020204030204" pitchFamily="49" charset="0"/>
              </a:rPr>
              <a:t>denom</a:t>
            </a:r>
            <a:r>
              <a:rPr lang="en-US" dirty="0">
                <a:latin typeface="Consolas" panose="020B0609020204030204" pitchFamily="49" charset="0"/>
              </a:rPr>
              <a:t> * </a:t>
            </a:r>
            <a:r>
              <a:rPr lang="en-US" dirty="0" err="1">
                <a:latin typeface="Consolas" panose="020B0609020204030204" pitchFamily="49" charset="0"/>
              </a:rPr>
              <a:t>that.denom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	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}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// Less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stinkage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3659001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125</TotalTime>
  <Words>804</Words>
  <Application>Microsoft Office PowerPoint</Application>
  <PresentationFormat>Widescreen</PresentationFormat>
  <Paragraphs>148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Century Schoolbook</vt:lpstr>
      <vt:lpstr>Consolas</vt:lpstr>
      <vt:lpstr>Wingdings 2</vt:lpstr>
      <vt:lpstr>View</vt:lpstr>
      <vt:lpstr>Chapter 6:  Functional Objects</vt:lpstr>
      <vt:lpstr>Why use them?</vt:lpstr>
      <vt:lpstr>Construction</vt:lpstr>
      <vt:lpstr>Preconditions</vt:lpstr>
      <vt:lpstr>Preconditions</vt:lpstr>
      <vt:lpstr>Adding Methods</vt:lpstr>
      <vt:lpstr>Adding Methods</vt:lpstr>
      <vt:lpstr>Class Fields</vt:lpstr>
      <vt:lpstr>Adding Methods</vt:lpstr>
      <vt:lpstr>Self References</vt:lpstr>
      <vt:lpstr>Constructor Overloading</vt:lpstr>
      <vt:lpstr>That’s a lot of stuff!</vt:lpstr>
      <vt:lpstr>Private Stuff</vt:lpstr>
      <vt:lpstr>Operators</vt:lpstr>
      <vt:lpstr>Operators</vt:lpstr>
      <vt:lpstr>Identifiers</vt:lpstr>
      <vt:lpstr>Method Overloading</vt:lpstr>
      <vt:lpstr>Implicit Conversion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6:  Functional Objects</dc:title>
  <dc:creator>Dyer, Henry</dc:creator>
  <cp:lastModifiedBy>Dyer, Henry</cp:lastModifiedBy>
  <cp:revision>6</cp:revision>
  <dcterms:created xsi:type="dcterms:W3CDTF">2021-02-01T15:21:47Z</dcterms:created>
  <dcterms:modified xsi:type="dcterms:W3CDTF">2021-02-01T17:27:31Z</dcterms:modified>
</cp:coreProperties>
</file>