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5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otterbein.joinhandshak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ala-lang.org/getting-started/intellij-track/getting-started-with-scala-in-intellij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Getting Started</a:t>
            </a:r>
            <a:br>
              <a:rPr lang="en-US" sz="8800" dirty="0"/>
            </a:br>
            <a:r>
              <a:rPr lang="en-US" sz="8800" dirty="0"/>
              <a:t>with Scala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173F-00D9-458D-9FD2-072FF77D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B5D93-E184-45C3-A6C4-475DB8047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Scala 4</a:t>
            </a:r>
            <a:r>
              <a:rPr lang="en-US" baseline="30000" dirty="0"/>
              <a:t>th</a:t>
            </a:r>
            <a:r>
              <a:rPr lang="en-US" dirty="0"/>
              <a:t> ed. text asap</a:t>
            </a:r>
          </a:p>
          <a:p>
            <a:r>
              <a:rPr lang="en-US" dirty="0"/>
              <a:t>Read chapters 1-3 asap</a:t>
            </a:r>
          </a:p>
          <a:p>
            <a:r>
              <a:rPr lang="en-US" dirty="0"/>
              <a:t>Download, install, &amp; become familiar with IntelliJ (with Scala </a:t>
            </a:r>
            <a:r>
              <a:rPr lang="en-US" dirty="0" err="1"/>
              <a:t>addin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>
                <a:solidFill>
                  <a:srgbClr val="00B050"/>
                </a:solidFill>
              </a:rPr>
              <a:t>You should join CS Club!!	</a:t>
            </a:r>
            <a:r>
              <a:rPr lang="en-US" b="1" dirty="0">
                <a:solidFill>
                  <a:srgbClr val="0070C0"/>
                </a:solidFill>
              </a:rPr>
              <a:t>Today 4-6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DF6EB88-F346-4BD9-869F-5EEE1020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100" y="1360493"/>
            <a:ext cx="4972511" cy="310673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000">
                <a:solidFill>
                  <a:schemeClr val="tx1"/>
                </a:solidFill>
              </a:rPr>
              <a:t>4th Annual Women in STEM Panel</a:t>
            </a:r>
            <a:br>
              <a:rPr lang="en-US" sz="5000">
                <a:solidFill>
                  <a:schemeClr val="tx1"/>
                </a:solidFill>
              </a:rPr>
            </a:br>
            <a:r>
              <a:rPr lang="en-US" sz="5000">
                <a:solidFill>
                  <a:schemeClr val="tx1"/>
                </a:solidFill>
              </a:rPr>
              <a:t>Tuesday, Jan. 26</a:t>
            </a:r>
            <a:br>
              <a:rPr lang="en-US" sz="5000">
                <a:solidFill>
                  <a:schemeClr val="tx1"/>
                </a:solidFill>
              </a:rPr>
            </a:br>
            <a:r>
              <a:rPr lang="en-US" sz="5000">
                <a:solidFill>
                  <a:schemeClr val="tx1"/>
                </a:solidFill>
              </a:rPr>
              <a:t>4:00-5:00 pm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016F5C-BBFC-47FA-BAD9-B565723F6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99" y="4687316"/>
            <a:ext cx="5635596" cy="151708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FFFFFF"/>
                </a:solidFill>
              </a:rPr>
              <a:t>Register via Handshake </a:t>
            </a:r>
            <a:r>
              <a:rPr lang="en-US" sz="2200" b="1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https://otterbein.joinhandshake.com/</a:t>
            </a:r>
            <a:endParaRPr lang="en-US" sz="2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38779E-6416-4B64-92BC-EC1C75917AF3}"/>
              </a:ext>
            </a:extLst>
          </p:cNvPr>
          <p:cNvSpPr/>
          <p:nvPr/>
        </p:nvSpPr>
        <p:spPr>
          <a:xfrm>
            <a:off x="6564076" y="1524000"/>
            <a:ext cx="4572000" cy="3505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AB8F33-1D05-4339-9827-04C40E926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43017"/>
              </p:ext>
            </p:extLst>
          </p:nvPr>
        </p:nvGraphicFramePr>
        <p:xfrm>
          <a:off x="536049" y="1526651"/>
          <a:ext cx="4093823" cy="3804702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093823">
                  <a:extLst>
                    <a:ext uri="{9D8B030D-6E8A-4147-A177-3AD203B41FA5}">
                      <a16:colId xmlns:a16="http://schemas.microsoft.com/office/drawing/2014/main" val="1322650630"/>
                    </a:ext>
                  </a:extLst>
                </a:gridCol>
              </a:tblGrid>
              <a:tr h="8036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Panelists:</a:t>
                      </a:r>
                    </a:p>
                    <a:p>
                      <a:pPr algn="l" fontAlgn="b"/>
                      <a:endParaRPr lang="en-US" sz="1200" b="1" u="none" strike="noStrike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accent1"/>
                          </a:solidFill>
                          <a:effectLst/>
                        </a:rPr>
                        <a:t>Carol Ventresca, </a:t>
                      </a:r>
                      <a: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  <a:t>President &amp; CEO, Syngenics</a:t>
                      </a:r>
                      <a:endParaRPr lang="en-US" sz="1200" b="0" i="0" u="none" strike="noStrike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3031512121"/>
                  </a:ext>
                </a:extLst>
              </a:tr>
              <a:tr h="419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accent1"/>
                          </a:solidFill>
                          <a:effectLst/>
                        </a:rPr>
                        <a:t>Reagan Nemec, </a:t>
                      </a:r>
                      <a: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  <a:t>Virtual Maturation Engineer, Honda</a:t>
                      </a:r>
                      <a:endParaRPr lang="en-US" sz="1200" b="0" i="0" u="none" strike="noStrike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3822222681"/>
                  </a:ext>
                </a:extLst>
              </a:tr>
              <a:tr h="419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Sarah Hoagland, </a:t>
                      </a:r>
                      <a:r>
                        <a:rPr lang="en-US" sz="1200" b="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Tax Manager, </a:t>
                      </a:r>
                      <a:r>
                        <a:rPr lang="en-US" sz="1200" b="0" u="none" strike="noStrike" dirty="0" err="1">
                          <a:solidFill>
                            <a:schemeClr val="accent2"/>
                          </a:solidFill>
                          <a:effectLst/>
                        </a:rPr>
                        <a:t>SchneiderDowns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3230833289"/>
                  </a:ext>
                </a:extLst>
              </a:tr>
              <a:tr h="419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accent1"/>
                          </a:solidFill>
                          <a:effectLst/>
                        </a:rPr>
                        <a:t>Allie Brackbill, </a:t>
                      </a:r>
                      <a: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  <a:t>Customer Support Manager, CEM Corp.</a:t>
                      </a:r>
                      <a:endParaRPr lang="en-US" sz="1200" b="0" i="0" u="none" strike="noStrike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3083604065"/>
                  </a:ext>
                </a:extLst>
              </a:tr>
              <a:tr h="781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accent1"/>
                          </a:solidFill>
                          <a:effectLst/>
                        </a:rPr>
                        <a:t>Dr. Nita Seibel, </a:t>
                      </a:r>
                      <a: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  <a:t>Head of the Pediatric Solid Tumor </a:t>
                      </a:r>
                      <a:b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</a:br>
                      <a:r>
                        <a:rPr lang="en-US" sz="1200" b="0" u="none" strike="noStrike">
                          <a:solidFill>
                            <a:schemeClr val="accent2"/>
                          </a:solidFill>
                          <a:effectLst/>
                        </a:rPr>
                        <a:t>                   Therapeutics, National Cancer Institute</a:t>
                      </a:r>
                      <a:endParaRPr lang="en-US" sz="1200" b="0" i="0" u="none" strike="noStrike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420420830"/>
                  </a:ext>
                </a:extLst>
              </a:tr>
              <a:tr h="96180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Alexis McQueen</a:t>
                      </a:r>
                      <a:r>
                        <a:rPr 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, </a:t>
                      </a:r>
                      <a:r>
                        <a:rPr lang="en-US" sz="1200" b="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Software Engineer, JP Morgan Chase</a:t>
                      </a:r>
                    </a:p>
                    <a:p>
                      <a:pPr algn="l" fontAlgn="b"/>
                      <a:endParaRPr lang="en-US" sz="1200" b="1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200" b="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Moderated by </a:t>
                      </a:r>
                      <a:r>
                        <a:rPr 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Dr. Elena Caruthers, </a:t>
                      </a:r>
                      <a:br>
                        <a:rPr 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</a:br>
                      <a:r>
                        <a:rPr lang="en-US" sz="12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             </a:t>
                      </a:r>
                      <a:r>
                        <a:rPr lang="en-US" sz="1200" b="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Assistant Professor, Engineering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297" marR="5297" marT="5297" marB="25424" anchor="b"/>
                </a:tc>
                <a:extLst>
                  <a:ext uri="{0D108BD9-81ED-4DB2-BD59-A6C34878D82A}">
                    <a16:rowId xmlns:a16="http://schemas.microsoft.com/office/drawing/2014/main" val="70152607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F3CCE89-5120-4AEB-B60A-D4609C803680}"/>
              </a:ext>
            </a:extLst>
          </p:cNvPr>
          <p:cNvSpPr/>
          <p:nvPr/>
        </p:nvSpPr>
        <p:spPr>
          <a:xfrm rot="3906121">
            <a:off x="3061898" y="2619507"/>
            <a:ext cx="3395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Tomorrow</a:t>
            </a:r>
          </a:p>
        </p:txBody>
      </p:sp>
    </p:spTree>
    <p:extLst>
      <p:ext uri="{BB962C8B-B14F-4D97-AF65-F5344CB8AC3E}">
        <p14:creationId xmlns:p14="http://schemas.microsoft.com/office/powerpoint/2010/main" val="205990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22AF-759B-43BF-BA58-0BAB9417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Download/install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7C008-7A75-464E-A8F6-44543C1F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Getting starting with IntelliJ &amp; Scala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  <a:hlinkClick r:id="rId2"/>
              </a:rPr>
              <a:t>https://docs.scala-lang.org/getting-started/intellij-track/getting-started-with-scala-in-intellij.html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You might also want the console interpreter...</a:t>
            </a:r>
          </a:p>
        </p:txBody>
      </p:sp>
    </p:spTree>
    <p:extLst>
      <p:ext uri="{BB962C8B-B14F-4D97-AF65-F5344CB8AC3E}">
        <p14:creationId xmlns:p14="http://schemas.microsoft.com/office/powerpoint/2010/main" val="133110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5285-0AB9-4BF5-9813-106D55B68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B7AAD-268A-4B90-A34B-2E291D4E9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Let’s</a:t>
            </a:r>
            <a:r>
              <a:rPr lang="en-US" sz="2400" dirty="0"/>
              <a:t> try some of the code from Chapters 2 &amp; 3...</a:t>
            </a:r>
          </a:p>
        </p:txBody>
      </p:sp>
    </p:spTree>
    <p:extLst>
      <p:ext uri="{BB962C8B-B14F-4D97-AF65-F5344CB8AC3E}">
        <p14:creationId xmlns:p14="http://schemas.microsoft.com/office/powerpoint/2010/main" val="139007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6082-B2BD-4C8A-AF46-13043482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B847-5E90-48E8-B957-3F4009F7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Chapter 4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Classes &amp; Objects</a:t>
            </a:r>
          </a:p>
        </p:txBody>
      </p:sp>
    </p:spTree>
    <p:extLst>
      <p:ext uri="{BB962C8B-B14F-4D97-AF65-F5344CB8AC3E}">
        <p14:creationId xmlns:p14="http://schemas.microsoft.com/office/powerpoint/2010/main" val="1798832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200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Rockwell</vt:lpstr>
      <vt:lpstr>Rockwell Condensed</vt:lpstr>
      <vt:lpstr>Rockwell Extra Bold</vt:lpstr>
      <vt:lpstr>Wingdings</vt:lpstr>
      <vt:lpstr>Wood Type</vt:lpstr>
      <vt:lpstr>Getting Started with Scala</vt:lpstr>
      <vt:lpstr>ALERTS</vt:lpstr>
      <vt:lpstr>4th Annual Women in STEM Panel Tuesday, Jan. 26 4:00-5:00 pm</vt:lpstr>
      <vt:lpstr>Download/install</vt:lpstr>
      <vt:lpstr>Demo</vt:lpstr>
      <vt:lpstr>Next Time...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Scala</dc:title>
  <dc:creator>Stucki, David</dc:creator>
  <cp:lastModifiedBy>Stucki, David</cp:lastModifiedBy>
  <cp:revision>16</cp:revision>
  <dcterms:created xsi:type="dcterms:W3CDTF">2021-01-22T06:07:59Z</dcterms:created>
  <dcterms:modified xsi:type="dcterms:W3CDTF">2021-01-25T00:05:46Z</dcterms:modified>
</cp:coreProperties>
</file>