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75" r:id="rId4"/>
    <p:sldId id="273" r:id="rId5"/>
    <p:sldId id="274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4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30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1/13/2026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1/13/2026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1/13/2026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1/13/2026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1/13/2026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1/13/2026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1/13/2026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1/13/2026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1/13/2026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1/13/2026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1/13/2026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1/13/2026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3EC8E9-57F0-477C-881A-FF52DDC165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8800" dirty="0"/>
              <a:t>Getting Started</a:t>
            </a:r>
            <a:br>
              <a:rPr lang="en-US" sz="8800" dirty="0"/>
            </a:br>
            <a:r>
              <a:rPr lang="en-US" sz="8800"/>
              <a:t>with RUST</a:t>
            </a:r>
            <a:endParaRPr lang="en-US" sz="88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5B4842E-02CF-4ACC-B180-E94342930B0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COMP 4210</a:t>
            </a:r>
          </a:p>
          <a:p>
            <a:r>
              <a:rPr lang="en-US" dirty="0"/>
              <a:t>David J Stucki</a:t>
            </a:r>
          </a:p>
        </p:txBody>
      </p:sp>
    </p:spTree>
    <p:extLst>
      <p:ext uri="{BB962C8B-B14F-4D97-AF65-F5344CB8AC3E}">
        <p14:creationId xmlns:p14="http://schemas.microsoft.com/office/powerpoint/2010/main" val="10868295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71173F-00D9-458D-9FD2-072FF77D2E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ALERTS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2B5D93-E184-45C3-A6C4-475DB80479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Get Rust </a:t>
            </a:r>
            <a:r>
              <a:rPr lang="en-US" dirty="0"/>
              <a:t>text asap</a:t>
            </a:r>
          </a:p>
          <a:p>
            <a:r>
              <a:rPr lang="en-US" dirty="0"/>
              <a:t>Read chapters 1-3 asap</a:t>
            </a:r>
          </a:p>
          <a:p>
            <a:r>
              <a:rPr lang="en-US" dirty="0"/>
              <a:t>Download, install, &amp; become familiar </a:t>
            </a:r>
            <a:r>
              <a:rPr lang="en-US"/>
              <a:t>with rustup &amp; IDE of choice</a:t>
            </a:r>
          </a:p>
          <a:p>
            <a:endParaRPr lang="en-US"/>
          </a:p>
          <a:p>
            <a:r>
              <a:rPr lang="en-US"/>
              <a:t>Assignment #1 is available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1946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980D8D-A3CE-6843-52CD-DE6DCEB842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/>
              <a:t>Important differences between Rust and Java (or C++)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465F0D-94CD-A228-7060-7CEB58C6E4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Variables are more like symbols in functional languages</a:t>
            </a:r>
          </a:p>
          <a:p>
            <a:pPr lvl="1"/>
            <a:r>
              <a:rPr lang="en-US"/>
              <a:t>Bound to values rather than containers for values</a:t>
            </a:r>
          </a:p>
          <a:p>
            <a:r>
              <a:rPr lang="en-US"/>
              <a:t>Immutability &amp; Shadowing</a:t>
            </a:r>
          </a:p>
          <a:p>
            <a:r>
              <a:rPr lang="en-US"/>
              <a:t>Arrays &amp; Vectors</a:t>
            </a:r>
          </a:p>
          <a:p>
            <a:r>
              <a:rPr lang="en-US"/>
              <a:t>print! &amp; println!</a:t>
            </a:r>
          </a:p>
          <a:p>
            <a:r>
              <a:rPr lang="en-US"/>
              <a:t>functions &amp; code blocks</a:t>
            </a:r>
          </a:p>
          <a:p>
            <a:r>
              <a:rPr lang="en-US"/>
              <a:t>statements &amp; expressions</a:t>
            </a:r>
          </a:p>
          <a:p>
            <a:r>
              <a:rPr lang="en-US"/>
              <a:t>control constructs</a:t>
            </a:r>
          </a:p>
          <a:p>
            <a:pPr lvl="1"/>
            <a:r>
              <a:rPr lang="en-US"/>
              <a:t>if-else, if-else-if, &amp; match</a:t>
            </a:r>
          </a:p>
          <a:p>
            <a:pPr lvl="1"/>
            <a:r>
              <a:rPr lang="en-US"/>
              <a:t>loop (</a:t>
            </a:r>
            <a:r>
              <a:rPr lang="en-US">
                <a:solidFill>
                  <a:srgbClr val="00B050"/>
                </a:solidFill>
              </a:rPr>
              <a:t>yes!!</a:t>
            </a:r>
            <a:r>
              <a:rPr lang="en-US"/>
              <a:t>), for, &amp; while</a:t>
            </a:r>
          </a:p>
        </p:txBody>
      </p:sp>
    </p:spTree>
    <p:extLst>
      <p:ext uri="{BB962C8B-B14F-4D97-AF65-F5344CB8AC3E}">
        <p14:creationId xmlns:p14="http://schemas.microsoft.com/office/powerpoint/2010/main" val="21885381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4E5285-0AB9-4BF5-9813-106D55B686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Demo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0B7AAD-268A-4B90-A34B-2E291D4E95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Let’s</a:t>
            </a:r>
            <a:r>
              <a:rPr lang="en-US" sz="2400" dirty="0"/>
              <a:t> try some of the code from Chapters 2 &amp; 3...</a:t>
            </a:r>
          </a:p>
        </p:txBody>
      </p:sp>
    </p:spTree>
    <p:extLst>
      <p:ext uri="{BB962C8B-B14F-4D97-AF65-F5344CB8AC3E}">
        <p14:creationId xmlns:p14="http://schemas.microsoft.com/office/powerpoint/2010/main" val="13900709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C56082-B2BD-4C8A-AF46-13043482A6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Time...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07B847-5E90-48E8-B957-3F4009F7C0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Chapter 4</a:t>
            </a:r>
          </a:p>
          <a:p>
            <a:pPr lvl="1"/>
            <a:r>
              <a:rPr lang="en-US" sz="2600">
                <a:solidFill>
                  <a:schemeClr val="accent1"/>
                </a:solidFill>
              </a:rPr>
              <a:t>Ownership model</a:t>
            </a:r>
            <a:endParaRPr lang="en-US" sz="26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88320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277</TotalTime>
  <Words>117</Words>
  <Application>Microsoft Office PowerPoint</Application>
  <PresentationFormat>Widescreen</PresentationFormat>
  <Paragraphs>25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Rockwell</vt:lpstr>
      <vt:lpstr>Rockwell Condensed</vt:lpstr>
      <vt:lpstr>Wingdings</vt:lpstr>
      <vt:lpstr>Wood Type</vt:lpstr>
      <vt:lpstr>Getting Started with RUST</vt:lpstr>
      <vt:lpstr>ALERTS</vt:lpstr>
      <vt:lpstr>Important differences between Rust and Java (or C++)</vt:lpstr>
      <vt:lpstr>Demo</vt:lpstr>
      <vt:lpstr>Next Time...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Scala</dc:title>
  <dc:creator>Stucki, David</dc:creator>
  <cp:lastModifiedBy>Stucki, David</cp:lastModifiedBy>
  <cp:revision>20</cp:revision>
  <dcterms:created xsi:type="dcterms:W3CDTF">2021-01-22T06:07:59Z</dcterms:created>
  <dcterms:modified xsi:type="dcterms:W3CDTF">2026-01-14T00:46:15Z</dcterms:modified>
</cp:coreProperties>
</file>