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>
        <p:scale>
          <a:sx n="60" d="100"/>
          <a:sy n="60" d="100"/>
        </p:scale>
        <p:origin x="96" y="11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9C805E-4004-4E2D-A626-CD8865951241}" type="doc">
      <dgm:prSet loTypeId="urn:microsoft.com/office/officeart/2005/8/layout/process1" loCatId="process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698A93FA-9E2F-46FF-AFA3-BD17E7365BEB}">
      <dgm:prSet/>
      <dgm:spPr/>
      <dgm:t>
        <a:bodyPr/>
        <a:lstStyle/>
        <a:p>
          <a:r>
            <a:rPr lang="en-US"/>
            <a:t>App built for </a:t>
          </a:r>
          <a:r>
            <a:rPr lang="en-US" b="1"/>
            <a:t>Windows 7</a:t>
          </a:r>
          <a:endParaRPr lang="en-US"/>
        </a:p>
      </dgm:t>
    </dgm:pt>
    <dgm:pt modelId="{53734BFF-9778-445C-A032-897BEEEBDD34}" type="parTrans" cxnId="{C5DA93D2-DC37-4A7C-8C04-F7BAD6C0C585}">
      <dgm:prSet/>
      <dgm:spPr/>
      <dgm:t>
        <a:bodyPr/>
        <a:lstStyle/>
        <a:p>
          <a:endParaRPr lang="en-US"/>
        </a:p>
      </dgm:t>
    </dgm:pt>
    <dgm:pt modelId="{891BA54C-648E-4044-B0FF-EFE74088E779}" type="sibTrans" cxnId="{C5DA93D2-DC37-4A7C-8C04-F7BAD6C0C585}">
      <dgm:prSet/>
      <dgm:spPr/>
      <dgm:t>
        <a:bodyPr/>
        <a:lstStyle/>
        <a:p>
          <a:endParaRPr lang="en-US"/>
        </a:p>
      </dgm:t>
    </dgm:pt>
    <dgm:pt modelId="{C5389D67-466F-452E-B802-64E77D55A1DA}">
      <dgm:prSet/>
      <dgm:spPr/>
      <dgm:t>
        <a:bodyPr/>
        <a:lstStyle/>
        <a:p>
          <a:r>
            <a:rPr lang="en-US"/>
            <a:t>Needs to query a </a:t>
          </a:r>
          <a:r>
            <a:rPr lang="en-US" b="1"/>
            <a:t>database on a Linux server</a:t>
          </a:r>
          <a:endParaRPr lang="en-US"/>
        </a:p>
      </dgm:t>
    </dgm:pt>
    <dgm:pt modelId="{50B0DE43-40A9-4996-9F58-33A7564E032C}" type="parTrans" cxnId="{7BFD61EC-606F-488B-85AE-7581E7DE4FB8}">
      <dgm:prSet/>
      <dgm:spPr/>
      <dgm:t>
        <a:bodyPr/>
        <a:lstStyle/>
        <a:p>
          <a:endParaRPr lang="en-US"/>
        </a:p>
      </dgm:t>
    </dgm:pt>
    <dgm:pt modelId="{E2566024-8385-4672-8E81-86DBD6EA6988}" type="sibTrans" cxnId="{7BFD61EC-606F-488B-85AE-7581E7DE4FB8}">
      <dgm:prSet/>
      <dgm:spPr/>
      <dgm:t>
        <a:bodyPr/>
        <a:lstStyle/>
        <a:p>
          <a:endParaRPr lang="en-US"/>
        </a:p>
      </dgm:t>
    </dgm:pt>
    <dgm:pt modelId="{BB4A0237-1C59-48A3-B834-B116F918FCC2}">
      <dgm:prSet/>
      <dgm:spPr/>
      <dgm:t>
        <a:bodyPr/>
        <a:lstStyle/>
        <a:p>
          <a:r>
            <a:rPr lang="en-US"/>
            <a:t>Works fine on your machine…</a:t>
          </a:r>
        </a:p>
      </dgm:t>
    </dgm:pt>
    <dgm:pt modelId="{81EA2D79-069E-4E3C-ADE3-54A2AB096D00}" type="parTrans" cxnId="{26C188DA-78FB-4230-83BF-F222D97AC4DE}">
      <dgm:prSet/>
      <dgm:spPr/>
      <dgm:t>
        <a:bodyPr/>
        <a:lstStyle/>
        <a:p>
          <a:endParaRPr lang="en-US"/>
        </a:p>
      </dgm:t>
    </dgm:pt>
    <dgm:pt modelId="{C7E638D0-E5F9-4CA0-88C5-E5E27B1C49FC}" type="sibTrans" cxnId="{26C188DA-78FB-4230-83BF-F222D97AC4DE}">
      <dgm:prSet/>
      <dgm:spPr/>
      <dgm:t>
        <a:bodyPr/>
        <a:lstStyle/>
        <a:p>
          <a:endParaRPr lang="en-US"/>
        </a:p>
      </dgm:t>
    </dgm:pt>
    <dgm:pt modelId="{B42F4133-EA0B-4FE9-AD62-DEFFEF011061}">
      <dgm:prSet/>
      <dgm:spPr/>
      <dgm:t>
        <a:bodyPr/>
        <a:lstStyle/>
        <a:p>
          <a:r>
            <a:rPr lang="en-US"/>
            <a:t>…but fails in testing because of </a:t>
          </a:r>
          <a:r>
            <a:rPr lang="en-US" b="1"/>
            <a:t>missing dependencies, version conflicts, or configuration differences</a:t>
          </a:r>
          <a:endParaRPr lang="en-US"/>
        </a:p>
      </dgm:t>
    </dgm:pt>
    <dgm:pt modelId="{FD660272-146A-436D-81B7-342C8D45AF18}" type="parTrans" cxnId="{551D4C3D-17D7-4987-B05C-18935E041CF9}">
      <dgm:prSet/>
      <dgm:spPr/>
      <dgm:t>
        <a:bodyPr/>
        <a:lstStyle/>
        <a:p>
          <a:endParaRPr lang="en-US"/>
        </a:p>
      </dgm:t>
    </dgm:pt>
    <dgm:pt modelId="{1A0C9FD7-25D8-42B8-85F0-0D491602D599}" type="sibTrans" cxnId="{551D4C3D-17D7-4987-B05C-18935E041CF9}">
      <dgm:prSet/>
      <dgm:spPr/>
      <dgm:t>
        <a:bodyPr/>
        <a:lstStyle/>
        <a:p>
          <a:endParaRPr lang="en-US"/>
        </a:p>
      </dgm:t>
    </dgm:pt>
    <dgm:pt modelId="{AF1BE675-BF7C-44F7-A3ED-25A2B3996804}">
      <dgm:prSet/>
      <dgm:spPr/>
      <dgm:t>
        <a:bodyPr/>
        <a:lstStyle/>
        <a:p>
          <a:r>
            <a:rPr lang="en-US"/>
            <a:t>Deployment requires </a:t>
          </a:r>
          <a:r>
            <a:rPr lang="en-US" b="1"/>
            <a:t>manual setup</a:t>
          </a:r>
          <a:r>
            <a:rPr lang="en-US"/>
            <a:t> and </a:t>
          </a:r>
          <a:r>
            <a:rPr lang="en-US" b="1"/>
            <a:t>environment matching</a:t>
          </a:r>
          <a:r>
            <a:rPr lang="en-US"/>
            <a:t> across machines</a:t>
          </a:r>
        </a:p>
      </dgm:t>
    </dgm:pt>
    <dgm:pt modelId="{595CE557-AEF1-4CCF-9FC8-94300A4582A0}" type="parTrans" cxnId="{453AF4B1-7B30-42DB-933C-BCE6D1352420}">
      <dgm:prSet/>
      <dgm:spPr/>
      <dgm:t>
        <a:bodyPr/>
        <a:lstStyle/>
        <a:p>
          <a:endParaRPr lang="en-US"/>
        </a:p>
      </dgm:t>
    </dgm:pt>
    <dgm:pt modelId="{5009D154-FF88-44E7-8B1E-44A4F632EFCD}" type="sibTrans" cxnId="{453AF4B1-7B30-42DB-933C-BCE6D1352420}">
      <dgm:prSet/>
      <dgm:spPr/>
      <dgm:t>
        <a:bodyPr/>
        <a:lstStyle/>
        <a:p>
          <a:endParaRPr lang="en-US"/>
        </a:p>
      </dgm:t>
    </dgm:pt>
    <dgm:pt modelId="{C6C1DBD9-394D-464E-9F9A-A6303E4BCDA3}">
      <dgm:prSet/>
      <dgm:spPr/>
      <dgm:t>
        <a:bodyPr/>
        <a:lstStyle/>
        <a:p>
          <a:r>
            <a:rPr lang="en-US"/>
            <a:t>What if Windows 7 becomes obsolete?</a:t>
          </a:r>
        </a:p>
      </dgm:t>
    </dgm:pt>
    <dgm:pt modelId="{4F55D73E-1715-447D-BF6E-B06AF7D5785B}" type="parTrans" cxnId="{18EADB40-1029-4112-BEC5-B5A41D9F99B8}">
      <dgm:prSet/>
      <dgm:spPr/>
      <dgm:t>
        <a:bodyPr/>
        <a:lstStyle/>
        <a:p>
          <a:endParaRPr lang="en-US"/>
        </a:p>
      </dgm:t>
    </dgm:pt>
    <dgm:pt modelId="{FAFE24D2-8F7C-4D27-9DD9-3862A5D4875B}" type="sibTrans" cxnId="{18EADB40-1029-4112-BEC5-B5A41D9F99B8}">
      <dgm:prSet/>
      <dgm:spPr/>
      <dgm:t>
        <a:bodyPr/>
        <a:lstStyle/>
        <a:p>
          <a:endParaRPr lang="en-US"/>
        </a:p>
      </dgm:t>
    </dgm:pt>
    <dgm:pt modelId="{8A1B3028-EC6F-4F20-9598-57183CAF9A16}" type="pres">
      <dgm:prSet presAssocID="{FA9C805E-4004-4E2D-A626-CD8865951241}" presName="Name0" presStyleCnt="0">
        <dgm:presLayoutVars>
          <dgm:dir/>
          <dgm:resizeHandles val="exact"/>
        </dgm:presLayoutVars>
      </dgm:prSet>
      <dgm:spPr/>
    </dgm:pt>
    <dgm:pt modelId="{D886662C-97E6-43CF-A5AB-D1A31952C8CC}" type="pres">
      <dgm:prSet presAssocID="{698A93FA-9E2F-46FF-AFA3-BD17E7365BEB}" presName="node" presStyleLbl="node1" presStyleIdx="0" presStyleCnt="6">
        <dgm:presLayoutVars>
          <dgm:bulletEnabled val="1"/>
        </dgm:presLayoutVars>
      </dgm:prSet>
      <dgm:spPr/>
    </dgm:pt>
    <dgm:pt modelId="{CE267B9F-D387-47CE-9E96-B6BAA3AC0462}" type="pres">
      <dgm:prSet presAssocID="{891BA54C-648E-4044-B0FF-EFE74088E779}" presName="sibTrans" presStyleLbl="sibTrans2D1" presStyleIdx="0" presStyleCnt="5"/>
      <dgm:spPr/>
    </dgm:pt>
    <dgm:pt modelId="{ECE173DC-8300-47E3-8DD8-3B04548D7F7B}" type="pres">
      <dgm:prSet presAssocID="{891BA54C-648E-4044-B0FF-EFE74088E779}" presName="connectorText" presStyleLbl="sibTrans2D1" presStyleIdx="0" presStyleCnt="5"/>
      <dgm:spPr/>
    </dgm:pt>
    <dgm:pt modelId="{9B38B45C-F49F-40C9-B89B-CFB019394B3A}" type="pres">
      <dgm:prSet presAssocID="{C5389D67-466F-452E-B802-64E77D55A1DA}" presName="node" presStyleLbl="node1" presStyleIdx="1" presStyleCnt="6">
        <dgm:presLayoutVars>
          <dgm:bulletEnabled val="1"/>
        </dgm:presLayoutVars>
      </dgm:prSet>
      <dgm:spPr/>
    </dgm:pt>
    <dgm:pt modelId="{2BBEFD2A-0DCD-4B8C-8185-E18CBC740D7B}" type="pres">
      <dgm:prSet presAssocID="{E2566024-8385-4672-8E81-86DBD6EA6988}" presName="sibTrans" presStyleLbl="sibTrans2D1" presStyleIdx="1" presStyleCnt="5"/>
      <dgm:spPr/>
    </dgm:pt>
    <dgm:pt modelId="{392A8DBF-7748-4DA6-BF6A-87B905C61509}" type="pres">
      <dgm:prSet presAssocID="{E2566024-8385-4672-8E81-86DBD6EA6988}" presName="connectorText" presStyleLbl="sibTrans2D1" presStyleIdx="1" presStyleCnt="5"/>
      <dgm:spPr/>
    </dgm:pt>
    <dgm:pt modelId="{68017974-6B51-4BFF-ADA8-F086D060E181}" type="pres">
      <dgm:prSet presAssocID="{BB4A0237-1C59-48A3-B834-B116F918FCC2}" presName="node" presStyleLbl="node1" presStyleIdx="2" presStyleCnt="6">
        <dgm:presLayoutVars>
          <dgm:bulletEnabled val="1"/>
        </dgm:presLayoutVars>
      </dgm:prSet>
      <dgm:spPr/>
    </dgm:pt>
    <dgm:pt modelId="{DA7BB01E-FFDE-4203-9698-4BC1C4CCDBB1}" type="pres">
      <dgm:prSet presAssocID="{C7E638D0-E5F9-4CA0-88C5-E5E27B1C49FC}" presName="sibTrans" presStyleLbl="sibTrans2D1" presStyleIdx="2" presStyleCnt="5"/>
      <dgm:spPr/>
    </dgm:pt>
    <dgm:pt modelId="{6769F178-9D30-4588-B439-F305A7132492}" type="pres">
      <dgm:prSet presAssocID="{C7E638D0-E5F9-4CA0-88C5-E5E27B1C49FC}" presName="connectorText" presStyleLbl="sibTrans2D1" presStyleIdx="2" presStyleCnt="5"/>
      <dgm:spPr/>
    </dgm:pt>
    <dgm:pt modelId="{D0A3E00C-3B31-4014-97D1-3EAE46076924}" type="pres">
      <dgm:prSet presAssocID="{B42F4133-EA0B-4FE9-AD62-DEFFEF011061}" presName="node" presStyleLbl="node1" presStyleIdx="3" presStyleCnt="6">
        <dgm:presLayoutVars>
          <dgm:bulletEnabled val="1"/>
        </dgm:presLayoutVars>
      </dgm:prSet>
      <dgm:spPr/>
    </dgm:pt>
    <dgm:pt modelId="{CF85F781-D84A-4C2E-BB72-D5334DB0F963}" type="pres">
      <dgm:prSet presAssocID="{1A0C9FD7-25D8-42B8-85F0-0D491602D599}" presName="sibTrans" presStyleLbl="sibTrans2D1" presStyleIdx="3" presStyleCnt="5"/>
      <dgm:spPr/>
    </dgm:pt>
    <dgm:pt modelId="{A709B86D-8F5B-444F-B343-5A2B255E72AB}" type="pres">
      <dgm:prSet presAssocID="{1A0C9FD7-25D8-42B8-85F0-0D491602D599}" presName="connectorText" presStyleLbl="sibTrans2D1" presStyleIdx="3" presStyleCnt="5"/>
      <dgm:spPr/>
    </dgm:pt>
    <dgm:pt modelId="{0D8E29BE-B461-4084-B84C-70F71F5B5E25}" type="pres">
      <dgm:prSet presAssocID="{AF1BE675-BF7C-44F7-A3ED-25A2B3996804}" presName="node" presStyleLbl="node1" presStyleIdx="4" presStyleCnt="6">
        <dgm:presLayoutVars>
          <dgm:bulletEnabled val="1"/>
        </dgm:presLayoutVars>
      </dgm:prSet>
      <dgm:spPr/>
    </dgm:pt>
    <dgm:pt modelId="{9CC66B67-8E14-4CEA-9297-9AC889560316}" type="pres">
      <dgm:prSet presAssocID="{5009D154-FF88-44E7-8B1E-44A4F632EFCD}" presName="sibTrans" presStyleLbl="sibTrans2D1" presStyleIdx="4" presStyleCnt="5"/>
      <dgm:spPr/>
    </dgm:pt>
    <dgm:pt modelId="{6E5DAE7A-05C0-4FE4-A544-21E5FCAFCC6C}" type="pres">
      <dgm:prSet presAssocID="{5009D154-FF88-44E7-8B1E-44A4F632EFCD}" presName="connectorText" presStyleLbl="sibTrans2D1" presStyleIdx="4" presStyleCnt="5"/>
      <dgm:spPr/>
    </dgm:pt>
    <dgm:pt modelId="{9850FD34-31A3-42D3-AAD9-676B6EDBAB27}" type="pres">
      <dgm:prSet presAssocID="{C6C1DBD9-394D-464E-9F9A-A6303E4BCDA3}" presName="node" presStyleLbl="node1" presStyleIdx="5" presStyleCnt="6">
        <dgm:presLayoutVars>
          <dgm:bulletEnabled val="1"/>
        </dgm:presLayoutVars>
      </dgm:prSet>
      <dgm:spPr/>
    </dgm:pt>
  </dgm:ptLst>
  <dgm:cxnLst>
    <dgm:cxn modelId="{A92AED20-7B56-4910-9D34-861A16BC8DA8}" type="presOf" srcId="{E2566024-8385-4672-8E81-86DBD6EA6988}" destId="{2BBEFD2A-0DCD-4B8C-8185-E18CBC740D7B}" srcOrd="0" destOrd="0" presId="urn:microsoft.com/office/officeart/2005/8/layout/process1"/>
    <dgm:cxn modelId="{4310FE26-E547-4074-8B3D-6D11E7862C3F}" type="presOf" srcId="{E2566024-8385-4672-8E81-86DBD6EA6988}" destId="{392A8DBF-7748-4DA6-BF6A-87B905C61509}" srcOrd="1" destOrd="0" presId="urn:microsoft.com/office/officeart/2005/8/layout/process1"/>
    <dgm:cxn modelId="{107C072A-89FF-4A41-8D38-6D10677767BC}" type="presOf" srcId="{698A93FA-9E2F-46FF-AFA3-BD17E7365BEB}" destId="{D886662C-97E6-43CF-A5AB-D1A31952C8CC}" srcOrd="0" destOrd="0" presId="urn:microsoft.com/office/officeart/2005/8/layout/process1"/>
    <dgm:cxn modelId="{551D4C3D-17D7-4987-B05C-18935E041CF9}" srcId="{FA9C805E-4004-4E2D-A626-CD8865951241}" destId="{B42F4133-EA0B-4FE9-AD62-DEFFEF011061}" srcOrd="3" destOrd="0" parTransId="{FD660272-146A-436D-81B7-342C8D45AF18}" sibTransId="{1A0C9FD7-25D8-42B8-85F0-0D491602D599}"/>
    <dgm:cxn modelId="{46836C3D-1FB7-4622-B1AE-AE818E975188}" type="presOf" srcId="{1A0C9FD7-25D8-42B8-85F0-0D491602D599}" destId="{CF85F781-D84A-4C2E-BB72-D5334DB0F963}" srcOrd="0" destOrd="0" presId="urn:microsoft.com/office/officeart/2005/8/layout/process1"/>
    <dgm:cxn modelId="{18EADB40-1029-4112-BEC5-B5A41D9F99B8}" srcId="{FA9C805E-4004-4E2D-A626-CD8865951241}" destId="{C6C1DBD9-394D-464E-9F9A-A6303E4BCDA3}" srcOrd="5" destOrd="0" parTransId="{4F55D73E-1715-447D-BF6E-B06AF7D5785B}" sibTransId="{FAFE24D2-8F7C-4D27-9DD9-3862A5D4875B}"/>
    <dgm:cxn modelId="{537FDB69-2E64-489D-927F-0037E26EECB3}" type="presOf" srcId="{FA9C805E-4004-4E2D-A626-CD8865951241}" destId="{8A1B3028-EC6F-4F20-9598-57183CAF9A16}" srcOrd="0" destOrd="0" presId="urn:microsoft.com/office/officeart/2005/8/layout/process1"/>
    <dgm:cxn modelId="{CF166A4F-ED84-4DD9-BDB2-0147E693A447}" type="presOf" srcId="{C6C1DBD9-394D-464E-9F9A-A6303E4BCDA3}" destId="{9850FD34-31A3-42D3-AAD9-676B6EDBAB27}" srcOrd="0" destOrd="0" presId="urn:microsoft.com/office/officeart/2005/8/layout/process1"/>
    <dgm:cxn modelId="{023FF788-0899-414B-B061-4B9C617AAD32}" type="presOf" srcId="{5009D154-FF88-44E7-8B1E-44A4F632EFCD}" destId="{9CC66B67-8E14-4CEA-9297-9AC889560316}" srcOrd="0" destOrd="0" presId="urn:microsoft.com/office/officeart/2005/8/layout/process1"/>
    <dgm:cxn modelId="{491B788A-4146-4732-B92C-831768FDB7E5}" type="presOf" srcId="{1A0C9FD7-25D8-42B8-85F0-0D491602D599}" destId="{A709B86D-8F5B-444F-B343-5A2B255E72AB}" srcOrd="1" destOrd="0" presId="urn:microsoft.com/office/officeart/2005/8/layout/process1"/>
    <dgm:cxn modelId="{3671448B-E5F9-487F-9DED-64FD8EAFD244}" type="presOf" srcId="{C7E638D0-E5F9-4CA0-88C5-E5E27B1C49FC}" destId="{6769F178-9D30-4588-B439-F305A7132492}" srcOrd="1" destOrd="0" presId="urn:microsoft.com/office/officeart/2005/8/layout/process1"/>
    <dgm:cxn modelId="{D41D7E97-D975-430D-9577-D3D1796DDC1F}" type="presOf" srcId="{C5389D67-466F-452E-B802-64E77D55A1DA}" destId="{9B38B45C-F49F-40C9-B89B-CFB019394B3A}" srcOrd="0" destOrd="0" presId="urn:microsoft.com/office/officeart/2005/8/layout/process1"/>
    <dgm:cxn modelId="{DE31C8A0-5F45-47BB-8C79-77DFA56B2573}" type="presOf" srcId="{C7E638D0-E5F9-4CA0-88C5-E5E27B1C49FC}" destId="{DA7BB01E-FFDE-4203-9698-4BC1C4CCDBB1}" srcOrd="0" destOrd="0" presId="urn:microsoft.com/office/officeart/2005/8/layout/process1"/>
    <dgm:cxn modelId="{453AF4B1-7B30-42DB-933C-BCE6D1352420}" srcId="{FA9C805E-4004-4E2D-A626-CD8865951241}" destId="{AF1BE675-BF7C-44F7-A3ED-25A2B3996804}" srcOrd="4" destOrd="0" parTransId="{595CE557-AEF1-4CCF-9FC8-94300A4582A0}" sibTransId="{5009D154-FF88-44E7-8B1E-44A4F632EFCD}"/>
    <dgm:cxn modelId="{254099B3-9C6E-4490-9FDD-C60EF52DD436}" type="presOf" srcId="{BB4A0237-1C59-48A3-B834-B116F918FCC2}" destId="{68017974-6B51-4BFF-ADA8-F086D060E181}" srcOrd="0" destOrd="0" presId="urn:microsoft.com/office/officeart/2005/8/layout/process1"/>
    <dgm:cxn modelId="{C49F54BD-ADE2-478D-B882-0226D24D81E7}" type="presOf" srcId="{891BA54C-648E-4044-B0FF-EFE74088E779}" destId="{ECE173DC-8300-47E3-8DD8-3B04548D7F7B}" srcOrd="1" destOrd="0" presId="urn:microsoft.com/office/officeart/2005/8/layout/process1"/>
    <dgm:cxn modelId="{5165B3CA-E2E8-4412-B613-0E28B65EECB0}" type="presOf" srcId="{5009D154-FF88-44E7-8B1E-44A4F632EFCD}" destId="{6E5DAE7A-05C0-4FE4-A544-21E5FCAFCC6C}" srcOrd="1" destOrd="0" presId="urn:microsoft.com/office/officeart/2005/8/layout/process1"/>
    <dgm:cxn modelId="{C5DA93D2-DC37-4A7C-8C04-F7BAD6C0C585}" srcId="{FA9C805E-4004-4E2D-A626-CD8865951241}" destId="{698A93FA-9E2F-46FF-AFA3-BD17E7365BEB}" srcOrd="0" destOrd="0" parTransId="{53734BFF-9778-445C-A032-897BEEEBDD34}" sibTransId="{891BA54C-648E-4044-B0FF-EFE74088E779}"/>
    <dgm:cxn modelId="{26C188DA-78FB-4230-83BF-F222D97AC4DE}" srcId="{FA9C805E-4004-4E2D-A626-CD8865951241}" destId="{BB4A0237-1C59-48A3-B834-B116F918FCC2}" srcOrd="2" destOrd="0" parTransId="{81EA2D79-069E-4E3C-ADE3-54A2AB096D00}" sibTransId="{C7E638D0-E5F9-4CA0-88C5-E5E27B1C49FC}"/>
    <dgm:cxn modelId="{7BFD61EC-606F-488B-85AE-7581E7DE4FB8}" srcId="{FA9C805E-4004-4E2D-A626-CD8865951241}" destId="{C5389D67-466F-452E-B802-64E77D55A1DA}" srcOrd="1" destOrd="0" parTransId="{50B0DE43-40A9-4996-9F58-33A7564E032C}" sibTransId="{E2566024-8385-4672-8E81-86DBD6EA6988}"/>
    <dgm:cxn modelId="{291208ED-08B3-44B4-B8B4-4F4E832C5639}" type="presOf" srcId="{B42F4133-EA0B-4FE9-AD62-DEFFEF011061}" destId="{D0A3E00C-3B31-4014-97D1-3EAE46076924}" srcOrd="0" destOrd="0" presId="urn:microsoft.com/office/officeart/2005/8/layout/process1"/>
    <dgm:cxn modelId="{A66C62F1-FEE0-4BA6-954E-743A2199378D}" type="presOf" srcId="{891BA54C-648E-4044-B0FF-EFE74088E779}" destId="{CE267B9F-D387-47CE-9E96-B6BAA3AC0462}" srcOrd="0" destOrd="0" presId="urn:microsoft.com/office/officeart/2005/8/layout/process1"/>
    <dgm:cxn modelId="{64EEE6FC-119F-42AB-867B-9769BE96043A}" type="presOf" srcId="{AF1BE675-BF7C-44F7-A3ED-25A2B3996804}" destId="{0D8E29BE-B461-4084-B84C-70F71F5B5E25}" srcOrd="0" destOrd="0" presId="urn:microsoft.com/office/officeart/2005/8/layout/process1"/>
    <dgm:cxn modelId="{57C91E7D-F56E-4167-B5A4-D6CF61F2DCCB}" type="presParOf" srcId="{8A1B3028-EC6F-4F20-9598-57183CAF9A16}" destId="{D886662C-97E6-43CF-A5AB-D1A31952C8CC}" srcOrd="0" destOrd="0" presId="urn:microsoft.com/office/officeart/2005/8/layout/process1"/>
    <dgm:cxn modelId="{9383A2CD-428B-48FF-BF87-DE220BC69573}" type="presParOf" srcId="{8A1B3028-EC6F-4F20-9598-57183CAF9A16}" destId="{CE267B9F-D387-47CE-9E96-B6BAA3AC0462}" srcOrd="1" destOrd="0" presId="urn:microsoft.com/office/officeart/2005/8/layout/process1"/>
    <dgm:cxn modelId="{E1496F3C-0FE7-41AD-B8D2-A43E56816E32}" type="presParOf" srcId="{CE267B9F-D387-47CE-9E96-B6BAA3AC0462}" destId="{ECE173DC-8300-47E3-8DD8-3B04548D7F7B}" srcOrd="0" destOrd="0" presId="urn:microsoft.com/office/officeart/2005/8/layout/process1"/>
    <dgm:cxn modelId="{0B598220-78A5-4997-BCD8-82870D84D9B2}" type="presParOf" srcId="{8A1B3028-EC6F-4F20-9598-57183CAF9A16}" destId="{9B38B45C-F49F-40C9-B89B-CFB019394B3A}" srcOrd="2" destOrd="0" presId="urn:microsoft.com/office/officeart/2005/8/layout/process1"/>
    <dgm:cxn modelId="{106D1E3D-62AA-461D-B11F-5E8F0BFBD2B2}" type="presParOf" srcId="{8A1B3028-EC6F-4F20-9598-57183CAF9A16}" destId="{2BBEFD2A-0DCD-4B8C-8185-E18CBC740D7B}" srcOrd="3" destOrd="0" presId="urn:microsoft.com/office/officeart/2005/8/layout/process1"/>
    <dgm:cxn modelId="{11152A07-DCBA-45A9-8081-56D5A62AC43D}" type="presParOf" srcId="{2BBEFD2A-0DCD-4B8C-8185-E18CBC740D7B}" destId="{392A8DBF-7748-4DA6-BF6A-87B905C61509}" srcOrd="0" destOrd="0" presId="urn:microsoft.com/office/officeart/2005/8/layout/process1"/>
    <dgm:cxn modelId="{0F1EA04A-1201-47C0-9316-DD95709A8DA8}" type="presParOf" srcId="{8A1B3028-EC6F-4F20-9598-57183CAF9A16}" destId="{68017974-6B51-4BFF-ADA8-F086D060E181}" srcOrd="4" destOrd="0" presId="urn:microsoft.com/office/officeart/2005/8/layout/process1"/>
    <dgm:cxn modelId="{181B0204-2608-40F8-BCA9-F76250BB6099}" type="presParOf" srcId="{8A1B3028-EC6F-4F20-9598-57183CAF9A16}" destId="{DA7BB01E-FFDE-4203-9698-4BC1C4CCDBB1}" srcOrd="5" destOrd="0" presId="urn:microsoft.com/office/officeart/2005/8/layout/process1"/>
    <dgm:cxn modelId="{1C2C49E6-1E46-48A1-9EAD-8E91A0C78C77}" type="presParOf" srcId="{DA7BB01E-FFDE-4203-9698-4BC1C4CCDBB1}" destId="{6769F178-9D30-4588-B439-F305A7132492}" srcOrd="0" destOrd="0" presId="urn:microsoft.com/office/officeart/2005/8/layout/process1"/>
    <dgm:cxn modelId="{32835854-FC29-4427-859B-8CF3DFF29E3F}" type="presParOf" srcId="{8A1B3028-EC6F-4F20-9598-57183CAF9A16}" destId="{D0A3E00C-3B31-4014-97D1-3EAE46076924}" srcOrd="6" destOrd="0" presId="urn:microsoft.com/office/officeart/2005/8/layout/process1"/>
    <dgm:cxn modelId="{8D6E0713-7639-4DDA-9D55-0FB61A19AD30}" type="presParOf" srcId="{8A1B3028-EC6F-4F20-9598-57183CAF9A16}" destId="{CF85F781-D84A-4C2E-BB72-D5334DB0F963}" srcOrd="7" destOrd="0" presId="urn:microsoft.com/office/officeart/2005/8/layout/process1"/>
    <dgm:cxn modelId="{0E84501B-8FEB-48CC-9A25-E74D42B55D15}" type="presParOf" srcId="{CF85F781-D84A-4C2E-BB72-D5334DB0F963}" destId="{A709B86D-8F5B-444F-B343-5A2B255E72AB}" srcOrd="0" destOrd="0" presId="urn:microsoft.com/office/officeart/2005/8/layout/process1"/>
    <dgm:cxn modelId="{292E0925-6133-42F7-BF94-B9969C6DDF48}" type="presParOf" srcId="{8A1B3028-EC6F-4F20-9598-57183CAF9A16}" destId="{0D8E29BE-B461-4084-B84C-70F71F5B5E25}" srcOrd="8" destOrd="0" presId="urn:microsoft.com/office/officeart/2005/8/layout/process1"/>
    <dgm:cxn modelId="{490F071C-8691-4DAC-9BFB-8C322F24EEA5}" type="presParOf" srcId="{8A1B3028-EC6F-4F20-9598-57183CAF9A16}" destId="{9CC66B67-8E14-4CEA-9297-9AC889560316}" srcOrd="9" destOrd="0" presId="urn:microsoft.com/office/officeart/2005/8/layout/process1"/>
    <dgm:cxn modelId="{DAC82F64-4C7D-4B0E-B1E0-B07A53A3A9AD}" type="presParOf" srcId="{9CC66B67-8E14-4CEA-9297-9AC889560316}" destId="{6E5DAE7A-05C0-4FE4-A544-21E5FCAFCC6C}" srcOrd="0" destOrd="0" presId="urn:microsoft.com/office/officeart/2005/8/layout/process1"/>
    <dgm:cxn modelId="{B42C2047-8C12-40C8-8563-BDD99DF23CCF}" type="presParOf" srcId="{8A1B3028-EC6F-4F20-9598-57183CAF9A16}" destId="{9850FD34-31A3-42D3-AAD9-676B6EDBAB27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2D423E-6F07-4CE3-B5D7-B4AD9B62CB4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F8EFAD-DD30-4BEE-8ECF-3EA195063240}">
      <dgm:prSet/>
      <dgm:spPr/>
      <dgm:t>
        <a:bodyPr/>
        <a:lstStyle/>
        <a:p>
          <a:r>
            <a:rPr lang="en-US" b="1"/>
            <a:t>Blueprints</a:t>
          </a:r>
          <a:r>
            <a:rPr lang="en-US"/>
            <a:t> for containers</a:t>
          </a:r>
        </a:p>
      </dgm:t>
    </dgm:pt>
    <dgm:pt modelId="{A6411968-C69E-4BA6-8D97-AB1571B63240}" type="parTrans" cxnId="{4E2A8D4F-570D-4B56-B36E-86DAB9E22F7D}">
      <dgm:prSet/>
      <dgm:spPr/>
      <dgm:t>
        <a:bodyPr/>
        <a:lstStyle/>
        <a:p>
          <a:endParaRPr lang="en-US"/>
        </a:p>
      </dgm:t>
    </dgm:pt>
    <dgm:pt modelId="{BDC08FC3-F8BD-4297-8B23-B0518F21DCDD}" type="sibTrans" cxnId="{4E2A8D4F-570D-4B56-B36E-86DAB9E22F7D}">
      <dgm:prSet/>
      <dgm:spPr/>
      <dgm:t>
        <a:bodyPr/>
        <a:lstStyle/>
        <a:p>
          <a:endParaRPr lang="en-US"/>
        </a:p>
      </dgm:t>
    </dgm:pt>
    <dgm:pt modelId="{47C2B38C-F733-4DE3-AACF-B47A0BB98D30}">
      <dgm:prSet/>
      <dgm:spPr/>
      <dgm:t>
        <a:bodyPr/>
        <a:lstStyle/>
        <a:p>
          <a:r>
            <a:rPr lang="en-US"/>
            <a:t>Contain code, dependencies, and configurations</a:t>
          </a:r>
        </a:p>
      </dgm:t>
    </dgm:pt>
    <dgm:pt modelId="{01EF8CAC-A231-4C0E-B944-86AD0323361C}" type="parTrans" cxnId="{984D818F-514F-4A8C-9B0D-4359AF65BF46}">
      <dgm:prSet/>
      <dgm:spPr/>
      <dgm:t>
        <a:bodyPr/>
        <a:lstStyle/>
        <a:p>
          <a:endParaRPr lang="en-US"/>
        </a:p>
      </dgm:t>
    </dgm:pt>
    <dgm:pt modelId="{EB420CCA-2A2F-48F3-8560-4F463C9DC12F}" type="sibTrans" cxnId="{984D818F-514F-4A8C-9B0D-4359AF65BF46}">
      <dgm:prSet/>
      <dgm:spPr/>
      <dgm:t>
        <a:bodyPr/>
        <a:lstStyle/>
        <a:p>
          <a:endParaRPr lang="en-US"/>
        </a:p>
      </dgm:t>
    </dgm:pt>
    <dgm:pt modelId="{75B830FC-6AA2-45B0-BB1D-C6836F33D603}">
      <dgm:prSet/>
      <dgm:spPr/>
      <dgm:t>
        <a:bodyPr/>
        <a:lstStyle/>
        <a:p>
          <a:r>
            <a:rPr lang="en-US" dirty="0"/>
            <a:t>Typically </a:t>
          </a:r>
          <a:r>
            <a:rPr lang="en-US" b="1" dirty="0"/>
            <a:t>immutable</a:t>
          </a:r>
          <a:r>
            <a:rPr lang="en-US" dirty="0"/>
            <a:t> once built</a:t>
          </a:r>
        </a:p>
      </dgm:t>
    </dgm:pt>
    <dgm:pt modelId="{D1EE06D7-2861-49E9-A011-99C985A1C6F4}" type="parTrans" cxnId="{E8DEF66A-716C-4C3E-A2E0-C9284BED46DC}">
      <dgm:prSet/>
      <dgm:spPr/>
      <dgm:t>
        <a:bodyPr/>
        <a:lstStyle/>
        <a:p>
          <a:endParaRPr lang="en-US"/>
        </a:p>
      </dgm:t>
    </dgm:pt>
    <dgm:pt modelId="{E22AFE37-3745-4F37-9243-911A15336A2B}" type="sibTrans" cxnId="{E8DEF66A-716C-4C3E-A2E0-C9284BED46DC}">
      <dgm:prSet/>
      <dgm:spPr/>
      <dgm:t>
        <a:bodyPr/>
        <a:lstStyle/>
        <a:p>
          <a:endParaRPr lang="en-US"/>
        </a:p>
      </dgm:t>
    </dgm:pt>
    <dgm:pt modelId="{181F4696-230E-493A-AEA3-8942E176A824}">
      <dgm:prSet/>
      <dgm:spPr/>
      <dgm:t>
        <a:bodyPr/>
        <a:lstStyle/>
        <a:p>
          <a:r>
            <a:rPr lang="en-US"/>
            <a:t>Created from </a:t>
          </a:r>
          <a:r>
            <a:rPr lang="en-US" b="1"/>
            <a:t>Dockerfiles</a:t>
          </a:r>
          <a:endParaRPr lang="en-US"/>
        </a:p>
      </dgm:t>
    </dgm:pt>
    <dgm:pt modelId="{56C20EF3-5976-4E4A-86BF-95485F4FB7FB}" type="parTrans" cxnId="{27D4D21B-6EDF-4AE3-BDBE-DCD3B901D033}">
      <dgm:prSet/>
      <dgm:spPr/>
      <dgm:t>
        <a:bodyPr/>
        <a:lstStyle/>
        <a:p>
          <a:endParaRPr lang="en-US"/>
        </a:p>
      </dgm:t>
    </dgm:pt>
    <dgm:pt modelId="{8429C939-A71D-493A-BDAA-69188B06DE4F}" type="sibTrans" cxnId="{27D4D21B-6EDF-4AE3-BDBE-DCD3B901D033}">
      <dgm:prSet/>
      <dgm:spPr/>
      <dgm:t>
        <a:bodyPr/>
        <a:lstStyle/>
        <a:p>
          <a:endParaRPr lang="en-US"/>
        </a:p>
      </dgm:t>
    </dgm:pt>
    <dgm:pt modelId="{994B3F17-0276-461F-8BF0-FAF065EC1AA9}" type="pres">
      <dgm:prSet presAssocID="{402D423E-6F07-4CE3-B5D7-B4AD9B62CB49}" presName="root" presStyleCnt="0">
        <dgm:presLayoutVars>
          <dgm:dir/>
          <dgm:resizeHandles val="exact"/>
        </dgm:presLayoutVars>
      </dgm:prSet>
      <dgm:spPr/>
    </dgm:pt>
    <dgm:pt modelId="{DCD97955-DFEE-4359-8DB4-7E102F54B0F1}" type="pres">
      <dgm:prSet presAssocID="{E4F8EFAD-DD30-4BEE-8ECF-3EA195063240}" presName="compNode" presStyleCnt="0"/>
      <dgm:spPr/>
    </dgm:pt>
    <dgm:pt modelId="{F85A45A7-1559-4F51-B25D-64E30E9A8F2F}" type="pres">
      <dgm:prSet presAssocID="{E4F8EFAD-DD30-4BEE-8ECF-3EA195063240}" presName="bgRect" presStyleLbl="bgShp" presStyleIdx="0" presStyleCnt="4"/>
      <dgm:spPr/>
    </dgm:pt>
    <dgm:pt modelId="{60C58A4B-07AF-4F2C-AF38-0FF7BAFEB613}" type="pres">
      <dgm:prSet presAssocID="{E4F8EFAD-DD30-4BEE-8ECF-3EA19506324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9B169B39-C35C-455E-A507-C204A6698156}" type="pres">
      <dgm:prSet presAssocID="{E4F8EFAD-DD30-4BEE-8ECF-3EA195063240}" presName="spaceRect" presStyleCnt="0"/>
      <dgm:spPr/>
    </dgm:pt>
    <dgm:pt modelId="{37F5F542-F051-4327-A1B2-640AEBA19BD7}" type="pres">
      <dgm:prSet presAssocID="{E4F8EFAD-DD30-4BEE-8ECF-3EA195063240}" presName="parTx" presStyleLbl="revTx" presStyleIdx="0" presStyleCnt="4">
        <dgm:presLayoutVars>
          <dgm:chMax val="0"/>
          <dgm:chPref val="0"/>
        </dgm:presLayoutVars>
      </dgm:prSet>
      <dgm:spPr/>
    </dgm:pt>
    <dgm:pt modelId="{E9A3C6A4-0D20-4338-B890-B09DE85C4E41}" type="pres">
      <dgm:prSet presAssocID="{BDC08FC3-F8BD-4297-8B23-B0518F21DCDD}" presName="sibTrans" presStyleCnt="0"/>
      <dgm:spPr/>
    </dgm:pt>
    <dgm:pt modelId="{F840D2D1-6784-4CF3-B829-AC04F23EBA48}" type="pres">
      <dgm:prSet presAssocID="{47C2B38C-F733-4DE3-AACF-B47A0BB98D30}" presName="compNode" presStyleCnt="0"/>
      <dgm:spPr/>
    </dgm:pt>
    <dgm:pt modelId="{13FEA9B0-1C03-492B-AC5F-7DD798925E8B}" type="pres">
      <dgm:prSet presAssocID="{47C2B38C-F733-4DE3-AACF-B47A0BB98D30}" presName="bgRect" presStyleLbl="bgShp" presStyleIdx="1" presStyleCnt="4"/>
      <dgm:spPr/>
    </dgm:pt>
    <dgm:pt modelId="{0A318A3E-AD86-49AB-A561-E88CEF6C4A97}" type="pres">
      <dgm:prSet presAssocID="{47C2B38C-F733-4DE3-AACF-B47A0BB98D3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7F5BEDDC-07D8-4842-B3F9-250F68F9B310}" type="pres">
      <dgm:prSet presAssocID="{47C2B38C-F733-4DE3-AACF-B47A0BB98D30}" presName="spaceRect" presStyleCnt="0"/>
      <dgm:spPr/>
    </dgm:pt>
    <dgm:pt modelId="{70C444D9-A97E-4841-8CDE-418279E617FF}" type="pres">
      <dgm:prSet presAssocID="{47C2B38C-F733-4DE3-AACF-B47A0BB98D30}" presName="parTx" presStyleLbl="revTx" presStyleIdx="1" presStyleCnt="4">
        <dgm:presLayoutVars>
          <dgm:chMax val="0"/>
          <dgm:chPref val="0"/>
        </dgm:presLayoutVars>
      </dgm:prSet>
      <dgm:spPr/>
    </dgm:pt>
    <dgm:pt modelId="{E341B0F1-C670-4D55-AD40-1C591D40FB8F}" type="pres">
      <dgm:prSet presAssocID="{EB420CCA-2A2F-48F3-8560-4F463C9DC12F}" presName="sibTrans" presStyleCnt="0"/>
      <dgm:spPr/>
    </dgm:pt>
    <dgm:pt modelId="{B49C6AF0-CDDB-44C5-BBDF-204DAD20F345}" type="pres">
      <dgm:prSet presAssocID="{75B830FC-6AA2-45B0-BB1D-C6836F33D603}" presName="compNode" presStyleCnt="0"/>
      <dgm:spPr/>
    </dgm:pt>
    <dgm:pt modelId="{B617D4CD-0D65-49A2-9A20-A90B24C8796C}" type="pres">
      <dgm:prSet presAssocID="{75B830FC-6AA2-45B0-BB1D-C6836F33D603}" presName="bgRect" presStyleLbl="bgShp" presStyleIdx="2" presStyleCnt="4"/>
      <dgm:spPr/>
    </dgm:pt>
    <dgm:pt modelId="{D2BB9BA1-8B9D-4D73-8F21-55934E6F01A9}" type="pres">
      <dgm:prSet presAssocID="{75B830FC-6AA2-45B0-BB1D-C6836F33D60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"/>
        </a:ext>
      </dgm:extLst>
    </dgm:pt>
    <dgm:pt modelId="{70CE8CBF-10B5-484C-872D-99F4F1D5B6BE}" type="pres">
      <dgm:prSet presAssocID="{75B830FC-6AA2-45B0-BB1D-C6836F33D603}" presName="spaceRect" presStyleCnt="0"/>
      <dgm:spPr/>
    </dgm:pt>
    <dgm:pt modelId="{251FA931-BED3-4BC7-AB23-987691DED908}" type="pres">
      <dgm:prSet presAssocID="{75B830FC-6AA2-45B0-BB1D-C6836F33D603}" presName="parTx" presStyleLbl="revTx" presStyleIdx="2" presStyleCnt="4">
        <dgm:presLayoutVars>
          <dgm:chMax val="0"/>
          <dgm:chPref val="0"/>
        </dgm:presLayoutVars>
      </dgm:prSet>
      <dgm:spPr/>
    </dgm:pt>
    <dgm:pt modelId="{33748F3E-6DCC-4BCF-B5F8-4D65244FC563}" type="pres">
      <dgm:prSet presAssocID="{E22AFE37-3745-4F37-9243-911A15336A2B}" presName="sibTrans" presStyleCnt="0"/>
      <dgm:spPr/>
    </dgm:pt>
    <dgm:pt modelId="{74CEC9DE-E827-4F11-A3C0-6316692BEE71}" type="pres">
      <dgm:prSet presAssocID="{181F4696-230E-493A-AEA3-8942E176A824}" presName="compNode" presStyleCnt="0"/>
      <dgm:spPr/>
    </dgm:pt>
    <dgm:pt modelId="{2560364F-749F-4FAA-B0B1-F04B27F588BC}" type="pres">
      <dgm:prSet presAssocID="{181F4696-230E-493A-AEA3-8942E176A824}" presName="bgRect" presStyleLbl="bgShp" presStyleIdx="3" presStyleCnt="4"/>
      <dgm:spPr/>
    </dgm:pt>
    <dgm:pt modelId="{14A531AB-4826-4ADC-84BA-2D63AAFAD662}" type="pres">
      <dgm:prSet presAssocID="{181F4696-230E-493A-AEA3-8942E176A82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71BDA02-202B-41AC-94C2-65755163FA16}" type="pres">
      <dgm:prSet presAssocID="{181F4696-230E-493A-AEA3-8942E176A824}" presName="spaceRect" presStyleCnt="0"/>
      <dgm:spPr/>
    </dgm:pt>
    <dgm:pt modelId="{AE0E2F2F-FB4F-4192-8E4B-8746DA6D36A2}" type="pres">
      <dgm:prSet presAssocID="{181F4696-230E-493A-AEA3-8942E176A82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7D4D21B-6EDF-4AE3-BDBE-DCD3B901D033}" srcId="{402D423E-6F07-4CE3-B5D7-B4AD9B62CB49}" destId="{181F4696-230E-493A-AEA3-8942E176A824}" srcOrd="3" destOrd="0" parTransId="{56C20EF3-5976-4E4A-86BF-95485F4FB7FB}" sibTransId="{8429C939-A71D-493A-BDAA-69188B06DE4F}"/>
    <dgm:cxn modelId="{71938C1F-317D-45E2-B098-B8045C339A32}" type="presOf" srcId="{75B830FC-6AA2-45B0-BB1D-C6836F33D603}" destId="{251FA931-BED3-4BC7-AB23-987691DED908}" srcOrd="0" destOrd="0" presId="urn:microsoft.com/office/officeart/2018/2/layout/IconVerticalSolidList"/>
    <dgm:cxn modelId="{E8DEF66A-716C-4C3E-A2E0-C9284BED46DC}" srcId="{402D423E-6F07-4CE3-B5D7-B4AD9B62CB49}" destId="{75B830FC-6AA2-45B0-BB1D-C6836F33D603}" srcOrd="2" destOrd="0" parTransId="{D1EE06D7-2861-49E9-A011-99C985A1C6F4}" sibTransId="{E22AFE37-3745-4F37-9243-911A15336A2B}"/>
    <dgm:cxn modelId="{4E2A8D4F-570D-4B56-B36E-86DAB9E22F7D}" srcId="{402D423E-6F07-4CE3-B5D7-B4AD9B62CB49}" destId="{E4F8EFAD-DD30-4BEE-8ECF-3EA195063240}" srcOrd="0" destOrd="0" parTransId="{A6411968-C69E-4BA6-8D97-AB1571B63240}" sibTransId="{BDC08FC3-F8BD-4297-8B23-B0518F21DCDD}"/>
    <dgm:cxn modelId="{5525DA83-E19A-45CB-AD41-E8BF28D32FE2}" type="presOf" srcId="{47C2B38C-F733-4DE3-AACF-B47A0BB98D30}" destId="{70C444D9-A97E-4841-8CDE-418279E617FF}" srcOrd="0" destOrd="0" presId="urn:microsoft.com/office/officeart/2018/2/layout/IconVerticalSolidList"/>
    <dgm:cxn modelId="{0E46D088-F175-402B-9B90-8688FDE862BE}" type="presOf" srcId="{402D423E-6F07-4CE3-B5D7-B4AD9B62CB49}" destId="{994B3F17-0276-461F-8BF0-FAF065EC1AA9}" srcOrd="0" destOrd="0" presId="urn:microsoft.com/office/officeart/2018/2/layout/IconVerticalSolidList"/>
    <dgm:cxn modelId="{984D818F-514F-4A8C-9B0D-4359AF65BF46}" srcId="{402D423E-6F07-4CE3-B5D7-B4AD9B62CB49}" destId="{47C2B38C-F733-4DE3-AACF-B47A0BB98D30}" srcOrd="1" destOrd="0" parTransId="{01EF8CAC-A231-4C0E-B944-86AD0323361C}" sibTransId="{EB420CCA-2A2F-48F3-8560-4F463C9DC12F}"/>
    <dgm:cxn modelId="{4A0C2CAE-9ADF-44DB-9997-AFF21FBD15C1}" type="presOf" srcId="{181F4696-230E-493A-AEA3-8942E176A824}" destId="{AE0E2F2F-FB4F-4192-8E4B-8746DA6D36A2}" srcOrd="0" destOrd="0" presId="urn:microsoft.com/office/officeart/2018/2/layout/IconVerticalSolidList"/>
    <dgm:cxn modelId="{2E2D11D0-F382-47C5-B153-D1F6461065EF}" type="presOf" srcId="{E4F8EFAD-DD30-4BEE-8ECF-3EA195063240}" destId="{37F5F542-F051-4327-A1B2-640AEBA19BD7}" srcOrd="0" destOrd="0" presId="urn:microsoft.com/office/officeart/2018/2/layout/IconVerticalSolidList"/>
    <dgm:cxn modelId="{DA736348-6636-4248-83DF-329136EF8E0D}" type="presParOf" srcId="{994B3F17-0276-461F-8BF0-FAF065EC1AA9}" destId="{DCD97955-DFEE-4359-8DB4-7E102F54B0F1}" srcOrd="0" destOrd="0" presId="urn:microsoft.com/office/officeart/2018/2/layout/IconVerticalSolidList"/>
    <dgm:cxn modelId="{038FBEEF-6B97-4608-B854-C16044E08241}" type="presParOf" srcId="{DCD97955-DFEE-4359-8DB4-7E102F54B0F1}" destId="{F85A45A7-1559-4F51-B25D-64E30E9A8F2F}" srcOrd="0" destOrd="0" presId="urn:microsoft.com/office/officeart/2018/2/layout/IconVerticalSolidList"/>
    <dgm:cxn modelId="{0EB9C20F-13E2-4570-8691-DDF0595C7646}" type="presParOf" srcId="{DCD97955-DFEE-4359-8DB4-7E102F54B0F1}" destId="{60C58A4B-07AF-4F2C-AF38-0FF7BAFEB613}" srcOrd="1" destOrd="0" presId="urn:microsoft.com/office/officeart/2018/2/layout/IconVerticalSolidList"/>
    <dgm:cxn modelId="{BB6C96A5-9D3A-41A9-90DA-6C5AFE7B682F}" type="presParOf" srcId="{DCD97955-DFEE-4359-8DB4-7E102F54B0F1}" destId="{9B169B39-C35C-455E-A507-C204A6698156}" srcOrd="2" destOrd="0" presId="urn:microsoft.com/office/officeart/2018/2/layout/IconVerticalSolidList"/>
    <dgm:cxn modelId="{77A285F8-EC0C-423F-87E5-49D519B49F44}" type="presParOf" srcId="{DCD97955-DFEE-4359-8DB4-7E102F54B0F1}" destId="{37F5F542-F051-4327-A1B2-640AEBA19BD7}" srcOrd="3" destOrd="0" presId="urn:microsoft.com/office/officeart/2018/2/layout/IconVerticalSolidList"/>
    <dgm:cxn modelId="{E50300CE-5E68-4136-84E9-9377E9E5DA8D}" type="presParOf" srcId="{994B3F17-0276-461F-8BF0-FAF065EC1AA9}" destId="{E9A3C6A4-0D20-4338-B890-B09DE85C4E41}" srcOrd="1" destOrd="0" presId="urn:microsoft.com/office/officeart/2018/2/layout/IconVerticalSolidList"/>
    <dgm:cxn modelId="{A13CD3D0-AE65-4D8B-B9DC-29E94D6F1AAF}" type="presParOf" srcId="{994B3F17-0276-461F-8BF0-FAF065EC1AA9}" destId="{F840D2D1-6784-4CF3-B829-AC04F23EBA48}" srcOrd="2" destOrd="0" presId="urn:microsoft.com/office/officeart/2018/2/layout/IconVerticalSolidList"/>
    <dgm:cxn modelId="{FD031811-FB3B-4E25-8596-2A2A3B55DB8E}" type="presParOf" srcId="{F840D2D1-6784-4CF3-B829-AC04F23EBA48}" destId="{13FEA9B0-1C03-492B-AC5F-7DD798925E8B}" srcOrd="0" destOrd="0" presId="urn:microsoft.com/office/officeart/2018/2/layout/IconVerticalSolidList"/>
    <dgm:cxn modelId="{34BFBD9F-E895-4D19-82D3-563309B48D60}" type="presParOf" srcId="{F840D2D1-6784-4CF3-B829-AC04F23EBA48}" destId="{0A318A3E-AD86-49AB-A561-E88CEF6C4A97}" srcOrd="1" destOrd="0" presId="urn:microsoft.com/office/officeart/2018/2/layout/IconVerticalSolidList"/>
    <dgm:cxn modelId="{46E7B9A5-C51B-4C22-A7BB-ACBD47F67FC5}" type="presParOf" srcId="{F840D2D1-6784-4CF3-B829-AC04F23EBA48}" destId="{7F5BEDDC-07D8-4842-B3F9-250F68F9B310}" srcOrd="2" destOrd="0" presId="urn:microsoft.com/office/officeart/2018/2/layout/IconVerticalSolidList"/>
    <dgm:cxn modelId="{12905A9A-7329-4F4C-8506-95B78135BAA3}" type="presParOf" srcId="{F840D2D1-6784-4CF3-B829-AC04F23EBA48}" destId="{70C444D9-A97E-4841-8CDE-418279E617FF}" srcOrd="3" destOrd="0" presId="urn:microsoft.com/office/officeart/2018/2/layout/IconVerticalSolidList"/>
    <dgm:cxn modelId="{6ECCBC28-AC78-4791-85AE-A8DCC674C373}" type="presParOf" srcId="{994B3F17-0276-461F-8BF0-FAF065EC1AA9}" destId="{E341B0F1-C670-4D55-AD40-1C591D40FB8F}" srcOrd="3" destOrd="0" presId="urn:microsoft.com/office/officeart/2018/2/layout/IconVerticalSolidList"/>
    <dgm:cxn modelId="{071250FB-60AF-4D44-A0F7-2923B354DC22}" type="presParOf" srcId="{994B3F17-0276-461F-8BF0-FAF065EC1AA9}" destId="{B49C6AF0-CDDB-44C5-BBDF-204DAD20F345}" srcOrd="4" destOrd="0" presId="urn:microsoft.com/office/officeart/2018/2/layout/IconVerticalSolidList"/>
    <dgm:cxn modelId="{D1F799BC-14F9-4C23-AB16-80473AF8BC54}" type="presParOf" srcId="{B49C6AF0-CDDB-44C5-BBDF-204DAD20F345}" destId="{B617D4CD-0D65-49A2-9A20-A90B24C8796C}" srcOrd="0" destOrd="0" presId="urn:microsoft.com/office/officeart/2018/2/layout/IconVerticalSolidList"/>
    <dgm:cxn modelId="{7BD849FF-B98E-40B6-8826-5AAEBFBF2BEE}" type="presParOf" srcId="{B49C6AF0-CDDB-44C5-BBDF-204DAD20F345}" destId="{D2BB9BA1-8B9D-4D73-8F21-55934E6F01A9}" srcOrd="1" destOrd="0" presId="urn:microsoft.com/office/officeart/2018/2/layout/IconVerticalSolidList"/>
    <dgm:cxn modelId="{E3183E75-E7C6-4CAC-9706-4BD7AD68CCF9}" type="presParOf" srcId="{B49C6AF0-CDDB-44C5-BBDF-204DAD20F345}" destId="{70CE8CBF-10B5-484C-872D-99F4F1D5B6BE}" srcOrd="2" destOrd="0" presId="urn:microsoft.com/office/officeart/2018/2/layout/IconVerticalSolidList"/>
    <dgm:cxn modelId="{BCB14D9C-829E-4C2E-B534-C3D5E80D0685}" type="presParOf" srcId="{B49C6AF0-CDDB-44C5-BBDF-204DAD20F345}" destId="{251FA931-BED3-4BC7-AB23-987691DED908}" srcOrd="3" destOrd="0" presId="urn:microsoft.com/office/officeart/2018/2/layout/IconVerticalSolidList"/>
    <dgm:cxn modelId="{F893ACF4-3656-4C13-B8E7-4153E04C230B}" type="presParOf" srcId="{994B3F17-0276-461F-8BF0-FAF065EC1AA9}" destId="{33748F3E-6DCC-4BCF-B5F8-4D65244FC563}" srcOrd="5" destOrd="0" presId="urn:microsoft.com/office/officeart/2018/2/layout/IconVerticalSolidList"/>
    <dgm:cxn modelId="{487900D8-6057-4C3C-ABD7-0313892BAC77}" type="presParOf" srcId="{994B3F17-0276-461F-8BF0-FAF065EC1AA9}" destId="{74CEC9DE-E827-4F11-A3C0-6316692BEE71}" srcOrd="6" destOrd="0" presId="urn:microsoft.com/office/officeart/2018/2/layout/IconVerticalSolidList"/>
    <dgm:cxn modelId="{290147ED-91B3-411E-8E64-21AD6567F198}" type="presParOf" srcId="{74CEC9DE-E827-4F11-A3C0-6316692BEE71}" destId="{2560364F-749F-4FAA-B0B1-F04B27F588BC}" srcOrd="0" destOrd="0" presId="urn:microsoft.com/office/officeart/2018/2/layout/IconVerticalSolidList"/>
    <dgm:cxn modelId="{C73C18B7-91F8-4C0F-B765-C1D499A9D625}" type="presParOf" srcId="{74CEC9DE-E827-4F11-A3C0-6316692BEE71}" destId="{14A531AB-4826-4ADC-84BA-2D63AAFAD662}" srcOrd="1" destOrd="0" presId="urn:microsoft.com/office/officeart/2018/2/layout/IconVerticalSolidList"/>
    <dgm:cxn modelId="{0684359E-3277-4A36-AEFE-10847E866FAE}" type="presParOf" srcId="{74CEC9DE-E827-4F11-A3C0-6316692BEE71}" destId="{D71BDA02-202B-41AC-94C2-65755163FA16}" srcOrd="2" destOrd="0" presId="urn:microsoft.com/office/officeart/2018/2/layout/IconVerticalSolidList"/>
    <dgm:cxn modelId="{D75CAE98-8A99-4C9F-81DF-E917312AFACE}" type="presParOf" srcId="{74CEC9DE-E827-4F11-A3C0-6316692BEE71}" destId="{AE0E2F2F-FB4F-4192-8E4B-8746DA6D36A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50F1D1-101F-4068-8239-A5E7222C5252}" type="doc">
      <dgm:prSet loTypeId="urn:microsoft.com/office/officeart/2005/8/layout/vProcess5" loCatId="process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F69310F1-4341-4AEC-AA6B-B6C38C8B133A}">
      <dgm:prSet/>
      <dgm:spPr/>
      <dgm:t>
        <a:bodyPr/>
        <a:lstStyle/>
        <a:p>
          <a:r>
            <a:rPr lang="en-US"/>
            <a:t>Instances of Docker images</a:t>
          </a:r>
        </a:p>
      </dgm:t>
    </dgm:pt>
    <dgm:pt modelId="{816AFD61-E734-4E9C-A6C8-FA4C041C925E}" type="parTrans" cxnId="{0C60511B-2C15-4A7D-892F-6878C9B5BD94}">
      <dgm:prSet/>
      <dgm:spPr/>
      <dgm:t>
        <a:bodyPr/>
        <a:lstStyle/>
        <a:p>
          <a:endParaRPr lang="en-US"/>
        </a:p>
      </dgm:t>
    </dgm:pt>
    <dgm:pt modelId="{8CF7AF21-347C-40D4-BE38-77E2339115E8}" type="sibTrans" cxnId="{0C60511B-2C15-4A7D-892F-6878C9B5BD94}">
      <dgm:prSet/>
      <dgm:spPr/>
      <dgm:t>
        <a:bodyPr/>
        <a:lstStyle/>
        <a:p>
          <a:endParaRPr lang="en-US"/>
        </a:p>
      </dgm:t>
    </dgm:pt>
    <dgm:pt modelId="{87BF4C58-3EB4-46D3-A379-894F8C75DDE7}">
      <dgm:prSet/>
      <dgm:spPr/>
      <dgm:t>
        <a:bodyPr/>
        <a:lstStyle/>
        <a:p>
          <a:r>
            <a:rPr lang="en-US"/>
            <a:t>Contain a running copy of the image</a:t>
          </a:r>
        </a:p>
      </dgm:t>
    </dgm:pt>
    <dgm:pt modelId="{72FE5329-F607-4A45-AE9A-8030AEB28BB1}" type="parTrans" cxnId="{F7690056-5E4D-43CF-B210-26F2F3902462}">
      <dgm:prSet/>
      <dgm:spPr/>
      <dgm:t>
        <a:bodyPr/>
        <a:lstStyle/>
        <a:p>
          <a:endParaRPr lang="en-US"/>
        </a:p>
      </dgm:t>
    </dgm:pt>
    <dgm:pt modelId="{AA264155-36E9-4E95-9284-1D3EBF6AE462}" type="sibTrans" cxnId="{F7690056-5E4D-43CF-B210-26F2F3902462}">
      <dgm:prSet/>
      <dgm:spPr/>
      <dgm:t>
        <a:bodyPr/>
        <a:lstStyle/>
        <a:p>
          <a:endParaRPr lang="en-US"/>
        </a:p>
      </dgm:t>
    </dgm:pt>
    <dgm:pt modelId="{9C23E027-D0FC-494D-AE0B-5BDA394D0C34}">
      <dgm:prSet/>
      <dgm:spPr/>
      <dgm:t>
        <a:bodyPr/>
        <a:lstStyle/>
        <a:p>
          <a:r>
            <a:rPr lang="en-US"/>
            <a:t>Mutable while running (you can modify data inside)</a:t>
          </a:r>
        </a:p>
      </dgm:t>
    </dgm:pt>
    <dgm:pt modelId="{6BEC1538-4916-42DD-BF40-ED0F43F3C49D}" type="parTrans" cxnId="{9272B70B-C6C4-4CE7-B573-EAF66ED7C7E6}">
      <dgm:prSet/>
      <dgm:spPr/>
      <dgm:t>
        <a:bodyPr/>
        <a:lstStyle/>
        <a:p>
          <a:endParaRPr lang="en-US"/>
        </a:p>
      </dgm:t>
    </dgm:pt>
    <dgm:pt modelId="{0DA8D881-987B-4DB6-81A6-37EB90671374}" type="sibTrans" cxnId="{9272B70B-C6C4-4CE7-B573-EAF66ED7C7E6}">
      <dgm:prSet/>
      <dgm:spPr/>
      <dgm:t>
        <a:bodyPr/>
        <a:lstStyle/>
        <a:p>
          <a:endParaRPr lang="en-US"/>
        </a:p>
      </dgm:t>
    </dgm:pt>
    <dgm:pt modelId="{815C9E09-6B6B-4FFF-A1B1-561BED39BABE}">
      <dgm:prSet/>
      <dgm:spPr/>
      <dgm:t>
        <a:bodyPr/>
        <a:lstStyle/>
        <a:p>
          <a:r>
            <a:rPr lang="en-US"/>
            <a:t>Changes disappear when the container stops (unless saved via volumes)</a:t>
          </a:r>
        </a:p>
      </dgm:t>
    </dgm:pt>
    <dgm:pt modelId="{AD1BB26E-758A-4D94-8725-7CB55264B1A0}" type="parTrans" cxnId="{AE2B945D-D9C9-463C-B0E3-77309C18ADA9}">
      <dgm:prSet/>
      <dgm:spPr/>
      <dgm:t>
        <a:bodyPr/>
        <a:lstStyle/>
        <a:p>
          <a:endParaRPr lang="en-US"/>
        </a:p>
      </dgm:t>
    </dgm:pt>
    <dgm:pt modelId="{00AEF015-0E60-4B45-AB6C-C8866DB01892}" type="sibTrans" cxnId="{AE2B945D-D9C9-463C-B0E3-77309C18ADA9}">
      <dgm:prSet/>
      <dgm:spPr/>
      <dgm:t>
        <a:bodyPr/>
        <a:lstStyle/>
        <a:p>
          <a:endParaRPr lang="en-US"/>
        </a:p>
      </dgm:t>
    </dgm:pt>
    <dgm:pt modelId="{474DF7E4-F56B-4412-8CC2-96FDECE27BF3}" type="pres">
      <dgm:prSet presAssocID="{AF50F1D1-101F-4068-8239-A5E7222C5252}" presName="outerComposite" presStyleCnt="0">
        <dgm:presLayoutVars>
          <dgm:chMax val="5"/>
          <dgm:dir/>
          <dgm:resizeHandles val="exact"/>
        </dgm:presLayoutVars>
      </dgm:prSet>
      <dgm:spPr/>
    </dgm:pt>
    <dgm:pt modelId="{C2AFDDF8-F04D-4B12-8592-08381A3F251B}" type="pres">
      <dgm:prSet presAssocID="{AF50F1D1-101F-4068-8239-A5E7222C5252}" presName="dummyMaxCanvas" presStyleCnt="0">
        <dgm:presLayoutVars/>
      </dgm:prSet>
      <dgm:spPr/>
    </dgm:pt>
    <dgm:pt modelId="{C3D134F5-3303-4CD1-BD67-0E8C9C683C42}" type="pres">
      <dgm:prSet presAssocID="{AF50F1D1-101F-4068-8239-A5E7222C5252}" presName="FourNodes_1" presStyleLbl="node1" presStyleIdx="0" presStyleCnt="4">
        <dgm:presLayoutVars>
          <dgm:bulletEnabled val="1"/>
        </dgm:presLayoutVars>
      </dgm:prSet>
      <dgm:spPr/>
    </dgm:pt>
    <dgm:pt modelId="{C865B1A0-3A1D-488F-A13B-98323FA12025}" type="pres">
      <dgm:prSet presAssocID="{AF50F1D1-101F-4068-8239-A5E7222C5252}" presName="FourNodes_2" presStyleLbl="node1" presStyleIdx="1" presStyleCnt="4">
        <dgm:presLayoutVars>
          <dgm:bulletEnabled val="1"/>
        </dgm:presLayoutVars>
      </dgm:prSet>
      <dgm:spPr/>
    </dgm:pt>
    <dgm:pt modelId="{2D1FF6FD-DEDB-4B71-8088-1581D1EE416A}" type="pres">
      <dgm:prSet presAssocID="{AF50F1D1-101F-4068-8239-A5E7222C5252}" presName="FourNodes_3" presStyleLbl="node1" presStyleIdx="2" presStyleCnt="4">
        <dgm:presLayoutVars>
          <dgm:bulletEnabled val="1"/>
        </dgm:presLayoutVars>
      </dgm:prSet>
      <dgm:spPr/>
    </dgm:pt>
    <dgm:pt modelId="{D12EB7D4-D31B-4B17-9B86-206434249A7A}" type="pres">
      <dgm:prSet presAssocID="{AF50F1D1-101F-4068-8239-A5E7222C5252}" presName="FourNodes_4" presStyleLbl="node1" presStyleIdx="3" presStyleCnt="4">
        <dgm:presLayoutVars>
          <dgm:bulletEnabled val="1"/>
        </dgm:presLayoutVars>
      </dgm:prSet>
      <dgm:spPr/>
    </dgm:pt>
    <dgm:pt modelId="{1AB9C546-AC89-489A-B177-F44A4B82FBCF}" type="pres">
      <dgm:prSet presAssocID="{AF50F1D1-101F-4068-8239-A5E7222C5252}" presName="FourConn_1-2" presStyleLbl="fgAccFollowNode1" presStyleIdx="0" presStyleCnt="3">
        <dgm:presLayoutVars>
          <dgm:bulletEnabled val="1"/>
        </dgm:presLayoutVars>
      </dgm:prSet>
      <dgm:spPr/>
    </dgm:pt>
    <dgm:pt modelId="{2B6CFC40-0F2B-4AF2-B85C-E5B074E65B60}" type="pres">
      <dgm:prSet presAssocID="{AF50F1D1-101F-4068-8239-A5E7222C5252}" presName="FourConn_2-3" presStyleLbl="fgAccFollowNode1" presStyleIdx="1" presStyleCnt="3">
        <dgm:presLayoutVars>
          <dgm:bulletEnabled val="1"/>
        </dgm:presLayoutVars>
      </dgm:prSet>
      <dgm:spPr/>
    </dgm:pt>
    <dgm:pt modelId="{ECADD558-2738-4C76-9AD0-E9E6CF0B39C7}" type="pres">
      <dgm:prSet presAssocID="{AF50F1D1-101F-4068-8239-A5E7222C5252}" presName="FourConn_3-4" presStyleLbl="fgAccFollowNode1" presStyleIdx="2" presStyleCnt="3">
        <dgm:presLayoutVars>
          <dgm:bulletEnabled val="1"/>
        </dgm:presLayoutVars>
      </dgm:prSet>
      <dgm:spPr/>
    </dgm:pt>
    <dgm:pt modelId="{ECE36953-EF5A-4CD9-A66F-2EDE9696A37C}" type="pres">
      <dgm:prSet presAssocID="{AF50F1D1-101F-4068-8239-A5E7222C5252}" presName="FourNodes_1_text" presStyleLbl="node1" presStyleIdx="3" presStyleCnt="4">
        <dgm:presLayoutVars>
          <dgm:bulletEnabled val="1"/>
        </dgm:presLayoutVars>
      </dgm:prSet>
      <dgm:spPr/>
    </dgm:pt>
    <dgm:pt modelId="{6CE2473D-0E45-438E-8237-DEF66E18B35D}" type="pres">
      <dgm:prSet presAssocID="{AF50F1D1-101F-4068-8239-A5E7222C5252}" presName="FourNodes_2_text" presStyleLbl="node1" presStyleIdx="3" presStyleCnt="4">
        <dgm:presLayoutVars>
          <dgm:bulletEnabled val="1"/>
        </dgm:presLayoutVars>
      </dgm:prSet>
      <dgm:spPr/>
    </dgm:pt>
    <dgm:pt modelId="{7904F02D-01C4-45BB-8726-A5BEA4D57A81}" type="pres">
      <dgm:prSet presAssocID="{AF50F1D1-101F-4068-8239-A5E7222C5252}" presName="FourNodes_3_text" presStyleLbl="node1" presStyleIdx="3" presStyleCnt="4">
        <dgm:presLayoutVars>
          <dgm:bulletEnabled val="1"/>
        </dgm:presLayoutVars>
      </dgm:prSet>
      <dgm:spPr/>
    </dgm:pt>
    <dgm:pt modelId="{590E8085-DE47-4593-8955-A6681BADCDF7}" type="pres">
      <dgm:prSet presAssocID="{AF50F1D1-101F-4068-8239-A5E7222C525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D704100-3245-4FB8-96E8-C782EACAEC7B}" type="presOf" srcId="{F69310F1-4341-4AEC-AA6B-B6C38C8B133A}" destId="{ECE36953-EF5A-4CD9-A66F-2EDE9696A37C}" srcOrd="1" destOrd="0" presId="urn:microsoft.com/office/officeart/2005/8/layout/vProcess5"/>
    <dgm:cxn modelId="{9272B70B-C6C4-4CE7-B573-EAF66ED7C7E6}" srcId="{AF50F1D1-101F-4068-8239-A5E7222C5252}" destId="{9C23E027-D0FC-494D-AE0B-5BDA394D0C34}" srcOrd="2" destOrd="0" parTransId="{6BEC1538-4916-42DD-BF40-ED0F43F3C49D}" sibTransId="{0DA8D881-987B-4DB6-81A6-37EB90671374}"/>
    <dgm:cxn modelId="{0C60511B-2C15-4A7D-892F-6878C9B5BD94}" srcId="{AF50F1D1-101F-4068-8239-A5E7222C5252}" destId="{F69310F1-4341-4AEC-AA6B-B6C38C8B133A}" srcOrd="0" destOrd="0" parTransId="{816AFD61-E734-4E9C-A6C8-FA4C041C925E}" sibTransId="{8CF7AF21-347C-40D4-BE38-77E2339115E8}"/>
    <dgm:cxn modelId="{FF12FC1E-70AD-4315-A8D8-790A90AD65B0}" type="presOf" srcId="{9C23E027-D0FC-494D-AE0B-5BDA394D0C34}" destId="{7904F02D-01C4-45BB-8726-A5BEA4D57A81}" srcOrd="1" destOrd="0" presId="urn:microsoft.com/office/officeart/2005/8/layout/vProcess5"/>
    <dgm:cxn modelId="{FC5C9528-E180-42D3-8E53-F16A14E94CC1}" type="presOf" srcId="{8CF7AF21-347C-40D4-BE38-77E2339115E8}" destId="{1AB9C546-AC89-489A-B177-F44A4B82FBCF}" srcOrd="0" destOrd="0" presId="urn:microsoft.com/office/officeart/2005/8/layout/vProcess5"/>
    <dgm:cxn modelId="{AE2B945D-D9C9-463C-B0E3-77309C18ADA9}" srcId="{AF50F1D1-101F-4068-8239-A5E7222C5252}" destId="{815C9E09-6B6B-4FFF-A1B1-561BED39BABE}" srcOrd="3" destOrd="0" parTransId="{AD1BB26E-758A-4D94-8725-7CB55264B1A0}" sibTransId="{00AEF015-0E60-4B45-AB6C-C8866DB01892}"/>
    <dgm:cxn modelId="{9ADDE041-A7C3-4BD4-B65B-D89783B30672}" type="presOf" srcId="{AF50F1D1-101F-4068-8239-A5E7222C5252}" destId="{474DF7E4-F56B-4412-8CC2-96FDECE27BF3}" srcOrd="0" destOrd="0" presId="urn:microsoft.com/office/officeart/2005/8/layout/vProcess5"/>
    <dgm:cxn modelId="{F7690056-5E4D-43CF-B210-26F2F3902462}" srcId="{AF50F1D1-101F-4068-8239-A5E7222C5252}" destId="{87BF4C58-3EB4-46D3-A379-894F8C75DDE7}" srcOrd="1" destOrd="0" parTransId="{72FE5329-F607-4A45-AE9A-8030AEB28BB1}" sibTransId="{AA264155-36E9-4E95-9284-1D3EBF6AE462}"/>
    <dgm:cxn modelId="{F6CC4093-60B7-4238-9941-3E7B3C16E029}" type="presOf" srcId="{9C23E027-D0FC-494D-AE0B-5BDA394D0C34}" destId="{2D1FF6FD-DEDB-4B71-8088-1581D1EE416A}" srcOrd="0" destOrd="0" presId="urn:microsoft.com/office/officeart/2005/8/layout/vProcess5"/>
    <dgm:cxn modelId="{34D8DBA9-6425-4D29-96E5-BB4F18AEA8B1}" type="presOf" srcId="{0DA8D881-987B-4DB6-81A6-37EB90671374}" destId="{ECADD558-2738-4C76-9AD0-E9E6CF0B39C7}" srcOrd="0" destOrd="0" presId="urn:microsoft.com/office/officeart/2005/8/layout/vProcess5"/>
    <dgm:cxn modelId="{645BF7AE-F57D-41A2-9EC4-C588020E9682}" type="presOf" srcId="{F69310F1-4341-4AEC-AA6B-B6C38C8B133A}" destId="{C3D134F5-3303-4CD1-BD67-0E8C9C683C42}" srcOrd="0" destOrd="0" presId="urn:microsoft.com/office/officeart/2005/8/layout/vProcess5"/>
    <dgm:cxn modelId="{BE23F1BA-2311-47C6-8EA8-EFBFAEFC31A4}" type="presOf" srcId="{AA264155-36E9-4E95-9284-1D3EBF6AE462}" destId="{2B6CFC40-0F2B-4AF2-B85C-E5B074E65B60}" srcOrd="0" destOrd="0" presId="urn:microsoft.com/office/officeart/2005/8/layout/vProcess5"/>
    <dgm:cxn modelId="{EE0016DB-8332-4F3B-9BBC-48D637D4C9C5}" type="presOf" srcId="{815C9E09-6B6B-4FFF-A1B1-561BED39BABE}" destId="{590E8085-DE47-4593-8955-A6681BADCDF7}" srcOrd="1" destOrd="0" presId="urn:microsoft.com/office/officeart/2005/8/layout/vProcess5"/>
    <dgm:cxn modelId="{E9BA7BE0-A3EB-4C3D-95BA-895D78164461}" type="presOf" srcId="{815C9E09-6B6B-4FFF-A1B1-561BED39BABE}" destId="{D12EB7D4-D31B-4B17-9B86-206434249A7A}" srcOrd="0" destOrd="0" presId="urn:microsoft.com/office/officeart/2005/8/layout/vProcess5"/>
    <dgm:cxn modelId="{0AB6A3ED-2B91-43C0-917F-38603737980A}" type="presOf" srcId="{87BF4C58-3EB4-46D3-A379-894F8C75DDE7}" destId="{6CE2473D-0E45-438E-8237-DEF66E18B35D}" srcOrd="1" destOrd="0" presId="urn:microsoft.com/office/officeart/2005/8/layout/vProcess5"/>
    <dgm:cxn modelId="{084649FD-843F-4755-BBEE-33EF7156247E}" type="presOf" srcId="{87BF4C58-3EB4-46D3-A379-894F8C75DDE7}" destId="{C865B1A0-3A1D-488F-A13B-98323FA12025}" srcOrd="0" destOrd="0" presId="urn:microsoft.com/office/officeart/2005/8/layout/vProcess5"/>
    <dgm:cxn modelId="{385919CD-65E0-4FA0-9822-8132C3A80DCB}" type="presParOf" srcId="{474DF7E4-F56B-4412-8CC2-96FDECE27BF3}" destId="{C2AFDDF8-F04D-4B12-8592-08381A3F251B}" srcOrd="0" destOrd="0" presId="urn:microsoft.com/office/officeart/2005/8/layout/vProcess5"/>
    <dgm:cxn modelId="{C337893D-FB20-428D-A8FF-A49F6032A2D2}" type="presParOf" srcId="{474DF7E4-F56B-4412-8CC2-96FDECE27BF3}" destId="{C3D134F5-3303-4CD1-BD67-0E8C9C683C42}" srcOrd="1" destOrd="0" presId="urn:microsoft.com/office/officeart/2005/8/layout/vProcess5"/>
    <dgm:cxn modelId="{47D0AFA1-58EB-4B5D-800C-498B234F2755}" type="presParOf" srcId="{474DF7E4-F56B-4412-8CC2-96FDECE27BF3}" destId="{C865B1A0-3A1D-488F-A13B-98323FA12025}" srcOrd="2" destOrd="0" presId="urn:microsoft.com/office/officeart/2005/8/layout/vProcess5"/>
    <dgm:cxn modelId="{4987A8C6-8D15-4317-BE19-3F5E8E87BED9}" type="presParOf" srcId="{474DF7E4-F56B-4412-8CC2-96FDECE27BF3}" destId="{2D1FF6FD-DEDB-4B71-8088-1581D1EE416A}" srcOrd="3" destOrd="0" presId="urn:microsoft.com/office/officeart/2005/8/layout/vProcess5"/>
    <dgm:cxn modelId="{4F8E1AF6-E67B-4D3E-8961-88E87159B602}" type="presParOf" srcId="{474DF7E4-F56B-4412-8CC2-96FDECE27BF3}" destId="{D12EB7D4-D31B-4B17-9B86-206434249A7A}" srcOrd="4" destOrd="0" presId="urn:microsoft.com/office/officeart/2005/8/layout/vProcess5"/>
    <dgm:cxn modelId="{8A2E83CE-76C2-434E-A41A-CB7985070A89}" type="presParOf" srcId="{474DF7E4-F56B-4412-8CC2-96FDECE27BF3}" destId="{1AB9C546-AC89-489A-B177-F44A4B82FBCF}" srcOrd="5" destOrd="0" presId="urn:microsoft.com/office/officeart/2005/8/layout/vProcess5"/>
    <dgm:cxn modelId="{3032C9AD-4232-42B5-A81E-2F2F4AEAD0FE}" type="presParOf" srcId="{474DF7E4-F56B-4412-8CC2-96FDECE27BF3}" destId="{2B6CFC40-0F2B-4AF2-B85C-E5B074E65B60}" srcOrd="6" destOrd="0" presId="urn:microsoft.com/office/officeart/2005/8/layout/vProcess5"/>
    <dgm:cxn modelId="{3FA963DB-0769-4854-AF87-54FDF7D79212}" type="presParOf" srcId="{474DF7E4-F56B-4412-8CC2-96FDECE27BF3}" destId="{ECADD558-2738-4C76-9AD0-E9E6CF0B39C7}" srcOrd="7" destOrd="0" presId="urn:microsoft.com/office/officeart/2005/8/layout/vProcess5"/>
    <dgm:cxn modelId="{784026A0-2FE4-4F59-AE14-059F8D096F18}" type="presParOf" srcId="{474DF7E4-F56B-4412-8CC2-96FDECE27BF3}" destId="{ECE36953-EF5A-4CD9-A66F-2EDE9696A37C}" srcOrd="8" destOrd="0" presId="urn:microsoft.com/office/officeart/2005/8/layout/vProcess5"/>
    <dgm:cxn modelId="{5A9DE906-FA13-4A50-AD4C-22EC9F724978}" type="presParOf" srcId="{474DF7E4-F56B-4412-8CC2-96FDECE27BF3}" destId="{6CE2473D-0E45-438E-8237-DEF66E18B35D}" srcOrd="9" destOrd="0" presId="urn:microsoft.com/office/officeart/2005/8/layout/vProcess5"/>
    <dgm:cxn modelId="{6E904F5B-0E98-4458-86A9-353A1712C1C6}" type="presParOf" srcId="{474DF7E4-F56B-4412-8CC2-96FDECE27BF3}" destId="{7904F02D-01C4-45BB-8726-A5BEA4D57A81}" srcOrd="10" destOrd="0" presId="urn:microsoft.com/office/officeart/2005/8/layout/vProcess5"/>
    <dgm:cxn modelId="{198834DA-CFFD-4E56-8B8D-8BCC6D52867A}" type="presParOf" srcId="{474DF7E4-F56B-4412-8CC2-96FDECE27BF3}" destId="{590E8085-DE47-4593-8955-A6681BADCDF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35F3F4-7D32-4B0A-B006-BF88B895BDEC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49DC806-8FC1-4CFF-AAC1-1C7B00064124}">
      <dgm:prSet/>
      <dgm:spPr/>
      <dgm:t>
        <a:bodyPr/>
        <a:lstStyle/>
        <a:p>
          <a:r>
            <a:rPr lang="en-US"/>
            <a:t>Uses a compose.yaml file</a:t>
          </a:r>
        </a:p>
      </dgm:t>
    </dgm:pt>
    <dgm:pt modelId="{D7239E6B-F85D-47E3-A0FD-5A73EC383397}" type="parTrans" cxnId="{1EECE32E-F7D4-4888-A703-9B2346BCFCFF}">
      <dgm:prSet/>
      <dgm:spPr/>
      <dgm:t>
        <a:bodyPr/>
        <a:lstStyle/>
        <a:p>
          <a:endParaRPr lang="en-US"/>
        </a:p>
      </dgm:t>
    </dgm:pt>
    <dgm:pt modelId="{5C53E13B-F052-48A0-82C4-45FF37949DB2}" type="sibTrans" cxnId="{1EECE32E-F7D4-4888-A703-9B2346BCFCFF}">
      <dgm:prSet/>
      <dgm:spPr/>
      <dgm:t>
        <a:bodyPr/>
        <a:lstStyle/>
        <a:p>
          <a:endParaRPr lang="en-US"/>
        </a:p>
      </dgm:t>
    </dgm:pt>
    <dgm:pt modelId="{09694ABB-D3D7-494A-A17A-E5DB31B80DD7}">
      <dgm:prSet/>
      <dgm:spPr/>
      <dgm:t>
        <a:bodyPr/>
        <a:lstStyle/>
        <a:p>
          <a:r>
            <a:rPr lang="en-US"/>
            <a:t>Launches multiple containers together</a:t>
          </a:r>
        </a:p>
      </dgm:t>
    </dgm:pt>
    <dgm:pt modelId="{4A6A9F5C-059E-4489-9293-B0C139330167}" type="parTrans" cxnId="{98E70094-4F8D-483A-A863-5CD946949648}">
      <dgm:prSet/>
      <dgm:spPr/>
      <dgm:t>
        <a:bodyPr/>
        <a:lstStyle/>
        <a:p>
          <a:endParaRPr lang="en-US"/>
        </a:p>
      </dgm:t>
    </dgm:pt>
    <dgm:pt modelId="{33A76D6A-7E6A-44F0-95E7-BD7D78CA44F3}" type="sibTrans" cxnId="{98E70094-4F8D-483A-A863-5CD946949648}">
      <dgm:prSet/>
      <dgm:spPr/>
      <dgm:t>
        <a:bodyPr/>
        <a:lstStyle/>
        <a:p>
          <a:endParaRPr lang="en-US"/>
        </a:p>
      </dgm:t>
    </dgm:pt>
    <dgm:pt modelId="{8B81B011-C529-4592-BE26-185362181E84}">
      <dgm:prSet/>
      <dgm:spPr/>
      <dgm:t>
        <a:bodyPr/>
        <a:lstStyle/>
        <a:p>
          <a:r>
            <a:rPr lang="en-US"/>
            <a:t>Handles networking and dependencies automatically</a:t>
          </a:r>
        </a:p>
      </dgm:t>
    </dgm:pt>
    <dgm:pt modelId="{98944D4A-924C-4CCE-99E6-8906E83457DD}" type="parTrans" cxnId="{7ADBDDD6-083D-4782-B3A3-537B8B885494}">
      <dgm:prSet/>
      <dgm:spPr/>
      <dgm:t>
        <a:bodyPr/>
        <a:lstStyle/>
        <a:p>
          <a:endParaRPr lang="en-US"/>
        </a:p>
      </dgm:t>
    </dgm:pt>
    <dgm:pt modelId="{1BAAFF41-C165-4A96-8E22-E70A8A4A82A3}" type="sibTrans" cxnId="{7ADBDDD6-083D-4782-B3A3-537B8B885494}">
      <dgm:prSet/>
      <dgm:spPr/>
      <dgm:t>
        <a:bodyPr/>
        <a:lstStyle/>
        <a:p>
          <a:endParaRPr lang="en-US"/>
        </a:p>
      </dgm:t>
    </dgm:pt>
    <dgm:pt modelId="{B3D856C9-1E7A-4EB1-80B9-3236A2303911}">
      <dgm:prSet/>
      <dgm:spPr/>
      <dgm:t>
        <a:bodyPr/>
        <a:lstStyle/>
        <a:p>
          <a:r>
            <a:rPr lang="en-US"/>
            <a:t>Ideal when your app needs databases, APIs, or frontends running together</a:t>
          </a:r>
        </a:p>
      </dgm:t>
    </dgm:pt>
    <dgm:pt modelId="{FE173371-9D26-4CD8-BA65-56E12A51FD22}" type="parTrans" cxnId="{2C896860-E4F1-4675-A947-6391FCE7B151}">
      <dgm:prSet/>
      <dgm:spPr/>
      <dgm:t>
        <a:bodyPr/>
        <a:lstStyle/>
        <a:p>
          <a:endParaRPr lang="en-US"/>
        </a:p>
      </dgm:t>
    </dgm:pt>
    <dgm:pt modelId="{A931AC78-11AF-4133-A9B7-87BC85563347}" type="sibTrans" cxnId="{2C896860-E4F1-4675-A947-6391FCE7B151}">
      <dgm:prSet/>
      <dgm:spPr/>
      <dgm:t>
        <a:bodyPr/>
        <a:lstStyle/>
        <a:p>
          <a:endParaRPr lang="en-US"/>
        </a:p>
      </dgm:t>
    </dgm:pt>
    <dgm:pt modelId="{677A3C72-7189-47C4-A977-C8FF7DE388A6}" type="pres">
      <dgm:prSet presAssocID="{D535F3F4-7D32-4B0A-B006-BF88B895BDEC}" presName="root" presStyleCnt="0">
        <dgm:presLayoutVars>
          <dgm:dir/>
          <dgm:resizeHandles val="exact"/>
        </dgm:presLayoutVars>
      </dgm:prSet>
      <dgm:spPr/>
    </dgm:pt>
    <dgm:pt modelId="{536427B6-715D-4B72-B67F-A3A9F74F87FE}" type="pres">
      <dgm:prSet presAssocID="{549DC806-8FC1-4CFF-AAC1-1C7B00064124}" presName="compNode" presStyleCnt="0"/>
      <dgm:spPr/>
    </dgm:pt>
    <dgm:pt modelId="{D6F0CA96-C71D-420F-A48B-7D753600DEB4}" type="pres">
      <dgm:prSet presAssocID="{549DC806-8FC1-4CFF-AAC1-1C7B00064124}" presName="bgRect" presStyleLbl="bgShp" presStyleIdx="0" presStyleCnt="4"/>
      <dgm:spPr/>
    </dgm:pt>
    <dgm:pt modelId="{BCB108BF-BC5E-4323-84B8-697E7381EB95}" type="pres">
      <dgm:prSet presAssocID="{549DC806-8FC1-4CFF-AAC1-1C7B0006412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FE819D86-2168-4335-8402-42E98C2333F9}" type="pres">
      <dgm:prSet presAssocID="{549DC806-8FC1-4CFF-AAC1-1C7B00064124}" presName="spaceRect" presStyleCnt="0"/>
      <dgm:spPr/>
    </dgm:pt>
    <dgm:pt modelId="{95B3AB4F-D4C2-4B33-9689-11D5B81A4DCC}" type="pres">
      <dgm:prSet presAssocID="{549DC806-8FC1-4CFF-AAC1-1C7B00064124}" presName="parTx" presStyleLbl="revTx" presStyleIdx="0" presStyleCnt="4">
        <dgm:presLayoutVars>
          <dgm:chMax val="0"/>
          <dgm:chPref val="0"/>
        </dgm:presLayoutVars>
      </dgm:prSet>
      <dgm:spPr/>
    </dgm:pt>
    <dgm:pt modelId="{E1CAB842-7E7E-4EEB-92DB-90228F5E168C}" type="pres">
      <dgm:prSet presAssocID="{5C53E13B-F052-48A0-82C4-45FF37949DB2}" presName="sibTrans" presStyleCnt="0"/>
      <dgm:spPr/>
    </dgm:pt>
    <dgm:pt modelId="{72189E71-30B8-4D20-87C0-1B2C51D3431F}" type="pres">
      <dgm:prSet presAssocID="{09694ABB-D3D7-494A-A17A-E5DB31B80DD7}" presName="compNode" presStyleCnt="0"/>
      <dgm:spPr/>
    </dgm:pt>
    <dgm:pt modelId="{47F87202-240E-42C0-8C81-0715FCF9D37D}" type="pres">
      <dgm:prSet presAssocID="{09694ABB-D3D7-494A-A17A-E5DB31B80DD7}" presName="bgRect" presStyleLbl="bgShp" presStyleIdx="1" presStyleCnt="4"/>
      <dgm:spPr/>
    </dgm:pt>
    <dgm:pt modelId="{E007DBFA-856D-4C1E-9645-EC9D7DF1B76D}" type="pres">
      <dgm:prSet presAssocID="{09694ABB-D3D7-494A-A17A-E5DB31B80DD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x"/>
        </a:ext>
      </dgm:extLst>
    </dgm:pt>
    <dgm:pt modelId="{E38ED235-B5AB-4A15-B5B6-57D2F007AA39}" type="pres">
      <dgm:prSet presAssocID="{09694ABB-D3D7-494A-A17A-E5DB31B80DD7}" presName="spaceRect" presStyleCnt="0"/>
      <dgm:spPr/>
    </dgm:pt>
    <dgm:pt modelId="{5FD64A1A-DE4E-4D77-85F7-185E1C4EBEC9}" type="pres">
      <dgm:prSet presAssocID="{09694ABB-D3D7-494A-A17A-E5DB31B80DD7}" presName="parTx" presStyleLbl="revTx" presStyleIdx="1" presStyleCnt="4">
        <dgm:presLayoutVars>
          <dgm:chMax val="0"/>
          <dgm:chPref val="0"/>
        </dgm:presLayoutVars>
      </dgm:prSet>
      <dgm:spPr/>
    </dgm:pt>
    <dgm:pt modelId="{8140062F-44B4-4A3F-86D6-A17F7204CEE9}" type="pres">
      <dgm:prSet presAssocID="{33A76D6A-7E6A-44F0-95E7-BD7D78CA44F3}" presName="sibTrans" presStyleCnt="0"/>
      <dgm:spPr/>
    </dgm:pt>
    <dgm:pt modelId="{C35B318D-4F8A-4912-9B52-48BE264A080F}" type="pres">
      <dgm:prSet presAssocID="{8B81B011-C529-4592-BE26-185362181E84}" presName="compNode" presStyleCnt="0"/>
      <dgm:spPr/>
    </dgm:pt>
    <dgm:pt modelId="{C537D863-4ECF-499A-9FFA-51C0F5A44621}" type="pres">
      <dgm:prSet presAssocID="{8B81B011-C529-4592-BE26-185362181E84}" presName="bgRect" presStyleLbl="bgShp" presStyleIdx="2" presStyleCnt="4"/>
      <dgm:spPr/>
    </dgm:pt>
    <dgm:pt modelId="{13C7699E-C0FA-4F19-82F6-BA484E10EE2E}" type="pres">
      <dgm:prSet presAssocID="{8B81B011-C529-4592-BE26-185362181E8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3CE20A1-30B9-44DF-9883-E3BB4D94AFF4}" type="pres">
      <dgm:prSet presAssocID="{8B81B011-C529-4592-BE26-185362181E84}" presName="spaceRect" presStyleCnt="0"/>
      <dgm:spPr/>
    </dgm:pt>
    <dgm:pt modelId="{CEC92C74-112D-41E4-BEEB-E67910D7ACF1}" type="pres">
      <dgm:prSet presAssocID="{8B81B011-C529-4592-BE26-185362181E84}" presName="parTx" presStyleLbl="revTx" presStyleIdx="2" presStyleCnt="4">
        <dgm:presLayoutVars>
          <dgm:chMax val="0"/>
          <dgm:chPref val="0"/>
        </dgm:presLayoutVars>
      </dgm:prSet>
      <dgm:spPr/>
    </dgm:pt>
    <dgm:pt modelId="{DCB0B066-FE93-426F-BAA8-AE2DC4152C63}" type="pres">
      <dgm:prSet presAssocID="{1BAAFF41-C165-4A96-8E22-E70A8A4A82A3}" presName="sibTrans" presStyleCnt="0"/>
      <dgm:spPr/>
    </dgm:pt>
    <dgm:pt modelId="{5305B3F7-FF27-42DF-8CAC-E928AE4A0B56}" type="pres">
      <dgm:prSet presAssocID="{B3D856C9-1E7A-4EB1-80B9-3236A2303911}" presName="compNode" presStyleCnt="0"/>
      <dgm:spPr/>
    </dgm:pt>
    <dgm:pt modelId="{1D66FFDE-154D-4813-A0A6-7E098FC51AF6}" type="pres">
      <dgm:prSet presAssocID="{B3D856C9-1E7A-4EB1-80B9-3236A2303911}" presName="bgRect" presStyleLbl="bgShp" presStyleIdx="3" presStyleCnt="4"/>
      <dgm:spPr/>
    </dgm:pt>
    <dgm:pt modelId="{1155C95D-1AD8-4622-B43C-C5EB76CA0E57}" type="pres">
      <dgm:prSet presAssocID="{B3D856C9-1E7A-4EB1-80B9-3236A230391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9CC5B33E-A6C5-445E-924C-625CF8186931}" type="pres">
      <dgm:prSet presAssocID="{B3D856C9-1E7A-4EB1-80B9-3236A2303911}" presName="spaceRect" presStyleCnt="0"/>
      <dgm:spPr/>
    </dgm:pt>
    <dgm:pt modelId="{9E1E9FB3-3A20-41C9-A31B-AFA3890458BB}" type="pres">
      <dgm:prSet presAssocID="{B3D856C9-1E7A-4EB1-80B9-3236A230391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FB07C21-1CF0-4DFC-9FF4-04482C816576}" type="presOf" srcId="{B3D856C9-1E7A-4EB1-80B9-3236A2303911}" destId="{9E1E9FB3-3A20-41C9-A31B-AFA3890458BB}" srcOrd="0" destOrd="0" presId="urn:microsoft.com/office/officeart/2018/2/layout/IconVerticalSolidList"/>
    <dgm:cxn modelId="{D8C82025-9A0A-4BD4-84D8-784C0164003F}" type="presOf" srcId="{549DC806-8FC1-4CFF-AAC1-1C7B00064124}" destId="{95B3AB4F-D4C2-4B33-9689-11D5B81A4DCC}" srcOrd="0" destOrd="0" presId="urn:microsoft.com/office/officeart/2018/2/layout/IconVerticalSolidList"/>
    <dgm:cxn modelId="{1EECE32E-F7D4-4888-A703-9B2346BCFCFF}" srcId="{D535F3F4-7D32-4B0A-B006-BF88B895BDEC}" destId="{549DC806-8FC1-4CFF-AAC1-1C7B00064124}" srcOrd="0" destOrd="0" parTransId="{D7239E6B-F85D-47E3-A0FD-5A73EC383397}" sibTransId="{5C53E13B-F052-48A0-82C4-45FF37949DB2}"/>
    <dgm:cxn modelId="{6629E037-81AF-42AD-94EC-D7E103D972BE}" type="presOf" srcId="{09694ABB-D3D7-494A-A17A-E5DB31B80DD7}" destId="{5FD64A1A-DE4E-4D77-85F7-185E1C4EBEC9}" srcOrd="0" destOrd="0" presId="urn:microsoft.com/office/officeart/2018/2/layout/IconVerticalSolidList"/>
    <dgm:cxn modelId="{863CDF39-207D-4223-A168-C6516B9ADDA2}" type="presOf" srcId="{8B81B011-C529-4592-BE26-185362181E84}" destId="{CEC92C74-112D-41E4-BEEB-E67910D7ACF1}" srcOrd="0" destOrd="0" presId="urn:microsoft.com/office/officeart/2018/2/layout/IconVerticalSolidList"/>
    <dgm:cxn modelId="{2C896860-E4F1-4675-A947-6391FCE7B151}" srcId="{D535F3F4-7D32-4B0A-B006-BF88B895BDEC}" destId="{B3D856C9-1E7A-4EB1-80B9-3236A2303911}" srcOrd="3" destOrd="0" parTransId="{FE173371-9D26-4CD8-BA65-56E12A51FD22}" sibTransId="{A931AC78-11AF-4133-A9B7-87BC85563347}"/>
    <dgm:cxn modelId="{6714BD4C-3CE9-4212-B370-DB303BCAFF84}" type="presOf" srcId="{D535F3F4-7D32-4B0A-B006-BF88B895BDEC}" destId="{677A3C72-7189-47C4-A977-C8FF7DE388A6}" srcOrd="0" destOrd="0" presId="urn:microsoft.com/office/officeart/2018/2/layout/IconVerticalSolidList"/>
    <dgm:cxn modelId="{98E70094-4F8D-483A-A863-5CD946949648}" srcId="{D535F3F4-7D32-4B0A-B006-BF88B895BDEC}" destId="{09694ABB-D3D7-494A-A17A-E5DB31B80DD7}" srcOrd="1" destOrd="0" parTransId="{4A6A9F5C-059E-4489-9293-B0C139330167}" sibTransId="{33A76D6A-7E6A-44F0-95E7-BD7D78CA44F3}"/>
    <dgm:cxn modelId="{7ADBDDD6-083D-4782-B3A3-537B8B885494}" srcId="{D535F3F4-7D32-4B0A-B006-BF88B895BDEC}" destId="{8B81B011-C529-4592-BE26-185362181E84}" srcOrd="2" destOrd="0" parTransId="{98944D4A-924C-4CCE-99E6-8906E83457DD}" sibTransId="{1BAAFF41-C165-4A96-8E22-E70A8A4A82A3}"/>
    <dgm:cxn modelId="{8C304329-2B7B-4F5F-A03E-37F6E4E24007}" type="presParOf" srcId="{677A3C72-7189-47C4-A977-C8FF7DE388A6}" destId="{536427B6-715D-4B72-B67F-A3A9F74F87FE}" srcOrd="0" destOrd="0" presId="urn:microsoft.com/office/officeart/2018/2/layout/IconVerticalSolidList"/>
    <dgm:cxn modelId="{F68F80FA-FA16-48E5-8AC5-CF41BBA12AB2}" type="presParOf" srcId="{536427B6-715D-4B72-B67F-A3A9F74F87FE}" destId="{D6F0CA96-C71D-420F-A48B-7D753600DEB4}" srcOrd="0" destOrd="0" presId="urn:microsoft.com/office/officeart/2018/2/layout/IconVerticalSolidList"/>
    <dgm:cxn modelId="{629D4DB7-57BF-4D98-9AC0-25D37DA2B60C}" type="presParOf" srcId="{536427B6-715D-4B72-B67F-A3A9F74F87FE}" destId="{BCB108BF-BC5E-4323-84B8-697E7381EB95}" srcOrd="1" destOrd="0" presId="urn:microsoft.com/office/officeart/2018/2/layout/IconVerticalSolidList"/>
    <dgm:cxn modelId="{43BA008B-37F4-4BF7-98D2-43718CB82E35}" type="presParOf" srcId="{536427B6-715D-4B72-B67F-A3A9F74F87FE}" destId="{FE819D86-2168-4335-8402-42E98C2333F9}" srcOrd="2" destOrd="0" presId="urn:microsoft.com/office/officeart/2018/2/layout/IconVerticalSolidList"/>
    <dgm:cxn modelId="{28C427CC-C56D-4432-B185-F7D1DC9C94C6}" type="presParOf" srcId="{536427B6-715D-4B72-B67F-A3A9F74F87FE}" destId="{95B3AB4F-D4C2-4B33-9689-11D5B81A4DCC}" srcOrd="3" destOrd="0" presId="urn:microsoft.com/office/officeart/2018/2/layout/IconVerticalSolidList"/>
    <dgm:cxn modelId="{5599D302-914F-4346-B5BA-7EAA25F46F3C}" type="presParOf" srcId="{677A3C72-7189-47C4-A977-C8FF7DE388A6}" destId="{E1CAB842-7E7E-4EEB-92DB-90228F5E168C}" srcOrd="1" destOrd="0" presId="urn:microsoft.com/office/officeart/2018/2/layout/IconVerticalSolidList"/>
    <dgm:cxn modelId="{3E730AE0-8FF2-4C85-89F4-349B42186C4B}" type="presParOf" srcId="{677A3C72-7189-47C4-A977-C8FF7DE388A6}" destId="{72189E71-30B8-4D20-87C0-1B2C51D3431F}" srcOrd="2" destOrd="0" presId="urn:microsoft.com/office/officeart/2018/2/layout/IconVerticalSolidList"/>
    <dgm:cxn modelId="{F01C7BE3-2B64-442D-83DF-DE71578C5E11}" type="presParOf" srcId="{72189E71-30B8-4D20-87C0-1B2C51D3431F}" destId="{47F87202-240E-42C0-8C81-0715FCF9D37D}" srcOrd="0" destOrd="0" presId="urn:microsoft.com/office/officeart/2018/2/layout/IconVerticalSolidList"/>
    <dgm:cxn modelId="{7E880EC5-12DA-4707-85D0-794006E321E7}" type="presParOf" srcId="{72189E71-30B8-4D20-87C0-1B2C51D3431F}" destId="{E007DBFA-856D-4C1E-9645-EC9D7DF1B76D}" srcOrd="1" destOrd="0" presId="urn:microsoft.com/office/officeart/2018/2/layout/IconVerticalSolidList"/>
    <dgm:cxn modelId="{2CD057AB-016E-4B5F-9C4D-D956F4AC16B6}" type="presParOf" srcId="{72189E71-30B8-4D20-87C0-1B2C51D3431F}" destId="{E38ED235-B5AB-4A15-B5B6-57D2F007AA39}" srcOrd="2" destOrd="0" presId="urn:microsoft.com/office/officeart/2018/2/layout/IconVerticalSolidList"/>
    <dgm:cxn modelId="{A48926E1-48AF-4F98-AD4A-41F53BECE557}" type="presParOf" srcId="{72189E71-30B8-4D20-87C0-1B2C51D3431F}" destId="{5FD64A1A-DE4E-4D77-85F7-185E1C4EBEC9}" srcOrd="3" destOrd="0" presId="urn:microsoft.com/office/officeart/2018/2/layout/IconVerticalSolidList"/>
    <dgm:cxn modelId="{41B0C867-F46B-4D8C-BAB7-E28420F70D8C}" type="presParOf" srcId="{677A3C72-7189-47C4-A977-C8FF7DE388A6}" destId="{8140062F-44B4-4A3F-86D6-A17F7204CEE9}" srcOrd="3" destOrd="0" presId="urn:microsoft.com/office/officeart/2018/2/layout/IconVerticalSolidList"/>
    <dgm:cxn modelId="{54FB8D1E-A699-460F-89E3-49E8BB3A8437}" type="presParOf" srcId="{677A3C72-7189-47C4-A977-C8FF7DE388A6}" destId="{C35B318D-4F8A-4912-9B52-48BE264A080F}" srcOrd="4" destOrd="0" presId="urn:microsoft.com/office/officeart/2018/2/layout/IconVerticalSolidList"/>
    <dgm:cxn modelId="{575D11E9-DD92-4241-929E-76D282A445BC}" type="presParOf" srcId="{C35B318D-4F8A-4912-9B52-48BE264A080F}" destId="{C537D863-4ECF-499A-9FFA-51C0F5A44621}" srcOrd="0" destOrd="0" presId="urn:microsoft.com/office/officeart/2018/2/layout/IconVerticalSolidList"/>
    <dgm:cxn modelId="{05D58F80-B027-4518-B9B0-D486F36B7A4E}" type="presParOf" srcId="{C35B318D-4F8A-4912-9B52-48BE264A080F}" destId="{13C7699E-C0FA-4F19-82F6-BA484E10EE2E}" srcOrd="1" destOrd="0" presId="urn:microsoft.com/office/officeart/2018/2/layout/IconVerticalSolidList"/>
    <dgm:cxn modelId="{B3F6FCC8-55B5-4955-A934-3C0F4AB820E6}" type="presParOf" srcId="{C35B318D-4F8A-4912-9B52-48BE264A080F}" destId="{73CE20A1-30B9-44DF-9883-E3BB4D94AFF4}" srcOrd="2" destOrd="0" presId="urn:microsoft.com/office/officeart/2018/2/layout/IconVerticalSolidList"/>
    <dgm:cxn modelId="{6389DD62-8133-4A39-80DC-98695648C9BA}" type="presParOf" srcId="{C35B318D-4F8A-4912-9B52-48BE264A080F}" destId="{CEC92C74-112D-41E4-BEEB-E67910D7ACF1}" srcOrd="3" destOrd="0" presId="urn:microsoft.com/office/officeart/2018/2/layout/IconVerticalSolidList"/>
    <dgm:cxn modelId="{4902DE50-5B44-4A6A-99C1-C2C3AEAA40FE}" type="presParOf" srcId="{677A3C72-7189-47C4-A977-C8FF7DE388A6}" destId="{DCB0B066-FE93-426F-BAA8-AE2DC4152C63}" srcOrd="5" destOrd="0" presId="urn:microsoft.com/office/officeart/2018/2/layout/IconVerticalSolidList"/>
    <dgm:cxn modelId="{A7B67F6D-DDEB-49F2-AC12-99CA98A98A04}" type="presParOf" srcId="{677A3C72-7189-47C4-A977-C8FF7DE388A6}" destId="{5305B3F7-FF27-42DF-8CAC-E928AE4A0B56}" srcOrd="6" destOrd="0" presId="urn:microsoft.com/office/officeart/2018/2/layout/IconVerticalSolidList"/>
    <dgm:cxn modelId="{95F5400C-E673-4D2C-BB47-2951F839698E}" type="presParOf" srcId="{5305B3F7-FF27-42DF-8CAC-E928AE4A0B56}" destId="{1D66FFDE-154D-4813-A0A6-7E098FC51AF6}" srcOrd="0" destOrd="0" presId="urn:microsoft.com/office/officeart/2018/2/layout/IconVerticalSolidList"/>
    <dgm:cxn modelId="{42978B58-E27B-474B-8E92-19BF36A4D14E}" type="presParOf" srcId="{5305B3F7-FF27-42DF-8CAC-E928AE4A0B56}" destId="{1155C95D-1AD8-4622-B43C-C5EB76CA0E57}" srcOrd="1" destOrd="0" presId="urn:microsoft.com/office/officeart/2018/2/layout/IconVerticalSolidList"/>
    <dgm:cxn modelId="{62AE9882-E3E1-4B32-8B0F-9BB9475F9071}" type="presParOf" srcId="{5305B3F7-FF27-42DF-8CAC-E928AE4A0B56}" destId="{9CC5B33E-A6C5-445E-924C-625CF8186931}" srcOrd="2" destOrd="0" presId="urn:microsoft.com/office/officeart/2018/2/layout/IconVerticalSolidList"/>
    <dgm:cxn modelId="{F1650CDE-00E9-4046-9E64-EA7064C634C6}" type="presParOf" srcId="{5305B3F7-FF27-42DF-8CAC-E928AE4A0B56}" destId="{9E1E9FB3-3A20-41C9-A31B-AFA3890458B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6662C-97E6-43CF-A5AB-D1A31952C8CC}">
      <dsp:nvSpPr>
        <dsp:cNvPr id="0" name=""/>
        <dsp:cNvSpPr/>
      </dsp:nvSpPr>
      <dsp:spPr>
        <a:xfrm>
          <a:off x="0" y="1623243"/>
          <a:ext cx="1401904" cy="15508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App built for </a:t>
          </a:r>
          <a:r>
            <a:rPr lang="en-US" sz="1300" b="1" kern="1200"/>
            <a:t>Windows 7</a:t>
          </a:r>
          <a:endParaRPr lang="en-US" sz="1300" kern="1200"/>
        </a:p>
      </dsp:txBody>
      <dsp:txXfrm>
        <a:off x="41060" y="1664303"/>
        <a:ext cx="1319784" cy="1468736"/>
      </dsp:txXfrm>
    </dsp:sp>
    <dsp:sp modelId="{CE267B9F-D387-47CE-9E96-B6BAA3AC0462}">
      <dsp:nvSpPr>
        <dsp:cNvPr id="0" name=""/>
        <dsp:cNvSpPr/>
      </dsp:nvSpPr>
      <dsp:spPr>
        <a:xfrm>
          <a:off x="1542094" y="2224835"/>
          <a:ext cx="297203" cy="3476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1542094" y="2294369"/>
        <a:ext cx="208042" cy="208604"/>
      </dsp:txXfrm>
    </dsp:sp>
    <dsp:sp modelId="{9B38B45C-F49F-40C9-B89B-CFB019394B3A}">
      <dsp:nvSpPr>
        <dsp:cNvPr id="0" name=""/>
        <dsp:cNvSpPr/>
      </dsp:nvSpPr>
      <dsp:spPr>
        <a:xfrm>
          <a:off x="1962666" y="1623243"/>
          <a:ext cx="1401904" cy="15508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Needs to query a </a:t>
          </a:r>
          <a:r>
            <a:rPr lang="en-US" sz="1300" b="1" kern="1200"/>
            <a:t>database on a Linux server</a:t>
          </a:r>
          <a:endParaRPr lang="en-US" sz="1300" kern="1200"/>
        </a:p>
      </dsp:txBody>
      <dsp:txXfrm>
        <a:off x="2003726" y="1664303"/>
        <a:ext cx="1319784" cy="1468736"/>
      </dsp:txXfrm>
    </dsp:sp>
    <dsp:sp modelId="{2BBEFD2A-0DCD-4B8C-8185-E18CBC740D7B}">
      <dsp:nvSpPr>
        <dsp:cNvPr id="0" name=""/>
        <dsp:cNvSpPr/>
      </dsp:nvSpPr>
      <dsp:spPr>
        <a:xfrm>
          <a:off x="3504760" y="2224835"/>
          <a:ext cx="297203" cy="3476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3504760" y="2294369"/>
        <a:ext cx="208042" cy="208604"/>
      </dsp:txXfrm>
    </dsp:sp>
    <dsp:sp modelId="{68017974-6B51-4BFF-ADA8-F086D060E181}">
      <dsp:nvSpPr>
        <dsp:cNvPr id="0" name=""/>
        <dsp:cNvSpPr/>
      </dsp:nvSpPr>
      <dsp:spPr>
        <a:xfrm>
          <a:off x="3925332" y="1623243"/>
          <a:ext cx="1401904" cy="15508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Works fine on your machine…</a:t>
          </a:r>
        </a:p>
      </dsp:txBody>
      <dsp:txXfrm>
        <a:off x="3966392" y="1664303"/>
        <a:ext cx="1319784" cy="1468736"/>
      </dsp:txXfrm>
    </dsp:sp>
    <dsp:sp modelId="{DA7BB01E-FFDE-4203-9698-4BC1C4CCDBB1}">
      <dsp:nvSpPr>
        <dsp:cNvPr id="0" name=""/>
        <dsp:cNvSpPr/>
      </dsp:nvSpPr>
      <dsp:spPr>
        <a:xfrm>
          <a:off x="5467427" y="2224835"/>
          <a:ext cx="297203" cy="3476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467427" y="2294369"/>
        <a:ext cx="208042" cy="208604"/>
      </dsp:txXfrm>
    </dsp:sp>
    <dsp:sp modelId="{D0A3E00C-3B31-4014-97D1-3EAE46076924}">
      <dsp:nvSpPr>
        <dsp:cNvPr id="0" name=""/>
        <dsp:cNvSpPr/>
      </dsp:nvSpPr>
      <dsp:spPr>
        <a:xfrm>
          <a:off x="5887998" y="1623243"/>
          <a:ext cx="1401904" cy="15508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…but fails in testing because of </a:t>
          </a:r>
          <a:r>
            <a:rPr lang="en-US" sz="1300" b="1" kern="1200"/>
            <a:t>missing dependencies, version conflicts, or configuration differences</a:t>
          </a:r>
          <a:endParaRPr lang="en-US" sz="1300" kern="1200"/>
        </a:p>
      </dsp:txBody>
      <dsp:txXfrm>
        <a:off x="5929058" y="1664303"/>
        <a:ext cx="1319784" cy="1468736"/>
      </dsp:txXfrm>
    </dsp:sp>
    <dsp:sp modelId="{CF85F781-D84A-4C2E-BB72-D5334DB0F963}">
      <dsp:nvSpPr>
        <dsp:cNvPr id="0" name=""/>
        <dsp:cNvSpPr/>
      </dsp:nvSpPr>
      <dsp:spPr>
        <a:xfrm>
          <a:off x="7430093" y="2224835"/>
          <a:ext cx="297203" cy="3476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7430093" y="2294369"/>
        <a:ext cx="208042" cy="208604"/>
      </dsp:txXfrm>
    </dsp:sp>
    <dsp:sp modelId="{0D8E29BE-B461-4084-B84C-70F71F5B5E25}">
      <dsp:nvSpPr>
        <dsp:cNvPr id="0" name=""/>
        <dsp:cNvSpPr/>
      </dsp:nvSpPr>
      <dsp:spPr>
        <a:xfrm>
          <a:off x="7850664" y="1623243"/>
          <a:ext cx="1401904" cy="15508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Deployment requires </a:t>
          </a:r>
          <a:r>
            <a:rPr lang="en-US" sz="1300" b="1" kern="1200"/>
            <a:t>manual setup</a:t>
          </a:r>
          <a:r>
            <a:rPr lang="en-US" sz="1300" kern="1200"/>
            <a:t> and </a:t>
          </a:r>
          <a:r>
            <a:rPr lang="en-US" sz="1300" b="1" kern="1200"/>
            <a:t>environment matching</a:t>
          </a:r>
          <a:r>
            <a:rPr lang="en-US" sz="1300" kern="1200"/>
            <a:t> across machines</a:t>
          </a:r>
        </a:p>
      </dsp:txBody>
      <dsp:txXfrm>
        <a:off x="7891724" y="1664303"/>
        <a:ext cx="1319784" cy="1468736"/>
      </dsp:txXfrm>
    </dsp:sp>
    <dsp:sp modelId="{9CC66B67-8E14-4CEA-9297-9AC889560316}">
      <dsp:nvSpPr>
        <dsp:cNvPr id="0" name=""/>
        <dsp:cNvSpPr/>
      </dsp:nvSpPr>
      <dsp:spPr>
        <a:xfrm>
          <a:off x="9392759" y="2224835"/>
          <a:ext cx="297203" cy="3476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9392759" y="2294369"/>
        <a:ext cx="208042" cy="208604"/>
      </dsp:txXfrm>
    </dsp:sp>
    <dsp:sp modelId="{9850FD34-31A3-42D3-AAD9-676B6EDBAB27}">
      <dsp:nvSpPr>
        <dsp:cNvPr id="0" name=""/>
        <dsp:cNvSpPr/>
      </dsp:nvSpPr>
      <dsp:spPr>
        <a:xfrm>
          <a:off x="9813330" y="1623243"/>
          <a:ext cx="1401904" cy="15508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What if Windows 7 becomes obsolete?</a:t>
          </a:r>
        </a:p>
      </dsp:txBody>
      <dsp:txXfrm>
        <a:off x="9854390" y="1664303"/>
        <a:ext cx="1319784" cy="14687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A45A7-1559-4F51-B25D-64E30E9A8F2F}">
      <dsp:nvSpPr>
        <dsp:cNvPr id="0" name=""/>
        <dsp:cNvSpPr/>
      </dsp:nvSpPr>
      <dsp:spPr>
        <a:xfrm>
          <a:off x="0" y="1900"/>
          <a:ext cx="7694310" cy="9632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C58A4B-07AF-4F2C-AF38-0FF7BAFEB613}">
      <dsp:nvSpPr>
        <dsp:cNvPr id="0" name=""/>
        <dsp:cNvSpPr/>
      </dsp:nvSpPr>
      <dsp:spPr>
        <a:xfrm>
          <a:off x="291372" y="218624"/>
          <a:ext cx="529769" cy="5297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F5F542-F051-4327-A1B2-640AEBA19BD7}">
      <dsp:nvSpPr>
        <dsp:cNvPr id="0" name=""/>
        <dsp:cNvSpPr/>
      </dsp:nvSpPr>
      <dsp:spPr>
        <a:xfrm>
          <a:off x="1112514" y="1900"/>
          <a:ext cx="6581795" cy="963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40" tIns="101940" rIns="101940" bIns="101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Blueprints</a:t>
          </a:r>
          <a:r>
            <a:rPr lang="en-US" sz="2200" kern="1200"/>
            <a:t> for containers</a:t>
          </a:r>
        </a:p>
      </dsp:txBody>
      <dsp:txXfrm>
        <a:off x="1112514" y="1900"/>
        <a:ext cx="6581795" cy="963216"/>
      </dsp:txXfrm>
    </dsp:sp>
    <dsp:sp modelId="{13FEA9B0-1C03-492B-AC5F-7DD798925E8B}">
      <dsp:nvSpPr>
        <dsp:cNvPr id="0" name=""/>
        <dsp:cNvSpPr/>
      </dsp:nvSpPr>
      <dsp:spPr>
        <a:xfrm>
          <a:off x="0" y="1205921"/>
          <a:ext cx="7694310" cy="9632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18A3E-AD86-49AB-A561-E88CEF6C4A97}">
      <dsp:nvSpPr>
        <dsp:cNvPr id="0" name=""/>
        <dsp:cNvSpPr/>
      </dsp:nvSpPr>
      <dsp:spPr>
        <a:xfrm>
          <a:off x="291372" y="1422644"/>
          <a:ext cx="529769" cy="5297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C444D9-A97E-4841-8CDE-418279E617FF}">
      <dsp:nvSpPr>
        <dsp:cNvPr id="0" name=""/>
        <dsp:cNvSpPr/>
      </dsp:nvSpPr>
      <dsp:spPr>
        <a:xfrm>
          <a:off x="1112514" y="1205921"/>
          <a:ext cx="6581795" cy="963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40" tIns="101940" rIns="101940" bIns="101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Contain code, dependencies, and configurations</a:t>
          </a:r>
        </a:p>
      </dsp:txBody>
      <dsp:txXfrm>
        <a:off x="1112514" y="1205921"/>
        <a:ext cx="6581795" cy="963216"/>
      </dsp:txXfrm>
    </dsp:sp>
    <dsp:sp modelId="{B617D4CD-0D65-49A2-9A20-A90B24C8796C}">
      <dsp:nvSpPr>
        <dsp:cNvPr id="0" name=""/>
        <dsp:cNvSpPr/>
      </dsp:nvSpPr>
      <dsp:spPr>
        <a:xfrm>
          <a:off x="0" y="2409941"/>
          <a:ext cx="7694310" cy="9632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BB9BA1-8B9D-4D73-8F21-55934E6F01A9}">
      <dsp:nvSpPr>
        <dsp:cNvPr id="0" name=""/>
        <dsp:cNvSpPr/>
      </dsp:nvSpPr>
      <dsp:spPr>
        <a:xfrm>
          <a:off x="291372" y="2626665"/>
          <a:ext cx="529769" cy="5297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1FA931-BED3-4BC7-AB23-987691DED908}">
      <dsp:nvSpPr>
        <dsp:cNvPr id="0" name=""/>
        <dsp:cNvSpPr/>
      </dsp:nvSpPr>
      <dsp:spPr>
        <a:xfrm>
          <a:off x="1112514" y="2409941"/>
          <a:ext cx="6581795" cy="963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40" tIns="101940" rIns="101940" bIns="101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Typically </a:t>
          </a:r>
          <a:r>
            <a:rPr lang="en-US" sz="2200" b="1" kern="1200" dirty="0"/>
            <a:t>immutable</a:t>
          </a:r>
          <a:r>
            <a:rPr lang="en-US" sz="2200" kern="1200" dirty="0"/>
            <a:t> once built</a:t>
          </a:r>
        </a:p>
      </dsp:txBody>
      <dsp:txXfrm>
        <a:off x="1112514" y="2409941"/>
        <a:ext cx="6581795" cy="963216"/>
      </dsp:txXfrm>
    </dsp:sp>
    <dsp:sp modelId="{2560364F-749F-4FAA-B0B1-F04B27F588BC}">
      <dsp:nvSpPr>
        <dsp:cNvPr id="0" name=""/>
        <dsp:cNvSpPr/>
      </dsp:nvSpPr>
      <dsp:spPr>
        <a:xfrm>
          <a:off x="0" y="3613962"/>
          <a:ext cx="7694310" cy="9632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A531AB-4826-4ADC-84BA-2D63AAFAD662}">
      <dsp:nvSpPr>
        <dsp:cNvPr id="0" name=""/>
        <dsp:cNvSpPr/>
      </dsp:nvSpPr>
      <dsp:spPr>
        <a:xfrm>
          <a:off x="291372" y="3830685"/>
          <a:ext cx="529769" cy="52976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E2F2F-FB4F-4192-8E4B-8746DA6D36A2}">
      <dsp:nvSpPr>
        <dsp:cNvPr id="0" name=""/>
        <dsp:cNvSpPr/>
      </dsp:nvSpPr>
      <dsp:spPr>
        <a:xfrm>
          <a:off x="1112514" y="3613962"/>
          <a:ext cx="6581795" cy="963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40" tIns="101940" rIns="101940" bIns="101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Created from </a:t>
          </a:r>
          <a:r>
            <a:rPr lang="en-US" sz="2200" b="1" kern="1200"/>
            <a:t>Dockerfiles</a:t>
          </a:r>
          <a:endParaRPr lang="en-US" sz="2200" kern="1200"/>
        </a:p>
      </dsp:txBody>
      <dsp:txXfrm>
        <a:off x="1112514" y="3613962"/>
        <a:ext cx="6581795" cy="9632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134F5-3303-4CD1-BD67-0E8C9C683C42}">
      <dsp:nvSpPr>
        <dsp:cNvPr id="0" name=""/>
        <dsp:cNvSpPr/>
      </dsp:nvSpPr>
      <dsp:spPr>
        <a:xfrm>
          <a:off x="0" y="0"/>
          <a:ext cx="4147549" cy="10250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Instances of Docker images</a:t>
          </a:r>
        </a:p>
      </dsp:txBody>
      <dsp:txXfrm>
        <a:off x="30022" y="30022"/>
        <a:ext cx="2954842" cy="964990"/>
      </dsp:txXfrm>
    </dsp:sp>
    <dsp:sp modelId="{C865B1A0-3A1D-488F-A13B-98323FA12025}">
      <dsp:nvSpPr>
        <dsp:cNvPr id="0" name=""/>
        <dsp:cNvSpPr/>
      </dsp:nvSpPr>
      <dsp:spPr>
        <a:xfrm>
          <a:off x="347357" y="1211404"/>
          <a:ext cx="4147549" cy="10250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Contain a running copy of the image</a:t>
          </a:r>
        </a:p>
      </dsp:txBody>
      <dsp:txXfrm>
        <a:off x="377379" y="1241426"/>
        <a:ext cx="3073875" cy="964990"/>
      </dsp:txXfrm>
    </dsp:sp>
    <dsp:sp modelId="{2D1FF6FD-DEDB-4B71-8088-1581D1EE416A}">
      <dsp:nvSpPr>
        <dsp:cNvPr id="0" name=""/>
        <dsp:cNvSpPr/>
      </dsp:nvSpPr>
      <dsp:spPr>
        <a:xfrm>
          <a:off x="689530" y="2422808"/>
          <a:ext cx="4147549" cy="10250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Mutable while running (you can modify data inside)</a:t>
          </a:r>
        </a:p>
      </dsp:txBody>
      <dsp:txXfrm>
        <a:off x="719552" y="2452830"/>
        <a:ext cx="3079060" cy="964990"/>
      </dsp:txXfrm>
    </dsp:sp>
    <dsp:sp modelId="{D12EB7D4-D31B-4B17-9B86-206434249A7A}">
      <dsp:nvSpPr>
        <dsp:cNvPr id="0" name=""/>
        <dsp:cNvSpPr/>
      </dsp:nvSpPr>
      <dsp:spPr>
        <a:xfrm>
          <a:off x="1036887" y="3634213"/>
          <a:ext cx="4147549" cy="10250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Changes disappear when the container stops (unless saved via volumes)</a:t>
          </a:r>
        </a:p>
      </dsp:txBody>
      <dsp:txXfrm>
        <a:off x="1066909" y="3664235"/>
        <a:ext cx="3073875" cy="964990"/>
      </dsp:txXfrm>
    </dsp:sp>
    <dsp:sp modelId="{1AB9C546-AC89-489A-B177-F44A4B82FBCF}">
      <dsp:nvSpPr>
        <dsp:cNvPr id="0" name=""/>
        <dsp:cNvSpPr/>
      </dsp:nvSpPr>
      <dsp:spPr>
        <a:xfrm>
          <a:off x="3481277" y="785083"/>
          <a:ext cx="666272" cy="66627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3631188" y="785083"/>
        <a:ext cx="366450" cy="501370"/>
      </dsp:txXfrm>
    </dsp:sp>
    <dsp:sp modelId="{2B6CFC40-0F2B-4AF2-B85C-E5B074E65B60}">
      <dsp:nvSpPr>
        <dsp:cNvPr id="0" name=""/>
        <dsp:cNvSpPr/>
      </dsp:nvSpPr>
      <dsp:spPr>
        <a:xfrm>
          <a:off x="3828634" y="1996487"/>
          <a:ext cx="666272" cy="66627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3978545" y="1996487"/>
        <a:ext cx="366450" cy="501370"/>
      </dsp:txXfrm>
    </dsp:sp>
    <dsp:sp modelId="{ECADD558-2738-4C76-9AD0-E9E6CF0B39C7}">
      <dsp:nvSpPr>
        <dsp:cNvPr id="0" name=""/>
        <dsp:cNvSpPr/>
      </dsp:nvSpPr>
      <dsp:spPr>
        <a:xfrm>
          <a:off x="4170807" y="3207892"/>
          <a:ext cx="666272" cy="66627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4320718" y="3207892"/>
        <a:ext cx="366450" cy="5013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0CA96-C71D-420F-A48B-7D753600DEB4}">
      <dsp:nvSpPr>
        <dsp:cNvPr id="0" name=""/>
        <dsp:cNvSpPr/>
      </dsp:nvSpPr>
      <dsp:spPr>
        <a:xfrm>
          <a:off x="0" y="1900"/>
          <a:ext cx="7694310" cy="96321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B108BF-BC5E-4323-84B8-697E7381EB95}">
      <dsp:nvSpPr>
        <dsp:cNvPr id="0" name=""/>
        <dsp:cNvSpPr/>
      </dsp:nvSpPr>
      <dsp:spPr>
        <a:xfrm>
          <a:off x="291372" y="218624"/>
          <a:ext cx="529769" cy="5297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B3AB4F-D4C2-4B33-9689-11D5B81A4DCC}">
      <dsp:nvSpPr>
        <dsp:cNvPr id="0" name=""/>
        <dsp:cNvSpPr/>
      </dsp:nvSpPr>
      <dsp:spPr>
        <a:xfrm>
          <a:off x="1112514" y="1900"/>
          <a:ext cx="6581795" cy="963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40" tIns="101940" rIns="101940" bIns="101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Uses a compose.yaml file</a:t>
          </a:r>
        </a:p>
      </dsp:txBody>
      <dsp:txXfrm>
        <a:off x="1112514" y="1900"/>
        <a:ext cx="6581795" cy="963216"/>
      </dsp:txXfrm>
    </dsp:sp>
    <dsp:sp modelId="{47F87202-240E-42C0-8C81-0715FCF9D37D}">
      <dsp:nvSpPr>
        <dsp:cNvPr id="0" name=""/>
        <dsp:cNvSpPr/>
      </dsp:nvSpPr>
      <dsp:spPr>
        <a:xfrm>
          <a:off x="0" y="1205921"/>
          <a:ext cx="7694310" cy="96321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07DBFA-856D-4C1E-9645-EC9D7DF1B76D}">
      <dsp:nvSpPr>
        <dsp:cNvPr id="0" name=""/>
        <dsp:cNvSpPr/>
      </dsp:nvSpPr>
      <dsp:spPr>
        <a:xfrm>
          <a:off x="291372" y="1422644"/>
          <a:ext cx="529769" cy="5297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64A1A-DE4E-4D77-85F7-185E1C4EBEC9}">
      <dsp:nvSpPr>
        <dsp:cNvPr id="0" name=""/>
        <dsp:cNvSpPr/>
      </dsp:nvSpPr>
      <dsp:spPr>
        <a:xfrm>
          <a:off x="1112514" y="1205921"/>
          <a:ext cx="6581795" cy="963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40" tIns="101940" rIns="101940" bIns="101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Launches multiple containers together</a:t>
          </a:r>
        </a:p>
      </dsp:txBody>
      <dsp:txXfrm>
        <a:off x="1112514" y="1205921"/>
        <a:ext cx="6581795" cy="963216"/>
      </dsp:txXfrm>
    </dsp:sp>
    <dsp:sp modelId="{C537D863-4ECF-499A-9FFA-51C0F5A44621}">
      <dsp:nvSpPr>
        <dsp:cNvPr id="0" name=""/>
        <dsp:cNvSpPr/>
      </dsp:nvSpPr>
      <dsp:spPr>
        <a:xfrm>
          <a:off x="0" y="2409941"/>
          <a:ext cx="7694310" cy="96321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C7699E-C0FA-4F19-82F6-BA484E10EE2E}">
      <dsp:nvSpPr>
        <dsp:cNvPr id="0" name=""/>
        <dsp:cNvSpPr/>
      </dsp:nvSpPr>
      <dsp:spPr>
        <a:xfrm>
          <a:off x="291372" y="2626665"/>
          <a:ext cx="529769" cy="5297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C92C74-112D-41E4-BEEB-E67910D7ACF1}">
      <dsp:nvSpPr>
        <dsp:cNvPr id="0" name=""/>
        <dsp:cNvSpPr/>
      </dsp:nvSpPr>
      <dsp:spPr>
        <a:xfrm>
          <a:off x="1112514" y="2409941"/>
          <a:ext cx="6581795" cy="963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40" tIns="101940" rIns="101940" bIns="101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Handles networking and dependencies automatically</a:t>
          </a:r>
        </a:p>
      </dsp:txBody>
      <dsp:txXfrm>
        <a:off x="1112514" y="2409941"/>
        <a:ext cx="6581795" cy="963216"/>
      </dsp:txXfrm>
    </dsp:sp>
    <dsp:sp modelId="{1D66FFDE-154D-4813-A0A6-7E098FC51AF6}">
      <dsp:nvSpPr>
        <dsp:cNvPr id="0" name=""/>
        <dsp:cNvSpPr/>
      </dsp:nvSpPr>
      <dsp:spPr>
        <a:xfrm>
          <a:off x="0" y="3613962"/>
          <a:ext cx="7694310" cy="96321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55C95D-1AD8-4622-B43C-C5EB76CA0E57}">
      <dsp:nvSpPr>
        <dsp:cNvPr id="0" name=""/>
        <dsp:cNvSpPr/>
      </dsp:nvSpPr>
      <dsp:spPr>
        <a:xfrm>
          <a:off x="291372" y="3830685"/>
          <a:ext cx="529769" cy="52976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1E9FB3-3A20-41C9-A31B-AFA3890458BB}">
      <dsp:nvSpPr>
        <dsp:cNvPr id="0" name=""/>
        <dsp:cNvSpPr/>
      </dsp:nvSpPr>
      <dsp:spPr>
        <a:xfrm>
          <a:off x="1112514" y="3613962"/>
          <a:ext cx="6581795" cy="963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40" tIns="101940" rIns="101940" bIns="101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Ideal when your app needs databases, APIs, or frontends running together</a:t>
          </a:r>
        </a:p>
      </dsp:txBody>
      <dsp:txXfrm>
        <a:off x="1112514" y="3613962"/>
        <a:ext cx="6581795" cy="9632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11/9/2025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Docker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Kyle Miller &amp; Austin Rheyne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3C691-8F2B-FF3F-111F-C8F01DF40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 b="1" kern="1200" spc="-70" baseline="0" dirty="0">
                <a:latin typeface="+mj-lt"/>
                <a:ea typeface="+mj-ea"/>
                <a:cs typeface="+mj-cs"/>
              </a:rPr>
              <a:t>Dockerfiles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487865-D9BC-DBEE-68EF-B324AD8C1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A9743-BE7E-FFA5-B22B-FCDEFE6309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Define how to build your own image</a:t>
            </a:r>
          </a:p>
          <a:p>
            <a:r>
              <a:rPr lang="en-US" dirty="0"/>
              <a:t>Contain step-by-step instructions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99E336-0B8E-CCE6-C253-A95B8FDCA2E1}"/>
              </a:ext>
            </a:extLst>
          </p:cNvPr>
          <p:cNvSpPr txBox="1"/>
          <p:nvPr/>
        </p:nvSpPr>
        <p:spPr>
          <a:xfrm>
            <a:off x="6474163" y="1379603"/>
            <a:ext cx="5184437" cy="4659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2800" dirty="0">
                <a:solidFill>
                  <a:schemeClr val="bg1"/>
                </a:solidFill>
              </a:rPr>
              <a:t>Common commands: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FROM – base image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RUN – execute shell commands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COPY – move files into the image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WORKDIR – set working directory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EXPOSE – declare ports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CMD – define default command to run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774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1E29E-0855-4EE7-97C3-C4158010D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 b="1" kern="1200" spc="-70" baseline="0" dirty="0">
                <a:latin typeface="+mj-lt"/>
                <a:ea typeface="+mj-ea"/>
                <a:cs typeface="+mj-cs"/>
              </a:rPr>
              <a:t>Docker Compose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C2D56B-BAB3-57A7-72DA-6EBFB1527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72C7D3-C0F6-9F5C-D914-A879BA35FFFE}"/>
              </a:ext>
            </a:extLst>
          </p:cNvPr>
          <p:cNvSpPr txBox="1"/>
          <p:nvPr/>
        </p:nvSpPr>
        <p:spPr>
          <a:xfrm>
            <a:off x="443366" y="1444649"/>
            <a:ext cx="3365063" cy="4579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28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Compose simplifies orchestration. One command can launch your entire stack.</a:t>
            </a:r>
          </a:p>
        </p:txBody>
      </p:sp>
      <p:graphicFrame>
        <p:nvGraphicFramePr>
          <p:cNvPr id="8" name="Text Placeholder 3">
            <a:extLst>
              <a:ext uri="{FF2B5EF4-FFF2-40B4-BE49-F238E27FC236}">
                <a16:creationId xmlns:a16="http://schemas.microsoft.com/office/drawing/2014/main" id="{B214C536-C630-6016-E352-D11D9FDB45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0190231"/>
              </p:ext>
            </p:extLst>
          </p:nvPr>
        </p:nvGraphicFramePr>
        <p:xfrm>
          <a:off x="3964290" y="1444649"/>
          <a:ext cx="7694310" cy="4579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3014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8A1C8-7175-2ADF-5888-06195DD66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69808A-F5AF-137E-4F20-4BA5AFAB3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12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5F97E0-54F3-468E-DD15-DB7834E2E8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625385"/>
            <a:ext cx="8298447" cy="4093243"/>
          </a:xfrm>
        </p:spPr>
        <p:txBody>
          <a:bodyPr/>
          <a:lstStyle/>
          <a:p>
            <a:r>
              <a:rPr lang="en-US" sz="2800" b="1" dirty="0"/>
              <a:t>Consistency</a:t>
            </a:r>
            <a:r>
              <a:rPr lang="en-US" sz="2800" dirty="0"/>
              <a:t> – If it works on your machine, it works on the server.</a:t>
            </a:r>
          </a:p>
          <a:p>
            <a:r>
              <a:rPr lang="en-US" sz="2800" b="1" dirty="0"/>
              <a:t>Efficiency</a:t>
            </a:r>
            <a:r>
              <a:rPr lang="en-US" sz="2800" dirty="0"/>
              <a:t> – Run many lightweight containers instead of heavy VMs.</a:t>
            </a:r>
          </a:p>
          <a:p>
            <a:r>
              <a:rPr lang="en-US" sz="2800" b="1" dirty="0"/>
              <a:t>Speed</a:t>
            </a:r>
            <a:r>
              <a:rPr lang="en-US" sz="2800" dirty="0"/>
              <a:t> – Start, stop, and test apps in seconds.</a:t>
            </a:r>
          </a:p>
          <a:p>
            <a:r>
              <a:rPr lang="en-US" sz="2800" b="1" dirty="0"/>
              <a:t>Isolation</a:t>
            </a:r>
            <a:r>
              <a:rPr lang="en-US" sz="2800" dirty="0"/>
              <a:t> – Each app has its own environment, no dependency conflicts.</a:t>
            </a:r>
          </a:p>
        </p:txBody>
      </p:sp>
    </p:spTree>
    <p:extLst>
      <p:ext uri="{BB962C8B-B14F-4D97-AF65-F5344CB8AC3E}">
        <p14:creationId xmlns:p14="http://schemas.microsoft.com/office/powerpoint/2010/main" val="304876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EACD0-7E63-D1AD-B81B-025251011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It Matters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EA5E12-BE22-23D7-28D2-3BB0253BB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13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5DB721-BFAE-7185-DA6B-66D3D954B8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7720932" cy="4093243"/>
          </a:xfrm>
        </p:spPr>
        <p:txBody>
          <a:bodyPr/>
          <a:lstStyle/>
          <a:p>
            <a:r>
              <a:rPr lang="en-US" sz="2400" b="1" dirty="0"/>
              <a:t>Scalability</a:t>
            </a:r>
            <a:r>
              <a:rPr lang="en-US" sz="2400" dirty="0"/>
              <a:t> – Build small, lightweight systems that scale easily.</a:t>
            </a:r>
          </a:p>
          <a:p>
            <a:r>
              <a:rPr lang="en-US" sz="2400" b="1" dirty="0"/>
              <a:t>Portability</a:t>
            </a:r>
            <a:r>
              <a:rPr lang="en-US" sz="2400" dirty="0"/>
              <a:t> – Run containers anywhere — local, cloud, or server.</a:t>
            </a:r>
          </a:p>
          <a:p>
            <a:r>
              <a:rPr lang="en-US" sz="2400" b="1" dirty="0"/>
              <a:t>Real-world impact:</a:t>
            </a:r>
            <a:endParaRPr lang="en-US" sz="2400" dirty="0"/>
          </a:p>
          <a:p>
            <a:pPr lvl="1"/>
            <a:r>
              <a:rPr lang="en-US" sz="2000" dirty="0"/>
              <a:t>Faster development cycles</a:t>
            </a:r>
          </a:p>
          <a:p>
            <a:pPr lvl="1"/>
            <a:r>
              <a:rPr lang="en-US" sz="2000" dirty="0"/>
              <a:t>Easier collaboration across teams</a:t>
            </a:r>
          </a:p>
          <a:p>
            <a:pPr lvl="1"/>
            <a:r>
              <a:rPr lang="en-US" sz="2000" dirty="0"/>
              <a:t>Predictable deployments every time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5394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851FD-1048-003B-56CF-9EB4F8C41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F48296-AA4C-263A-9B44-4068C9A30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14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2BE7CA-3ABB-E258-77A9-E833ED7C19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Live Demo</a:t>
            </a:r>
          </a:p>
        </p:txBody>
      </p:sp>
    </p:spTree>
    <p:extLst>
      <p:ext uri="{BB962C8B-B14F-4D97-AF65-F5344CB8AC3E}">
        <p14:creationId xmlns:p14="http://schemas.microsoft.com/office/powerpoint/2010/main" val="3345868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E8AFA-70D4-5C16-8DC3-0E93AFB60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What is docker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24BC05-B105-22C6-D536-B8BEDF1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noProof="0" smtClean="0"/>
              <a:pPr>
                <a:spcAft>
                  <a:spcPts val="600"/>
                </a:spcAft>
              </a:pPr>
              <a:t>2</a:t>
            </a:fld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5268E7-D40E-9F61-4F2A-E95379E0A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/>
          <a:p>
            <a:r>
              <a:rPr lang="en-US"/>
              <a:t>Open source</a:t>
            </a:r>
          </a:p>
          <a:p>
            <a:r>
              <a:rPr lang="en-US"/>
              <a:t>Stores applications in </a:t>
            </a:r>
            <a:r>
              <a:rPr lang="en-US" i="1"/>
              <a:t>containers</a:t>
            </a:r>
          </a:p>
          <a:p>
            <a:r>
              <a:rPr lang="en-US"/>
              <a:t>OS-level virtualization</a:t>
            </a:r>
          </a:p>
        </p:txBody>
      </p:sp>
      <p:pic>
        <p:nvPicPr>
          <p:cNvPr id="1026" name="Picture 2" descr="Docker">
            <a:extLst>
              <a:ext uri="{FF2B5EF4-FFF2-40B4-BE49-F238E27FC236}">
                <a16:creationId xmlns:a16="http://schemas.microsoft.com/office/drawing/2014/main" id="{1F2E86A3-6878-7F52-1AFC-87F7563AE9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77" b="153"/>
          <a:stretch>
            <a:fillRect/>
          </a:stretch>
        </p:blipFill>
        <p:spPr bwMode="auto">
          <a:xfrm>
            <a:off x="6474163" y="1332411"/>
            <a:ext cx="5184437" cy="4844552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961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888A547-C1CA-DEC4-176F-2B0A4E9351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588D11-D012-122C-6A29-22ED690DA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3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44E2EBA-4CCD-5D09-E5EA-7FBBF10C0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before Docker</a:t>
            </a:r>
          </a:p>
        </p:txBody>
      </p:sp>
    </p:spTree>
    <p:extLst>
      <p:ext uri="{BB962C8B-B14F-4D97-AF65-F5344CB8AC3E}">
        <p14:creationId xmlns:p14="http://schemas.microsoft.com/office/powerpoint/2010/main" val="613903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DAC01-918E-5086-6E0D-07C8E3F37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App deployment before docker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2755F9-607D-7696-A423-9D86077B1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noProof="0" smtClean="0"/>
              <a:pPr>
                <a:spcAft>
                  <a:spcPts val="600"/>
                </a:spcAft>
              </a:pPr>
              <a:t>4</a:t>
            </a:fld>
            <a:endParaRPr lang="en-US" noProof="0"/>
          </a:p>
        </p:txBody>
      </p:sp>
      <p:graphicFrame>
        <p:nvGraphicFramePr>
          <p:cNvPr id="6" name="Text Placeholder 3">
            <a:extLst>
              <a:ext uri="{FF2B5EF4-FFF2-40B4-BE49-F238E27FC236}">
                <a16:creationId xmlns:a16="http://schemas.microsoft.com/office/drawing/2014/main" id="{684A1CBF-D106-AC9E-9BEE-C224719B3C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795736"/>
              </p:ext>
            </p:extLst>
          </p:nvPr>
        </p:nvGraphicFramePr>
        <p:xfrm>
          <a:off x="443365" y="1379620"/>
          <a:ext cx="11215235" cy="4797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0589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B4662-356D-3D33-7AC2-F3CD7233D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Containers before Docker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2908DB-5979-84F2-A7B1-1A40D9B4D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5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83D979-5E52-0737-B405-33A87F26E8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8940132" cy="4093243"/>
          </a:xfrm>
        </p:spPr>
        <p:txBody>
          <a:bodyPr/>
          <a:lstStyle/>
          <a:p>
            <a:r>
              <a:rPr lang="en-US" sz="3200" dirty="0"/>
              <a:t>Package code + dependencies together</a:t>
            </a:r>
          </a:p>
          <a:p>
            <a:r>
              <a:rPr lang="en-US" sz="3200" dirty="0"/>
              <a:t>Run consistently across any environment</a:t>
            </a:r>
          </a:p>
          <a:p>
            <a:r>
              <a:rPr lang="en-US" sz="3200" dirty="0"/>
              <a:t>Build once, run anywhere</a:t>
            </a:r>
          </a:p>
          <a:p>
            <a:r>
              <a:rPr lang="en-US" sz="3200" dirty="0"/>
              <a:t>Start up fast and use few resources</a:t>
            </a:r>
          </a:p>
          <a:p>
            <a:r>
              <a:rPr lang="en-US" sz="3200" dirty="0"/>
              <a:t>Difficult to set up</a:t>
            </a:r>
          </a:p>
          <a:p>
            <a:r>
              <a:rPr lang="en-US" sz="3200" dirty="0"/>
              <a:t>Requires deep knowledge about </a:t>
            </a:r>
            <a:r>
              <a:rPr lang="en-US" sz="3200" dirty="0" err="1"/>
              <a:t>RunC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04983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4B889D-32D2-CE74-5FE4-00687E82C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7242" y="2807208"/>
            <a:ext cx="4945598" cy="1243584"/>
          </a:xfrm>
        </p:spPr>
        <p:txBody>
          <a:bodyPr anchor="ctr">
            <a:normAutofit/>
          </a:bodyPr>
          <a:lstStyle/>
          <a:p>
            <a:r>
              <a:rPr lang="en-US" dirty="0"/>
              <a:t>Why Docker?</a:t>
            </a:r>
          </a:p>
        </p:txBody>
      </p:sp>
      <p:sp>
        <p:nvSpPr>
          <p:cNvPr id="3" name="Slide Number Placeholder 2" hidden="1">
            <a:extLst>
              <a:ext uri="{FF2B5EF4-FFF2-40B4-BE49-F238E27FC236}">
                <a16:creationId xmlns:a16="http://schemas.microsoft.com/office/drawing/2014/main" id="{C4A8298A-6C77-78D7-4FFC-B09D72E9FFB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52200" y="6315075"/>
            <a:ext cx="4064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noProof="0" smtClean="0"/>
              <a:pPr>
                <a:spcAft>
                  <a:spcPts val="600"/>
                </a:spcAft>
              </a:pPr>
              <a:t>6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52564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AED22-7A99-7E4F-2D48-418127F91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Containerization through docker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05296C-8435-01DF-B0A7-E8D00C9BC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noProof="0" smtClean="0"/>
              <a:pPr>
                <a:spcAft>
                  <a:spcPts val="600"/>
                </a:spcAft>
              </a:pPr>
              <a:t>7</a:t>
            </a:fld>
            <a:endParaRPr lang="en-US" noProof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515408D5-7A7F-56EE-3C1F-F1A55C90C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3126" y="1363579"/>
            <a:ext cx="7735713" cy="4813384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934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7B9DE-3FB4-F538-A4CD-A7469BEA0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 b="1" kern="1200" spc="-70" baseline="0" dirty="0">
                <a:latin typeface="+mj-lt"/>
                <a:ea typeface="+mj-ea"/>
                <a:cs typeface="+mj-cs"/>
              </a:rPr>
              <a:t>Docker Images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868870-2A49-ADB1-3532-D7828B55D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47E942-8948-DA7E-47A6-468FC05AED58}"/>
              </a:ext>
            </a:extLst>
          </p:cNvPr>
          <p:cNvSpPr txBox="1"/>
          <p:nvPr/>
        </p:nvSpPr>
        <p:spPr>
          <a:xfrm>
            <a:off x="443366" y="1444649"/>
            <a:ext cx="3365063" cy="4579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32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Just as a Java class defines how objects behave, an image defines how containers behave.</a:t>
            </a:r>
          </a:p>
        </p:txBody>
      </p:sp>
      <p:graphicFrame>
        <p:nvGraphicFramePr>
          <p:cNvPr id="7" name="Text Placeholder 3">
            <a:extLst>
              <a:ext uri="{FF2B5EF4-FFF2-40B4-BE49-F238E27FC236}">
                <a16:creationId xmlns:a16="http://schemas.microsoft.com/office/drawing/2014/main" id="{8A98132B-0318-75A1-CAF1-56DFF43474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3178985"/>
              </p:ext>
            </p:extLst>
          </p:nvPr>
        </p:nvGraphicFramePr>
        <p:xfrm>
          <a:off x="3964290" y="1444649"/>
          <a:ext cx="7694310" cy="4579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2424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1A56-A7B1-D9E5-3786-B264C40FE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 b="1" kern="1200" spc="-70" baseline="0" dirty="0">
                <a:latin typeface="+mj-lt"/>
                <a:ea typeface="+mj-ea"/>
                <a:cs typeface="+mj-cs"/>
              </a:rPr>
              <a:t>Docker Containers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5F34E9-748D-1660-E32A-BD5160E5D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E7F338-084D-AA2D-2882-A74EB3196313}"/>
              </a:ext>
            </a:extLst>
          </p:cNvPr>
          <p:cNvSpPr txBox="1"/>
          <p:nvPr/>
        </p:nvSpPr>
        <p:spPr>
          <a:xfrm>
            <a:off x="443365" y="1517715"/>
            <a:ext cx="5184437" cy="4659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3600" dirty="0">
                <a:solidFill>
                  <a:schemeClr val="bg1"/>
                </a:solidFill>
              </a:rPr>
              <a:t>Just like Java objects are created from classes, containers are created from images.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graphicFrame>
        <p:nvGraphicFramePr>
          <p:cNvPr id="11" name="Text Placeholder 3">
            <a:extLst>
              <a:ext uri="{FF2B5EF4-FFF2-40B4-BE49-F238E27FC236}">
                <a16:creationId xmlns:a16="http://schemas.microsoft.com/office/drawing/2014/main" id="{2C367F28-AAEA-E727-23E3-D4D19B640E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3335219"/>
              </p:ext>
            </p:extLst>
          </p:nvPr>
        </p:nvGraphicFramePr>
        <p:xfrm>
          <a:off x="6474163" y="1517715"/>
          <a:ext cx="5184437" cy="4659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1412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43</TotalTime>
  <Words>399</Words>
  <Application>Microsoft Office PowerPoint</Application>
  <PresentationFormat>Widescreen</PresentationFormat>
  <Paragraphs>77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Trade Gothic LT Pro</vt:lpstr>
      <vt:lpstr>Trebuchet MS</vt:lpstr>
      <vt:lpstr>Office Theme</vt:lpstr>
      <vt:lpstr>Docker</vt:lpstr>
      <vt:lpstr>What is docker</vt:lpstr>
      <vt:lpstr>Life before Docker</vt:lpstr>
      <vt:lpstr>App deployment before docker</vt:lpstr>
      <vt:lpstr>Containers before Docker</vt:lpstr>
      <vt:lpstr>Why Docker?</vt:lpstr>
      <vt:lpstr>Containerization through docker</vt:lpstr>
      <vt:lpstr>Docker Images</vt:lpstr>
      <vt:lpstr>Docker Containers</vt:lpstr>
      <vt:lpstr>Dockerfiles</vt:lpstr>
      <vt:lpstr>Docker Compose</vt:lpstr>
      <vt:lpstr>Key Takeaways</vt:lpstr>
      <vt:lpstr>Why It Matters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Austin Rheyne</dc:creator>
  <cp:lastModifiedBy>Austin Rheyne</cp:lastModifiedBy>
  <cp:revision>1</cp:revision>
  <dcterms:created xsi:type="dcterms:W3CDTF">2025-11-09T18:19:32Z</dcterms:created>
  <dcterms:modified xsi:type="dcterms:W3CDTF">2025-11-09T19:03:25Z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