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81" r:id="rId2"/>
    <p:sldId id="260" r:id="rId3"/>
    <p:sldId id="259" r:id="rId4"/>
    <p:sldId id="272" r:id="rId5"/>
    <p:sldId id="274" r:id="rId6"/>
    <p:sldId id="273" r:id="rId7"/>
    <p:sldId id="280" r:id="rId8"/>
    <p:sldId id="269" r:id="rId9"/>
    <p:sldId id="282" r:id="rId10"/>
    <p:sldId id="277" r:id="rId11"/>
    <p:sldId id="284" r:id="rId12"/>
    <p:sldId id="283"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7EAED"/>
          </a:solidFill>
        </a:fill>
      </a:tcStyle>
    </a:wholeTbl>
    <a:band1H>
      <a:tcStyle>
        <a:tcBdr/>
        <a:fill>
          <a:solidFill>
            <a:srgbClr val="CCD2D8"/>
          </a:solidFill>
        </a:fill>
      </a:tcStyle>
    </a:band1H>
    <a:band2H>
      <a:tcStyle>
        <a:tcBdr/>
      </a:tcStyle>
    </a:band2H>
    <a:band1V>
      <a:tcStyle>
        <a:tcBdr/>
        <a:fill>
          <a:solidFill>
            <a:srgbClr val="CCD2D8"/>
          </a:solidFill>
        </a:fill>
      </a:tcStyle>
    </a:band1V>
    <a:band2V>
      <a:tcStyle>
        <a:tcBdr/>
      </a:tcStyle>
    </a:band2V>
    <a:lastCol>
      <a:tcTxStyle b="on">
        <a:font>
          <a:latin typeface="+mn-lt"/>
          <a:ea typeface="+mn-ea"/>
          <a:cs typeface="+mn-cs"/>
        </a:font>
        <a:srgbClr val="FFFFFF"/>
      </a:tcTxStyle>
      <a:tcStyle>
        <a:tcBdr/>
        <a:fill>
          <a:solidFill>
            <a:srgbClr val="156082"/>
          </a:solidFill>
        </a:fill>
      </a:tcStyle>
    </a:lastCol>
    <a:firstCol>
      <a:tcTxStyle b="on">
        <a:font>
          <a:latin typeface="+mn-lt"/>
          <a:ea typeface="+mn-ea"/>
          <a:cs typeface="+mn-cs"/>
        </a:font>
        <a:srgbClr val="FFFFFF"/>
      </a:tcTxStyle>
      <a:tcStyle>
        <a:tcBdr/>
        <a:fill>
          <a:solidFill>
            <a:srgbClr val="156082"/>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156082"/>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156082"/>
          </a:solidFill>
        </a:fill>
      </a:tcStyle>
    </a:firstRow>
  </a:tblStyle>
  <a:tblStyle styleId="{BDBED569-4797-4DF1-A0F4-6AAB3CD982D8}" styleName="">
    <a:wholeTbl>
      <a:tcTxStyle>
        <a:font>
          <a:latin typeface="+mn-lt"/>
          <a:ea typeface="+mn-ea"/>
          <a:cs typeface="+mn-cs"/>
        </a:font>
        <a:srgbClr val="000000"/>
      </a:tcTxStyle>
      <a:tcStyle>
        <a:tcBdr>
          <a:left>
            <a:ln w="12701" cap="flat" cmpd="sng" algn="ctr">
              <a:solidFill>
                <a:srgbClr val="A02B93"/>
              </a:solidFill>
              <a:prstDash val="solid"/>
              <a:round/>
              <a:headEnd type="none" w="med" len="med"/>
              <a:tailEnd type="none" w="med" len="med"/>
            </a:ln>
          </a:left>
          <a:right>
            <a:ln w="12701" cap="flat" cmpd="sng" algn="ctr">
              <a:solidFill>
                <a:srgbClr val="A02B93"/>
              </a:solidFill>
              <a:prstDash val="solid"/>
              <a:round/>
              <a:headEnd type="none" w="med" len="med"/>
              <a:tailEnd type="none" w="med" len="med"/>
            </a:ln>
          </a:right>
          <a:top>
            <a:ln w="12701" cap="flat" cmpd="sng" algn="ctr">
              <a:solidFill>
                <a:srgbClr val="A02B93"/>
              </a:solidFill>
              <a:prstDash val="solid"/>
              <a:round/>
              <a:headEnd type="none" w="med" len="med"/>
              <a:tailEnd type="none" w="med" len="med"/>
            </a:ln>
          </a:top>
          <a:bottom>
            <a:ln w="12701" cap="flat" cmpd="sng" algn="ctr">
              <a:solidFill>
                <a:srgbClr val="A02B93"/>
              </a:solidFill>
              <a:prstDash val="solid"/>
              <a:round/>
              <a:headEnd type="none" w="med" len="med"/>
              <a:tailEnd type="none" w="med" len="med"/>
            </a:ln>
          </a:bottom>
        </a:tcBdr>
      </a:tcStyle>
    </a:wholeTbl>
    <a:band1H>
      <a:tcStyle>
        <a:tcBdr/>
        <a:fill>
          <a:solidFill>
            <a:srgbClr val="A02B93"/>
          </a:solidFill>
        </a:fill>
      </a:tcStyle>
    </a:band1H>
    <a:band1V>
      <a:tcStyle>
        <a:tcBdr/>
        <a:fill>
          <a:solidFill>
            <a:srgbClr val="A02B93"/>
          </a:solidFill>
        </a:fill>
      </a:tcStyle>
    </a:band1V>
    <a:lastCol>
      <a:tcTxStyle b="on">
        <a:font>
          <a:latin typeface=""/>
          <a:ea typeface=""/>
          <a:cs typeface=""/>
        </a:font>
      </a:tcTxStyle>
      <a:tcStyle>
        <a:tcBdr/>
      </a:tcStyle>
    </a:lastCol>
    <a:firstCol>
      <a:tcTxStyle b="on">
        <a:font>
          <a:latin typeface=""/>
          <a:ea typeface=""/>
          <a:cs typeface=""/>
        </a:font>
      </a:tcTxStyle>
      <a:tcStyle>
        <a:tcBdr/>
      </a:tcStyle>
    </a:firstCol>
    <a:lastRow>
      <a:tcTxStyle b="on">
        <a:font>
          <a:latin typeface=""/>
          <a:ea typeface=""/>
          <a:cs typeface=""/>
        </a:font>
      </a:tcTxStyle>
      <a:tcStyle>
        <a:tcBdr>
          <a:top>
            <a:ln w="50804" cap="flat" cmpd="dbl" algn="ctr">
              <a:solidFill>
                <a:srgbClr val="A02B93"/>
              </a:solidFill>
              <a:prstDash val="solid"/>
              <a:round/>
              <a:headEnd type="none" w="med" len="med"/>
              <a:tailEnd type="none" w="med" len="med"/>
            </a:ln>
          </a:top>
        </a:tcBdr>
      </a:tcStyle>
    </a:lastRow>
    <a:firstRow>
      <a:tcTxStyle b="on">
        <a:font>
          <a:latin typeface=""/>
          <a:ea typeface=""/>
          <a:cs typeface=""/>
        </a:font>
      </a:tcTxStyle>
      <a:tcStyle>
        <a:tcBdr>
          <a:bottom>
            <a:ln w="25402" cap="flat" cmpd="sng" algn="ctr">
              <a:solidFill>
                <a:srgbClr val="A02B93"/>
              </a:solidFill>
              <a:prstDash val="solid"/>
              <a:round/>
              <a:headEnd type="none" w="med" len="med"/>
              <a:tailEnd type="none" w="med" len="med"/>
            </a:ln>
          </a:bottom>
        </a:tcBdr>
      </a:tcStyle>
    </a:firstRow>
  </a:tblStyle>
  <a:tblStyle styleId="{22838BEF-8BB2-4498-84A7-C5851F593DF1}" styleName="">
    <a:wholeTbl>
      <a:tcTxStyle>
        <a:font>
          <a:latin typeface="+mn-lt"/>
          <a:ea typeface="+mn-ea"/>
          <a:cs typeface="+mn-cs"/>
        </a:font>
        <a:srgbClr val="000000"/>
      </a:tcTxStyle>
      <a:tcStyle>
        <a:tcBdr>
          <a:left>
            <a:ln w="12701" cap="flat" cmpd="sng" algn="ctr">
              <a:solidFill>
                <a:srgbClr val="A02B93"/>
              </a:solidFill>
              <a:prstDash val="solid"/>
              <a:round/>
              <a:headEnd type="none" w="med" len="med"/>
              <a:tailEnd type="none" w="med" len="med"/>
            </a:ln>
          </a:left>
          <a:right>
            <a:ln w="12701" cap="flat" cmpd="sng" algn="ctr">
              <a:solidFill>
                <a:srgbClr val="A02B93"/>
              </a:solidFill>
              <a:prstDash val="solid"/>
              <a:round/>
              <a:headEnd type="none" w="med" len="med"/>
              <a:tailEnd type="none" w="med" len="med"/>
            </a:ln>
          </a:right>
          <a:top>
            <a:ln w="12701" cap="flat" cmpd="sng" algn="ctr">
              <a:solidFill>
                <a:srgbClr val="A02B93"/>
              </a:solidFill>
              <a:prstDash val="solid"/>
              <a:round/>
              <a:headEnd type="none" w="med" len="med"/>
              <a:tailEnd type="none" w="med" len="med"/>
            </a:ln>
          </a:top>
          <a:bottom>
            <a:ln w="12701" cap="flat" cmpd="sng" algn="ctr">
              <a:solidFill>
                <a:srgbClr val="A02B93"/>
              </a:solidFill>
              <a:prstDash val="solid"/>
              <a:round/>
              <a:headEnd type="none" w="med" len="med"/>
              <a:tailEnd type="none" w="med" len="med"/>
            </a:ln>
          </a:bottom>
        </a:tcBdr>
        <a:fill>
          <a:solidFill>
            <a:srgbClr val="F0E8EE"/>
          </a:solidFill>
        </a:fill>
      </a:tcStyle>
    </a:wholeTbl>
    <a:band1H>
      <a:tcStyle>
        <a:tcBdr/>
        <a:fill>
          <a:solidFill>
            <a:srgbClr val="DFCDDC"/>
          </a:solidFill>
        </a:fill>
      </a:tcStyle>
    </a:band1H>
    <a:band1V>
      <a:tcStyle>
        <a:tcBdr/>
        <a:fill>
          <a:solidFill>
            <a:srgbClr val="DFCDDC"/>
          </a:solidFill>
        </a:fill>
      </a:tcStyle>
    </a:band1V>
    <a:lastCol>
      <a:tcTxStyle b="on">
        <a:font>
          <a:latin typeface=""/>
          <a:ea typeface=""/>
          <a:cs typeface=""/>
        </a:font>
      </a:tcTxStyle>
      <a:tcStyle>
        <a:tcBdr/>
      </a:tcStyle>
    </a:lastCol>
    <a:firstCol>
      <a:tcTxStyle b="on">
        <a:font>
          <a:latin typeface=""/>
          <a:ea typeface=""/>
          <a:cs typeface=""/>
        </a:font>
      </a:tcTxStyle>
      <a:tcStyle>
        <a:tcBdr/>
      </a:tcStyle>
    </a:firstCol>
    <a:lastRow>
      <a:tcTxStyle b="on">
        <a:font>
          <a:latin typeface=""/>
          <a:ea typeface=""/>
          <a:cs typeface=""/>
        </a:font>
      </a:tcTxStyle>
      <a:tcStyle>
        <a:tcBdr>
          <a:top>
            <a:ln w="25402" cap="flat" cmpd="sng" algn="ctr">
              <a:solidFill>
                <a:srgbClr val="A02B93"/>
              </a:solidFill>
              <a:prstDash val="solid"/>
              <a:round/>
              <a:headEnd type="none" w="med" len="med"/>
              <a:tailEnd type="none" w="med" len="med"/>
            </a:ln>
          </a:top>
        </a:tcBdr>
        <a:fill>
          <a:solidFill>
            <a:srgbClr val="F0E8EE"/>
          </a:solidFill>
        </a:fill>
      </a:tcStyle>
    </a:lastRow>
    <a:firstRow>
      <a:tcTxStyle b="on">
        <a:font>
          <a:latin typeface=""/>
          <a:ea typeface=""/>
          <a:cs typeface=""/>
        </a:font>
      </a:tcTxStyle>
      <a:tcStyle>
        <a:tcBdr/>
        <a:fill>
          <a:solidFill>
            <a:srgbClr val="F0E8EE"/>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120"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7BBD362-721E-58D6-6902-47BFFE8E4344}"/>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200" b="0" i="0" u="none" strike="noStrike" kern="1200" cap="none" spc="0" baseline="0">
              <a:solidFill>
                <a:srgbClr val="000000"/>
              </a:solidFill>
              <a:uFillTx/>
              <a:latin typeface="Aptos"/>
            </a:endParaRPr>
          </a:p>
        </p:txBody>
      </p:sp>
      <p:sp>
        <p:nvSpPr>
          <p:cNvPr id="3" name="Date Placeholder 2">
            <a:extLst>
              <a:ext uri="{FF2B5EF4-FFF2-40B4-BE49-F238E27FC236}">
                <a16:creationId xmlns:a16="http://schemas.microsoft.com/office/drawing/2014/main" id="{44A64A38-5DC8-E9FF-A8CC-B6A70A431D07}"/>
              </a:ext>
            </a:extLst>
          </p:cNvPr>
          <p:cNvSpPr txBox="1">
            <a:spLocks noGrp="1"/>
          </p:cNvSpPr>
          <p:nvPr>
            <p:ph type="dt" sz="quarter"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0E5CB723-8962-406E-A2BD-9DBCD0931C62}" type="datetime1">
              <a:rPr lang="en-US" sz="1200" b="0" i="0" u="none" strike="noStrike" kern="1200" cap="none" spc="0" baseline="0">
                <a:solidFill>
                  <a:srgbClr val="000000"/>
                </a:solidFill>
                <a:uFillTx/>
                <a:latin typeface="Aptos"/>
              </a:rPr>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t>11/5/2025</a:t>
            </a:fld>
            <a:endParaRPr lang="en-US" sz="1200" b="0" i="0" u="none" strike="noStrike" kern="1200" cap="none" spc="0" baseline="0">
              <a:solidFill>
                <a:srgbClr val="000000"/>
              </a:solidFill>
              <a:uFillTx/>
              <a:latin typeface="Aptos"/>
            </a:endParaRPr>
          </a:p>
        </p:txBody>
      </p:sp>
      <p:sp>
        <p:nvSpPr>
          <p:cNvPr id="4" name="Footer Placeholder 3">
            <a:extLst>
              <a:ext uri="{FF2B5EF4-FFF2-40B4-BE49-F238E27FC236}">
                <a16:creationId xmlns:a16="http://schemas.microsoft.com/office/drawing/2014/main" id="{81D68D46-1C05-3E90-AF97-C01BF4FDFF32}"/>
              </a:ext>
            </a:extLst>
          </p:cNvPr>
          <p:cNvSpPr txBox="1">
            <a:spLocks noGrp="1"/>
          </p:cNvSpPr>
          <p:nvPr>
            <p:ph type="ftr" sz="quarter" idx="2"/>
          </p:nvPr>
        </p:nvSpPr>
        <p:spPr>
          <a:xfrm>
            <a:off x="0" y="8685208"/>
            <a:ext cx="2971800" cy="458791"/>
          </a:xfrm>
          <a:prstGeom prst="rect">
            <a:avLst/>
          </a:prstGeom>
          <a:noFill/>
          <a:ln>
            <a:noFill/>
          </a:ln>
        </p:spPr>
        <p:txBody>
          <a:bodyPr vert="horz" wrap="square" lIns="91440" tIns="45720" rIns="91440" bIns="45720" anchor="b"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200" b="0" i="0" u="none" strike="noStrike" kern="1200" cap="none" spc="0" baseline="0">
              <a:solidFill>
                <a:srgbClr val="000000"/>
              </a:solidFill>
              <a:uFillTx/>
              <a:latin typeface="Aptos"/>
            </a:endParaRPr>
          </a:p>
        </p:txBody>
      </p:sp>
      <p:sp>
        <p:nvSpPr>
          <p:cNvPr id="5" name="Slide Number Placeholder 4">
            <a:extLst>
              <a:ext uri="{FF2B5EF4-FFF2-40B4-BE49-F238E27FC236}">
                <a16:creationId xmlns:a16="http://schemas.microsoft.com/office/drawing/2014/main" id="{57D4FF9C-4C53-2C89-C7A8-2614B2D2A536}"/>
              </a:ext>
            </a:extLst>
          </p:cNvPr>
          <p:cNvSpPr txBox="1">
            <a:spLocks noGrp="1"/>
          </p:cNvSpPr>
          <p:nvPr>
            <p:ph type="sldNum" sz="quarter" idx="3"/>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49963C5-6840-473D-98C3-53370079E84A}" type="slidenum">
              <a:t>‹#›</a:t>
            </a:fld>
            <a:endParaRPr lang="en-US" sz="1200" b="0" i="0" u="none" strike="noStrike" kern="1200" cap="none" spc="0" baseline="0">
              <a:solidFill>
                <a:srgbClr val="000000"/>
              </a:solidFill>
              <a:uFillTx/>
              <a:latin typeface="Aptos"/>
            </a:endParaRPr>
          </a:p>
        </p:txBody>
      </p:sp>
    </p:spTree>
    <p:extLst>
      <p:ext uri="{BB962C8B-B14F-4D97-AF65-F5344CB8AC3E}">
        <p14:creationId xmlns:p14="http://schemas.microsoft.com/office/powerpoint/2010/main" val="283786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405CFE3-1807-FBB0-B41F-0D23DE0C06C2}"/>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3" name="Date Placeholder 2">
            <a:extLst>
              <a:ext uri="{FF2B5EF4-FFF2-40B4-BE49-F238E27FC236}">
                <a16:creationId xmlns:a16="http://schemas.microsoft.com/office/drawing/2014/main" id="{82E44FD7-6ACF-2B5A-FF9D-837341D2B00F}"/>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A7CEF276-C924-4643-85B9-BC151B1904B2}" type="datetime1">
              <a:rPr lang="en-US"/>
              <a:pPr lvl="0"/>
              <a:t>11/5/2025</a:t>
            </a:fld>
            <a:endParaRPr lang="en-US"/>
          </a:p>
        </p:txBody>
      </p:sp>
      <p:sp>
        <p:nvSpPr>
          <p:cNvPr id="4" name="Slide Image Placeholder 3">
            <a:extLst>
              <a:ext uri="{FF2B5EF4-FFF2-40B4-BE49-F238E27FC236}">
                <a16:creationId xmlns:a16="http://schemas.microsoft.com/office/drawing/2014/main" id="{1FDB19A7-B6DB-77F0-92FF-283399E63E17}"/>
              </a:ext>
            </a:extLst>
          </p:cNvPr>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Notes Placeholder 4">
            <a:extLst>
              <a:ext uri="{FF2B5EF4-FFF2-40B4-BE49-F238E27FC236}">
                <a16:creationId xmlns:a16="http://schemas.microsoft.com/office/drawing/2014/main" id="{71348129-2E12-8A4C-83B6-4AE446CB1E7F}"/>
              </a:ext>
            </a:extLst>
          </p:cNvPr>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C79B7C66-ABE3-60EC-B5E2-6292F3724CC3}"/>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7" name="Slide Number Placeholder 6">
            <a:extLst>
              <a:ext uri="{FF2B5EF4-FFF2-40B4-BE49-F238E27FC236}">
                <a16:creationId xmlns:a16="http://schemas.microsoft.com/office/drawing/2014/main" id="{97842DDA-6165-D813-9B0A-38F645CA1B35}"/>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2749252B-C72B-4126-B568-563BDAE5A773}" type="slidenum">
              <a:t>‹#›</a:t>
            </a:fld>
            <a:endParaRPr lang="en-US"/>
          </a:p>
        </p:txBody>
      </p:sp>
    </p:spTree>
    <p:extLst>
      <p:ext uri="{BB962C8B-B14F-4D97-AF65-F5344CB8AC3E}">
        <p14:creationId xmlns:p14="http://schemas.microsoft.com/office/powerpoint/2010/main" val="3932868001"/>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DB534A-3977-307B-96C0-7B8780B34C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1A1134-651E-84AF-F3A2-3A6F3B3FA31A}"/>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873C2DDA-4367-2B98-2F9E-2FB34148A253}"/>
              </a:ext>
            </a:extLst>
          </p:cNvPr>
          <p:cNvSpPr txBox="1">
            <a:spLocks noGrp="1"/>
          </p:cNvSpPr>
          <p:nvPr>
            <p:ph type="sldNum" sz="quarter" idx="8"/>
          </p:nvPr>
        </p:nvSpPr>
        <p:spPr/>
        <p:txBody>
          <a:bodyPr/>
          <a:lstStyle/>
          <a:p>
            <a:pPr lvl="0"/>
            <a:fld id="{D7C60A3D-0E57-4E4B-904F-C68EEB6F49B0}" type="slidenum">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40E71D-0AEF-8B53-BE4E-44DBC8EA44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AEAE33-57BD-5BCF-F165-358A92D23A46}"/>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7750C7C6-7FAA-C6C7-DA33-3571F1CC036B}"/>
              </a:ext>
            </a:extLst>
          </p:cNvPr>
          <p:cNvSpPr txBox="1">
            <a:spLocks noGrp="1"/>
          </p:cNvSpPr>
          <p:nvPr>
            <p:ph type="sldNum" sz="quarter" idx="8"/>
          </p:nvPr>
        </p:nvSpPr>
        <p:spPr/>
        <p:txBody>
          <a:bodyPr/>
          <a:lstStyle/>
          <a:p>
            <a:pPr lvl="0"/>
            <a:fld id="{0A99F30D-0B01-457E-8AE7-2967F7D4C248}" type="slidenum">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163D45-A0C7-7FBD-78D7-2A8E0278BD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C878EA-A7A8-3BFC-1981-5449C1D76EB2}"/>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41B7820C-0C71-5B82-CC18-A677C78D1A63}"/>
              </a:ext>
            </a:extLst>
          </p:cNvPr>
          <p:cNvSpPr txBox="1">
            <a:spLocks noGrp="1"/>
          </p:cNvSpPr>
          <p:nvPr>
            <p:ph type="sldNum" sz="quarter" idx="8"/>
          </p:nvPr>
        </p:nvSpPr>
        <p:spPr/>
        <p:txBody>
          <a:bodyPr/>
          <a:lstStyle/>
          <a:p>
            <a:pPr lvl="0"/>
            <a:fld id="{1D17C6F7-5880-4590-9094-33FEA4CA1CA6}" type="slidenum">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E31939-8C66-E1A3-E576-57873D27F7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1D8B00-BD65-EF2A-C79E-4A30E5239307}"/>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FB0B91D9-CEAC-CA18-19AE-9CDE7BDDB0A2}"/>
              </a:ext>
            </a:extLst>
          </p:cNvPr>
          <p:cNvSpPr txBox="1">
            <a:spLocks noGrp="1"/>
          </p:cNvSpPr>
          <p:nvPr>
            <p:ph type="sldNum" sz="quarter" idx="8"/>
          </p:nvPr>
        </p:nvSpPr>
        <p:spPr/>
        <p:txBody>
          <a:bodyPr/>
          <a:lstStyle/>
          <a:p>
            <a:pPr lvl="0"/>
            <a:fld id="{55E8CFFE-CD81-4BB7-861A-1ADD2C60CC8B}" type="slidenum">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E0DF31-ABC9-52FE-107B-8A47294CC1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8C0746-1AD1-EF54-3D72-E455677D4E0D}"/>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63C4084A-C8B9-4ED0-1CE0-F25AF3A33EBE}"/>
              </a:ext>
            </a:extLst>
          </p:cNvPr>
          <p:cNvSpPr txBox="1">
            <a:spLocks noGrp="1"/>
          </p:cNvSpPr>
          <p:nvPr>
            <p:ph type="sldNum" sz="quarter" idx="8"/>
          </p:nvPr>
        </p:nvSpPr>
        <p:spPr/>
        <p:txBody>
          <a:bodyPr/>
          <a:lstStyle/>
          <a:p>
            <a:pPr lvl="0"/>
            <a:fld id="{499AA295-9B53-4389-97C5-0B4C58B12118}" type="slidenum">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7136FC-E5CA-37DE-C813-AC3CC6F9B5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C496D2-46BB-829C-F3CC-D064BF5A5528}"/>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901D62E1-0E44-6453-8171-4650E30FBD13}"/>
              </a:ext>
            </a:extLst>
          </p:cNvPr>
          <p:cNvSpPr txBox="1">
            <a:spLocks noGrp="1"/>
          </p:cNvSpPr>
          <p:nvPr>
            <p:ph type="sldNum" sz="quarter" idx="8"/>
          </p:nvPr>
        </p:nvSpPr>
        <p:spPr/>
        <p:txBody>
          <a:bodyPr/>
          <a:lstStyle/>
          <a:p>
            <a:pPr lvl="0"/>
            <a:fld id="{A727065E-43E2-4F0D-B1AB-78804E47E53C}" type="slidenum">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9F9A62-AD6C-5919-1BDA-F9B145391D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4B3FE6-E42B-FB82-E963-0842489FE11B}"/>
              </a:ext>
            </a:extLst>
          </p:cNvPr>
          <p:cNvSpPr txBox="1">
            <a:spLocks noGrp="1"/>
          </p:cNvSpPr>
          <p:nvPr>
            <p:ph type="body" sz="quarter" idx="1"/>
          </p:nvPr>
        </p:nvSpPr>
        <p:spPr/>
        <p:txBody>
          <a:bodyPr/>
          <a:lstStyle/>
          <a:p>
            <a:pPr lvl="0"/>
            <a:r>
              <a:rPr lang="en-US">
                <a:cs typeface="Calibri"/>
              </a:rPr>
              <a:t>Make hello world application in intellij </a:t>
            </a:r>
          </a:p>
          <a:p>
            <a:pPr lvl="0"/>
            <a:r>
              <a:rPr lang="en-US">
                <a:cs typeface="Calibri"/>
              </a:rPr>
              <a:t>Explain each line, especially route/decorator</a:t>
            </a:r>
          </a:p>
        </p:txBody>
      </p:sp>
      <p:sp>
        <p:nvSpPr>
          <p:cNvPr id="4" name="Slide Number Placeholder 3">
            <a:extLst>
              <a:ext uri="{FF2B5EF4-FFF2-40B4-BE49-F238E27FC236}">
                <a16:creationId xmlns:a16="http://schemas.microsoft.com/office/drawing/2014/main" id="{094CB246-0D67-A6EB-F3F9-84DAB75E563F}"/>
              </a:ext>
            </a:extLst>
          </p:cNvPr>
          <p:cNvSpPr txBox="1">
            <a:spLocks noGrp="1"/>
          </p:cNvSpPr>
          <p:nvPr>
            <p:ph type="sldNum" sz="quarter" idx="8"/>
          </p:nvPr>
        </p:nvSpPr>
        <p:spPr/>
        <p:txBody>
          <a:bodyPr/>
          <a:lstStyle/>
          <a:p>
            <a:pPr lvl="0"/>
            <a:fld id="{BB512A55-C8AA-427A-AB00-172285F1D9D3}" type="slidenum">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C2EE5F-9911-1371-FE05-A7BE58B9DB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4BE62-601F-569C-EC53-047B91D6090B}"/>
              </a:ext>
            </a:extLst>
          </p:cNvPr>
          <p:cNvSpPr txBox="1">
            <a:spLocks noGrp="1"/>
          </p:cNvSpPr>
          <p:nvPr>
            <p:ph type="body" sz="quarter" idx="1"/>
          </p:nvPr>
        </p:nvSpPr>
        <p:spPr/>
        <p:txBody>
          <a:bodyPr/>
          <a:lstStyle/>
          <a:p>
            <a:pPr lvl="0"/>
            <a:r>
              <a:rPr lang="en-US">
                <a:cs typeface="Calibri"/>
              </a:rPr>
              <a:t>Modify previous hello world example</a:t>
            </a:r>
          </a:p>
          <a:p>
            <a:pPr lvl="0"/>
            <a:r>
              <a:rPr lang="en-US">
                <a:cs typeface="Calibri"/>
              </a:rPr>
              <a:t>Add new function that gets the &lt;username&gt; in the route</a:t>
            </a:r>
          </a:p>
        </p:txBody>
      </p:sp>
      <p:sp>
        <p:nvSpPr>
          <p:cNvPr id="4" name="Slide Number Placeholder 3">
            <a:extLst>
              <a:ext uri="{FF2B5EF4-FFF2-40B4-BE49-F238E27FC236}">
                <a16:creationId xmlns:a16="http://schemas.microsoft.com/office/drawing/2014/main" id="{D9ED91C2-171B-9E12-06F4-DA5655B6A3CC}"/>
              </a:ext>
            </a:extLst>
          </p:cNvPr>
          <p:cNvSpPr txBox="1">
            <a:spLocks noGrp="1"/>
          </p:cNvSpPr>
          <p:nvPr>
            <p:ph type="sldNum" sz="quarter" idx="8"/>
          </p:nvPr>
        </p:nvSpPr>
        <p:spPr/>
        <p:txBody>
          <a:bodyPr/>
          <a:lstStyle/>
          <a:p>
            <a:pPr lvl="0"/>
            <a:fld id="{0BA305C7-D1D5-495F-A766-E8EE3D010643}" type="slidenum">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EFA0AD-26E4-177F-6404-B3EB241607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E56864-BE44-8AE2-2025-62722B9F1077}"/>
              </a:ext>
            </a:extLst>
          </p:cNvPr>
          <p:cNvSpPr txBox="1">
            <a:spLocks noGrp="1"/>
          </p:cNvSpPr>
          <p:nvPr>
            <p:ph type="body" sz="quarter" idx="1"/>
          </p:nvPr>
        </p:nvSpPr>
        <p:spPr/>
        <p:txBody>
          <a:bodyPr/>
          <a:lstStyle/>
          <a:p>
            <a:pPr lvl="0"/>
            <a:r>
              <a:rPr lang="en-US">
                <a:cs typeface="Calibri"/>
              </a:rPr>
              <a:t>Show an example of render_template</a:t>
            </a:r>
          </a:p>
        </p:txBody>
      </p:sp>
      <p:sp>
        <p:nvSpPr>
          <p:cNvPr id="4" name="Slide Number Placeholder 3">
            <a:extLst>
              <a:ext uri="{FF2B5EF4-FFF2-40B4-BE49-F238E27FC236}">
                <a16:creationId xmlns:a16="http://schemas.microsoft.com/office/drawing/2014/main" id="{4DDA55B2-BEEB-0C3F-735A-D8BBFED76B54}"/>
              </a:ext>
            </a:extLst>
          </p:cNvPr>
          <p:cNvSpPr txBox="1">
            <a:spLocks noGrp="1"/>
          </p:cNvSpPr>
          <p:nvPr>
            <p:ph type="sldNum" sz="quarter" idx="8"/>
          </p:nvPr>
        </p:nvSpPr>
        <p:spPr/>
        <p:txBody>
          <a:bodyPr/>
          <a:lstStyle/>
          <a:p>
            <a:pPr lvl="0"/>
            <a:fld id="{876748A7-9B5C-4309-A5FB-AF16AC843732}" type="slidenum">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590121-2CA4-1BBF-CB19-24F107AE53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0E5076-E610-2695-0E37-9B5222D67DD5}"/>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6F2C6F40-DEC8-BA32-9C9F-FD17213E93A5}"/>
              </a:ext>
            </a:extLst>
          </p:cNvPr>
          <p:cNvSpPr txBox="1">
            <a:spLocks noGrp="1"/>
          </p:cNvSpPr>
          <p:nvPr>
            <p:ph type="sldNum" sz="quarter" idx="8"/>
          </p:nvPr>
        </p:nvSpPr>
        <p:spPr/>
        <p:txBody>
          <a:bodyPr/>
          <a:lstStyle/>
          <a:p>
            <a:pPr lvl="0"/>
            <a:fld id="{86583326-3959-45B6-98FD-FEDF6482F31C}" type="slidenum">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F66E660-14BB-ADA3-BF6F-59629C8AABF1}"/>
              </a:ext>
            </a:extLst>
          </p:cNvPr>
          <p:cNvSpPr txBox="1">
            <a:spLocks noGrp="1"/>
          </p:cNvSpPr>
          <p:nvPr>
            <p:ph type="sldNum" sz="quarter" idx="8"/>
          </p:nvPr>
        </p:nvSpPr>
        <p:spPr/>
        <p:txBody>
          <a:bodyPr/>
          <a:lstStyle>
            <a:lvl1pPr>
              <a:defRPr/>
            </a:lvl1pPr>
          </a:lstStyle>
          <a:p>
            <a:pPr lvl="0"/>
            <a:fld id="{4CF571FF-6F8D-4BA2-A68E-730478BFEB1C}" type="slidenum">
              <a:t>‹#›</a:t>
            </a:fld>
            <a:endParaRPr lang="en-US"/>
          </a:p>
        </p:txBody>
      </p:sp>
      <p:sp>
        <p:nvSpPr>
          <p:cNvPr id="3" name="Footer Placeholder 4">
            <a:extLst>
              <a:ext uri="{FF2B5EF4-FFF2-40B4-BE49-F238E27FC236}">
                <a16:creationId xmlns:a16="http://schemas.microsoft.com/office/drawing/2014/main" id="{3A1BC4A7-AD71-FF3E-3EB4-9E125CB3B33D}"/>
              </a:ext>
            </a:extLst>
          </p:cNvPr>
          <p:cNvSpPr txBox="1">
            <a:spLocks noGrp="1"/>
          </p:cNvSpPr>
          <p:nvPr>
            <p:ph type="ftr" sz="quarter" idx="9"/>
          </p:nvPr>
        </p:nvSpPr>
        <p:spPr/>
        <p:txBody>
          <a:bodyPr/>
          <a:lstStyle>
            <a:lvl1pPr>
              <a:defRPr/>
            </a:lvl1pPr>
          </a:lstStyle>
          <a:p>
            <a:pPr lvl="0"/>
            <a:r>
              <a:rPr lang="en-US"/>
              <a:t>Presentation title</a:t>
            </a:r>
          </a:p>
        </p:txBody>
      </p:sp>
      <p:sp>
        <p:nvSpPr>
          <p:cNvPr id="4" name="Date Placeholder 3">
            <a:extLst>
              <a:ext uri="{FF2B5EF4-FFF2-40B4-BE49-F238E27FC236}">
                <a16:creationId xmlns:a16="http://schemas.microsoft.com/office/drawing/2014/main" id="{489C7160-9B4E-1A89-F9F0-C2C6CF0BEECE}"/>
              </a:ext>
            </a:extLst>
          </p:cNvPr>
          <p:cNvSpPr txBox="1">
            <a:spLocks noGrp="1"/>
          </p:cNvSpPr>
          <p:nvPr>
            <p:ph type="dt" sz="half" idx="7"/>
          </p:nvPr>
        </p:nvSpPr>
        <p:spPr/>
        <p:txBody>
          <a:bodyPr/>
          <a:lstStyle>
            <a:lvl1pPr>
              <a:defRPr/>
            </a:lvl1pPr>
          </a:lstStyle>
          <a:p>
            <a:pPr lvl="0"/>
            <a:fld id="{2D663CB0-209D-4D98-A19E-886E33DAD41D}" type="datetime1">
              <a:rPr lang="en-US"/>
              <a:pPr lvl="0"/>
              <a:t>11/5/2025</a:t>
            </a:fld>
            <a:endParaRPr lang="en-US"/>
          </a:p>
        </p:txBody>
      </p:sp>
    </p:spTree>
    <p:extLst>
      <p:ext uri="{BB962C8B-B14F-4D97-AF65-F5344CB8AC3E}">
        <p14:creationId xmlns:p14="http://schemas.microsoft.com/office/powerpoint/2010/main" val="164689024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able">
    <p:bg>
      <p:bgPr>
        <a:solidFill>
          <a:srgbClr val="F2F2F2"/>
        </a:soli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9E0F01C6-E384-D825-5A2B-CBAD2004112A}"/>
              </a:ext>
            </a:extLst>
          </p:cNvPr>
          <p:cNvSpPr txBox="1">
            <a:spLocks noGrp="1"/>
          </p:cNvSpPr>
          <p:nvPr>
            <p:ph type="ftr" sz="quarter" idx="9"/>
          </p:nvPr>
        </p:nvSpPr>
        <p:spPr/>
        <p:txBody>
          <a:bodyPr/>
          <a:lstStyle>
            <a:lvl1pPr>
              <a:defRPr/>
            </a:lvl1pPr>
          </a:lstStyle>
          <a:p>
            <a:pPr lvl="0"/>
            <a:r>
              <a:rPr lang="en-US"/>
              <a:t>Presentation title</a:t>
            </a:r>
          </a:p>
        </p:txBody>
      </p:sp>
      <p:sp>
        <p:nvSpPr>
          <p:cNvPr id="3" name="Date Placeholder 3">
            <a:extLst>
              <a:ext uri="{FF2B5EF4-FFF2-40B4-BE49-F238E27FC236}">
                <a16:creationId xmlns:a16="http://schemas.microsoft.com/office/drawing/2014/main" id="{E1FA735B-24C5-983D-DB01-05CB97882A56}"/>
              </a:ext>
            </a:extLst>
          </p:cNvPr>
          <p:cNvSpPr txBox="1">
            <a:spLocks noGrp="1"/>
          </p:cNvSpPr>
          <p:nvPr>
            <p:ph type="dt" sz="half" idx="7"/>
          </p:nvPr>
        </p:nvSpPr>
        <p:spPr/>
        <p:txBody>
          <a:bodyPr/>
          <a:lstStyle>
            <a:lvl1pPr>
              <a:defRPr/>
            </a:lvl1pPr>
          </a:lstStyle>
          <a:p>
            <a:pPr lvl="0"/>
            <a:fld id="{393CA979-959C-4D0F-B0E3-70B2E72B31CC}" type="datetime1">
              <a:rPr lang="en-US"/>
              <a:pPr lvl="0"/>
              <a:t>11/5/2025</a:t>
            </a:fld>
            <a:endParaRPr lang="en-US"/>
          </a:p>
        </p:txBody>
      </p:sp>
    </p:spTree>
    <p:extLst>
      <p:ext uri="{BB962C8B-B14F-4D97-AF65-F5344CB8AC3E}">
        <p14:creationId xmlns:p14="http://schemas.microsoft.com/office/powerpoint/2010/main" val="824643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DC1FB-D2A1-A5EF-4760-BD4ED37A385A}"/>
              </a:ext>
            </a:extLst>
          </p:cNvPr>
          <p:cNvSpPr txBox="1">
            <a:spLocks noGrp="1"/>
          </p:cNvSpPr>
          <p:nvPr>
            <p:ph type="title"/>
          </p:nvPr>
        </p:nvSpPr>
        <p:spPr>
          <a:xfrm>
            <a:off x="1154960" y="1063419"/>
            <a:ext cx="6742630" cy="4675702"/>
          </a:xfrm>
        </p:spPr>
        <p:txBody>
          <a:bodyPr anchor="b"/>
          <a:lstStyle>
            <a:lvl1pPr>
              <a:defRPr sz="6000" cap="all"/>
            </a:lvl1pPr>
          </a:lstStyle>
          <a:p>
            <a:pPr lvl="0"/>
            <a:r>
              <a:rPr lang="en-US"/>
              <a:t>Click to add title</a:t>
            </a:r>
          </a:p>
        </p:txBody>
      </p:sp>
      <p:sp>
        <p:nvSpPr>
          <p:cNvPr id="3" name="Picture Placeholder 7">
            <a:extLst>
              <a:ext uri="{FF2B5EF4-FFF2-40B4-BE49-F238E27FC236}">
                <a16:creationId xmlns:a16="http://schemas.microsoft.com/office/drawing/2014/main" id="{B1E27DB2-2AFC-028F-E843-23CE77075DE2}"/>
              </a:ext>
            </a:extLst>
          </p:cNvPr>
          <p:cNvSpPr txBox="1">
            <a:spLocks noGrp="1"/>
          </p:cNvSpPr>
          <p:nvPr>
            <p:ph type="pic" idx="4294967295"/>
          </p:nvPr>
        </p:nvSpPr>
        <p:spPr>
          <a:xfrm>
            <a:off x="8336100" y="305455"/>
            <a:ext cx="2847971" cy="6236207"/>
          </a:xfrm>
        </p:spPr>
        <p:txBody>
          <a:bodyPr anchorCtr="1"/>
          <a:lstStyle>
            <a:lvl1pPr marL="0" indent="0" algn="ctr">
              <a:buNone/>
              <a:defRPr sz="1600"/>
            </a:lvl1pPr>
          </a:lstStyle>
          <a:p>
            <a:pPr lvl="0"/>
            <a:r>
              <a:rPr lang="en-US"/>
              <a:t>Click icon to add picture</a:t>
            </a:r>
          </a:p>
        </p:txBody>
      </p:sp>
      <p:sp>
        <p:nvSpPr>
          <p:cNvPr id="4" name="Slide Number Placeholder 5">
            <a:extLst>
              <a:ext uri="{FF2B5EF4-FFF2-40B4-BE49-F238E27FC236}">
                <a16:creationId xmlns:a16="http://schemas.microsoft.com/office/drawing/2014/main" id="{8658D9D0-2C9F-1206-D16E-FFA3F4807593}"/>
              </a:ext>
            </a:extLst>
          </p:cNvPr>
          <p:cNvSpPr txBox="1">
            <a:spLocks noGrp="1"/>
          </p:cNvSpPr>
          <p:nvPr>
            <p:ph type="sldNum" sz="quarter" idx="8"/>
          </p:nvPr>
        </p:nvSpPr>
        <p:spPr/>
        <p:txBody>
          <a:bodyPr/>
          <a:lstStyle>
            <a:lvl1pPr>
              <a:defRPr/>
            </a:lvl1pPr>
          </a:lstStyle>
          <a:p>
            <a:pPr lvl="0"/>
            <a:fld id="{CAA5E90C-2B4B-4CB4-BCA0-C66267FE8A9E}" type="slidenum">
              <a:t>‹#›</a:t>
            </a:fld>
            <a:endParaRPr lang="en-US"/>
          </a:p>
        </p:txBody>
      </p:sp>
      <p:sp>
        <p:nvSpPr>
          <p:cNvPr id="5" name="Footer Placeholder 4">
            <a:extLst>
              <a:ext uri="{FF2B5EF4-FFF2-40B4-BE49-F238E27FC236}">
                <a16:creationId xmlns:a16="http://schemas.microsoft.com/office/drawing/2014/main" id="{A5BC652E-3067-CF69-1F56-CF61AF7E6973}"/>
              </a:ext>
            </a:extLst>
          </p:cNvPr>
          <p:cNvSpPr txBox="1">
            <a:spLocks noGrp="1"/>
          </p:cNvSpPr>
          <p:nvPr>
            <p:ph type="ftr" sz="quarter" idx="9"/>
          </p:nvPr>
        </p:nvSpPr>
        <p:spPr/>
        <p:txBody>
          <a:bodyPr/>
          <a:lstStyle>
            <a:lvl1pPr>
              <a:defRPr/>
            </a:lvl1pPr>
          </a:lstStyle>
          <a:p>
            <a:pPr lvl="0"/>
            <a:r>
              <a:rPr lang="en-US"/>
              <a:t>Presentation title</a:t>
            </a:r>
          </a:p>
        </p:txBody>
      </p:sp>
      <p:sp>
        <p:nvSpPr>
          <p:cNvPr id="6" name="Date Placeholder 3">
            <a:extLst>
              <a:ext uri="{FF2B5EF4-FFF2-40B4-BE49-F238E27FC236}">
                <a16:creationId xmlns:a16="http://schemas.microsoft.com/office/drawing/2014/main" id="{A2204009-EB16-AC1D-391E-9AD885DA996C}"/>
              </a:ext>
            </a:extLst>
          </p:cNvPr>
          <p:cNvSpPr txBox="1">
            <a:spLocks noGrp="1"/>
          </p:cNvSpPr>
          <p:nvPr>
            <p:ph type="dt" sz="half" idx="7"/>
          </p:nvPr>
        </p:nvSpPr>
        <p:spPr/>
        <p:txBody>
          <a:bodyPr/>
          <a:lstStyle>
            <a:lvl1pPr>
              <a:defRPr/>
            </a:lvl1pPr>
          </a:lstStyle>
          <a:p>
            <a:pPr lvl="0"/>
            <a:fld id="{745DDF37-9521-402F-9149-8A66AD5F34B0}" type="datetime1">
              <a:rPr lang="en-US"/>
              <a:pPr lvl="0"/>
              <a:t>11/5/2025</a:t>
            </a:fld>
            <a:endParaRPr lang="en-US"/>
          </a:p>
        </p:txBody>
      </p:sp>
    </p:spTree>
    <p:extLst>
      <p:ext uri="{BB962C8B-B14F-4D97-AF65-F5344CB8AC3E}">
        <p14:creationId xmlns:p14="http://schemas.microsoft.com/office/powerpoint/2010/main" val="3863050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wo Content 2">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FEE43954-33FF-E5BF-D4F3-030816323190}"/>
              </a:ext>
            </a:extLst>
          </p:cNvPr>
          <p:cNvSpPr txBox="1">
            <a:spLocks noGrp="1"/>
          </p:cNvSpPr>
          <p:nvPr>
            <p:ph type="sldNum" sz="quarter" idx="8"/>
          </p:nvPr>
        </p:nvSpPr>
        <p:spPr/>
        <p:txBody>
          <a:bodyPr/>
          <a:lstStyle>
            <a:lvl1pPr>
              <a:defRPr/>
            </a:lvl1pPr>
          </a:lstStyle>
          <a:p>
            <a:pPr lvl="0"/>
            <a:fld id="{59EE15D5-1CC3-4356-A790-2DF5F96B37C7}" type="slidenum">
              <a:t>‹#›</a:t>
            </a:fld>
            <a:endParaRPr lang="en-US"/>
          </a:p>
        </p:txBody>
      </p:sp>
      <p:sp>
        <p:nvSpPr>
          <p:cNvPr id="3" name="Footer Placeholder 4">
            <a:extLst>
              <a:ext uri="{FF2B5EF4-FFF2-40B4-BE49-F238E27FC236}">
                <a16:creationId xmlns:a16="http://schemas.microsoft.com/office/drawing/2014/main" id="{C309DD75-AC0C-1846-76B2-FC28ECFA619C}"/>
              </a:ext>
            </a:extLst>
          </p:cNvPr>
          <p:cNvSpPr txBox="1">
            <a:spLocks noGrp="1"/>
          </p:cNvSpPr>
          <p:nvPr>
            <p:ph type="ftr" sz="quarter" idx="9"/>
          </p:nvPr>
        </p:nvSpPr>
        <p:spPr/>
        <p:txBody>
          <a:bodyPr/>
          <a:lstStyle>
            <a:lvl1pPr>
              <a:defRPr/>
            </a:lvl1pPr>
          </a:lstStyle>
          <a:p>
            <a:pPr lvl="0"/>
            <a:r>
              <a:rPr lang="en-US"/>
              <a:t>Presentation title</a:t>
            </a:r>
          </a:p>
        </p:txBody>
      </p:sp>
      <p:sp>
        <p:nvSpPr>
          <p:cNvPr id="4" name="Date Placeholder 3">
            <a:extLst>
              <a:ext uri="{FF2B5EF4-FFF2-40B4-BE49-F238E27FC236}">
                <a16:creationId xmlns:a16="http://schemas.microsoft.com/office/drawing/2014/main" id="{86B65962-28F0-F367-EF42-353C13590704}"/>
              </a:ext>
            </a:extLst>
          </p:cNvPr>
          <p:cNvSpPr txBox="1">
            <a:spLocks noGrp="1"/>
          </p:cNvSpPr>
          <p:nvPr>
            <p:ph type="dt" sz="half" idx="7"/>
          </p:nvPr>
        </p:nvSpPr>
        <p:spPr/>
        <p:txBody>
          <a:bodyPr/>
          <a:lstStyle>
            <a:lvl1pPr>
              <a:defRPr/>
            </a:lvl1pPr>
          </a:lstStyle>
          <a:p>
            <a:pPr lvl="0"/>
            <a:fld id="{3B8E5468-B384-4FC3-89E8-06F60FD3DCC9}" type="datetime1">
              <a:rPr lang="en-US"/>
              <a:pPr lvl="0"/>
              <a:t>11/5/2025</a:t>
            </a:fld>
            <a:endParaRPr lang="en-US"/>
          </a:p>
        </p:txBody>
      </p:sp>
    </p:spTree>
    <p:extLst>
      <p:ext uri="{BB962C8B-B14F-4D97-AF65-F5344CB8AC3E}">
        <p14:creationId xmlns:p14="http://schemas.microsoft.com/office/powerpoint/2010/main" val="48468110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3230B-7DC1-2754-8B1C-84C911C4DF00}"/>
              </a:ext>
            </a:extLst>
          </p:cNvPr>
          <p:cNvSpPr txBox="1">
            <a:spLocks noGrp="1"/>
          </p:cNvSpPr>
          <p:nvPr>
            <p:ph type="title"/>
          </p:nvPr>
        </p:nvSpPr>
        <p:spPr>
          <a:xfrm>
            <a:off x="5883734" y="876296"/>
            <a:ext cx="4949363" cy="3371850"/>
          </a:xfrm>
        </p:spPr>
        <p:txBody>
          <a:bodyPr lIns="0" anchor="ctr">
            <a:normAutofit/>
          </a:bodyPr>
          <a:lstStyle>
            <a:lvl1pPr>
              <a:defRPr sz="4400" cap="all"/>
            </a:lvl1pPr>
          </a:lstStyle>
          <a:p>
            <a:pPr lvl="0"/>
            <a:r>
              <a:rPr lang="en-US"/>
              <a:t>Click to add title</a:t>
            </a:r>
          </a:p>
        </p:txBody>
      </p:sp>
      <p:sp>
        <p:nvSpPr>
          <p:cNvPr id="3" name="Subtitle 2">
            <a:extLst>
              <a:ext uri="{FF2B5EF4-FFF2-40B4-BE49-F238E27FC236}">
                <a16:creationId xmlns:a16="http://schemas.microsoft.com/office/drawing/2014/main" id="{704F3A71-9C4D-EB31-67E2-E4E1183B4917}"/>
              </a:ext>
            </a:extLst>
          </p:cNvPr>
          <p:cNvSpPr txBox="1">
            <a:spLocks noGrp="1"/>
          </p:cNvSpPr>
          <p:nvPr>
            <p:ph type="subTitle" idx="4294967295"/>
          </p:nvPr>
        </p:nvSpPr>
        <p:spPr>
          <a:xfrm>
            <a:off x="5883734" y="4095753"/>
            <a:ext cx="4949363" cy="1993904"/>
          </a:xfrm>
        </p:spPr>
        <p:txBody>
          <a:bodyPr lIns="0" anchor="ctr"/>
          <a:lstStyle>
            <a:lvl1pPr marL="0" indent="0">
              <a:lnSpc>
                <a:spcPct val="150000"/>
              </a:lnSpc>
              <a:buNone/>
              <a:defRPr cap="all"/>
            </a:lvl1pPr>
          </a:lstStyle>
          <a:p>
            <a:pPr lvl="0"/>
            <a:r>
              <a:rPr lang="en-US"/>
              <a:t>Click to add subtitle</a:t>
            </a:r>
          </a:p>
        </p:txBody>
      </p:sp>
      <p:sp>
        <p:nvSpPr>
          <p:cNvPr id="4" name="Slide Number Placeholder 5">
            <a:extLst>
              <a:ext uri="{FF2B5EF4-FFF2-40B4-BE49-F238E27FC236}">
                <a16:creationId xmlns:a16="http://schemas.microsoft.com/office/drawing/2014/main" id="{6EE34310-AB47-9DC0-DC53-D8ACBECF15CA}"/>
              </a:ext>
            </a:extLst>
          </p:cNvPr>
          <p:cNvSpPr txBox="1">
            <a:spLocks noGrp="1"/>
          </p:cNvSpPr>
          <p:nvPr>
            <p:ph type="sldNum" sz="quarter" idx="8"/>
          </p:nvPr>
        </p:nvSpPr>
        <p:spPr/>
        <p:txBody>
          <a:bodyPr/>
          <a:lstStyle>
            <a:lvl1pPr>
              <a:defRPr/>
            </a:lvl1pPr>
          </a:lstStyle>
          <a:p>
            <a:pPr lvl="0"/>
            <a:fld id="{AAF8ADF7-66AB-42EC-843B-CF9C01AE0922}" type="slidenum">
              <a:t>‹#›</a:t>
            </a:fld>
            <a:endParaRPr lang="en-US"/>
          </a:p>
        </p:txBody>
      </p:sp>
      <p:sp>
        <p:nvSpPr>
          <p:cNvPr id="5" name="Footer Placeholder 4">
            <a:extLst>
              <a:ext uri="{FF2B5EF4-FFF2-40B4-BE49-F238E27FC236}">
                <a16:creationId xmlns:a16="http://schemas.microsoft.com/office/drawing/2014/main" id="{09E76C7D-464E-0A6D-9C3B-F389446C3AF3}"/>
              </a:ext>
            </a:extLst>
          </p:cNvPr>
          <p:cNvSpPr txBox="1">
            <a:spLocks noGrp="1"/>
          </p:cNvSpPr>
          <p:nvPr>
            <p:ph type="ftr" sz="quarter" idx="9"/>
          </p:nvPr>
        </p:nvSpPr>
        <p:spPr/>
        <p:txBody>
          <a:bodyPr/>
          <a:lstStyle>
            <a:lvl1pPr>
              <a:defRPr/>
            </a:lvl1pPr>
          </a:lstStyle>
          <a:p>
            <a:pPr lvl="0"/>
            <a:r>
              <a:rPr lang="en-US"/>
              <a:t>Presentation title</a:t>
            </a:r>
          </a:p>
        </p:txBody>
      </p:sp>
      <p:sp>
        <p:nvSpPr>
          <p:cNvPr id="6" name="Date Placeholder 3">
            <a:extLst>
              <a:ext uri="{FF2B5EF4-FFF2-40B4-BE49-F238E27FC236}">
                <a16:creationId xmlns:a16="http://schemas.microsoft.com/office/drawing/2014/main" id="{31B812C0-4FE4-B787-A246-20CDEA4F869A}"/>
              </a:ext>
            </a:extLst>
          </p:cNvPr>
          <p:cNvSpPr txBox="1">
            <a:spLocks noGrp="1"/>
          </p:cNvSpPr>
          <p:nvPr>
            <p:ph type="dt" sz="half" idx="7"/>
          </p:nvPr>
        </p:nvSpPr>
        <p:spPr/>
        <p:txBody>
          <a:bodyPr/>
          <a:lstStyle>
            <a:lvl1pPr>
              <a:defRPr/>
            </a:lvl1pPr>
          </a:lstStyle>
          <a:p>
            <a:pPr lvl="0"/>
            <a:fld id="{19B87871-93CF-4622-AD4E-4FAEBD5F17EB}" type="datetime1">
              <a:rPr lang="en-US"/>
              <a:pPr lvl="0"/>
              <a:t>11/5/2025</a:t>
            </a:fld>
            <a:endParaRPr lang="en-US"/>
          </a:p>
        </p:txBody>
      </p:sp>
    </p:spTree>
    <p:extLst>
      <p:ext uri="{BB962C8B-B14F-4D97-AF65-F5344CB8AC3E}">
        <p14:creationId xmlns:p14="http://schemas.microsoft.com/office/powerpoint/2010/main" val="156555806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62784A2-426B-7A54-09B7-AC057CE3DDAE}"/>
              </a:ext>
            </a:extLst>
          </p:cNvPr>
          <p:cNvSpPr txBox="1">
            <a:spLocks noGrp="1"/>
          </p:cNvSpPr>
          <p:nvPr>
            <p:ph type="dt" sz="half" idx="7"/>
          </p:nvPr>
        </p:nvSpPr>
        <p:spPr/>
        <p:txBody>
          <a:bodyPr/>
          <a:lstStyle>
            <a:lvl1pPr>
              <a:defRPr/>
            </a:lvl1pPr>
          </a:lstStyle>
          <a:p>
            <a:pPr lvl="0"/>
            <a:fld id="{57870F9D-BC88-4034-A8E5-2592FEB432CC}" type="datetime1">
              <a:rPr lang="en-US"/>
              <a:pPr lvl="0"/>
              <a:t>11/5/2025</a:t>
            </a:fld>
            <a:endParaRPr lang="en-US"/>
          </a:p>
        </p:txBody>
      </p:sp>
    </p:spTree>
    <p:extLst>
      <p:ext uri="{BB962C8B-B14F-4D97-AF65-F5344CB8AC3E}">
        <p14:creationId xmlns:p14="http://schemas.microsoft.com/office/powerpoint/2010/main" val="3844998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genda">
    <p:bg>
      <p:bgPr>
        <a:solidFill>
          <a:srgbClr val="F2F2F2"/>
        </a:solidFill>
        <a:effectLst/>
      </p:bgPr>
    </p:bg>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27E4384A-0D65-4460-F20C-D83DAFB8D184}"/>
              </a:ext>
            </a:extLst>
          </p:cNvPr>
          <p:cNvSpPr txBox="1">
            <a:spLocks noGrp="1"/>
          </p:cNvSpPr>
          <p:nvPr>
            <p:ph type="sldNum" sz="quarter" idx="8"/>
          </p:nvPr>
        </p:nvSpPr>
        <p:spPr/>
        <p:txBody>
          <a:bodyPr/>
          <a:lstStyle>
            <a:lvl1pPr>
              <a:defRPr/>
            </a:lvl1pPr>
          </a:lstStyle>
          <a:p>
            <a:pPr lvl="0"/>
            <a:fld id="{B1EDAFB8-5FB2-422E-935A-C5440C6F93C1}" type="slidenum">
              <a:t>‹#›</a:t>
            </a:fld>
            <a:endParaRPr lang="en-US"/>
          </a:p>
        </p:txBody>
      </p:sp>
      <p:sp>
        <p:nvSpPr>
          <p:cNvPr id="3" name="Footer Placeholder 4">
            <a:extLst>
              <a:ext uri="{FF2B5EF4-FFF2-40B4-BE49-F238E27FC236}">
                <a16:creationId xmlns:a16="http://schemas.microsoft.com/office/drawing/2014/main" id="{135F9B11-5850-3F5E-0499-AA6E02921F6B}"/>
              </a:ext>
            </a:extLst>
          </p:cNvPr>
          <p:cNvSpPr txBox="1">
            <a:spLocks noGrp="1"/>
          </p:cNvSpPr>
          <p:nvPr>
            <p:ph type="ftr" sz="quarter" idx="9"/>
          </p:nvPr>
        </p:nvSpPr>
        <p:spPr/>
        <p:txBody>
          <a:bodyPr/>
          <a:lstStyle>
            <a:lvl1pPr>
              <a:defRPr/>
            </a:lvl1pPr>
          </a:lstStyle>
          <a:p>
            <a:pPr lvl="0"/>
            <a:r>
              <a:rPr lang="en-US"/>
              <a:t>Presentation title</a:t>
            </a:r>
          </a:p>
        </p:txBody>
      </p:sp>
      <p:sp>
        <p:nvSpPr>
          <p:cNvPr id="4" name="Date Placeholder 3">
            <a:extLst>
              <a:ext uri="{FF2B5EF4-FFF2-40B4-BE49-F238E27FC236}">
                <a16:creationId xmlns:a16="http://schemas.microsoft.com/office/drawing/2014/main" id="{9DFED873-B570-CBE0-C7E5-310DACD0A99A}"/>
              </a:ext>
            </a:extLst>
          </p:cNvPr>
          <p:cNvSpPr txBox="1">
            <a:spLocks noGrp="1"/>
          </p:cNvSpPr>
          <p:nvPr>
            <p:ph type="dt" sz="half" idx="7"/>
          </p:nvPr>
        </p:nvSpPr>
        <p:spPr/>
        <p:txBody>
          <a:bodyPr/>
          <a:lstStyle>
            <a:lvl1pPr>
              <a:defRPr/>
            </a:lvl1pPr>
          </a:lstStyle>
          <a:p>
            <a:pPr lvl="0"/>
            <a:fld id="{2659C227-EF23-4650-B776-10E87808DFA5}" type="datetime1">
              <a:rPr lang="en-US"/>
              <a:pPr lvl="0"/>
              <a:t>11/5/2025</a:t>
            </a:fld>
            <a:endParaRPr lang="en-US"/>
          </a:p>
        </p:txBody>
      </p:sp>
    </p:spTree>
    <p:extLst>
      <p:ext uri="{BB962C8B-B14F-4D97-AF65-F5344CB8AC3E}">
        <p14:creationId xmlns:p14="http://schemas.microsoft.com/office/powerpoint/2010/main" val="405033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le + Subtitle">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66725189-2F35-7461-9F3A-AF0447DD242A}"/>
              </a:ext>
            </a:extLst>
          </p:cNvPr>
          <p:cNvSpPr txBox="1">
            <a:spLocks noGrp="1"/>
          </p:cNvSpPr>
          <p:nvPr>
            <p:ph type="sldNum" sz="quarter" idx="8"/>
          </p:nvPr>
        </p:nvSpPr>
        <p:spPr/>
        <p:txBody>
          <a:bodyPr/>
          <a:lstStyle>
            <a:lvl1pPr>
              <a:defRPr/>
            </a:lvl1pPr>
          </a:lstStyle>
          <a:p>
            <a:pPr lvl="0"/>
            <a:fld id="{783FB260-365C-4B02-9D5D-972921E37500}" type="slidenum">
              <a:t>‹#›</a:t>
            </a:fld>
            <a:endParaRPr lang="en-US"/>
          </a:p>
        </p:txBody>
      </p:sp>
      <p:sp>
        <p:nvSpPr>
          <p:cNvPr id="3" name="Footer Placeholder 4">
            <a:extLst>
              <a:ext uri="{FF2B5EF4-FFF2-40B4-BE49-F238E27FC236}">
                <a16:creationId xmlns:a16="http://schemas.microsoft.com/office/drawing/2014/main" id="{AEDB273E-D2A3-0E67-A6C3-E7FA31D4F5E8}"/>
              </a:ext>
            </a:extLst>
          </p:cNvPr>
          <p:cNvSpPr txBox="1">
            <a:spLocks noGrp="1"/>
          </p:cNvSpPr>
          <p:nvPr>
            <p:ph type="ftr" sz="quarter" idx="9"/>
          </p:nvPr>
        </p:nvSpPr>
        <p:spPr/>
        <p:txBody>
          <a:bodyPr/>
          <a:lstStyle>
            <a:lvl1pPr>
              <a:defRPr/>
            </a:lvl1pPr>
          </a:lstStyle>
          <a:p>
            <a:pPr lvl="0"/>
            <a:r>
              <a:rPr lang="en-US"/>
              <a:t>Presentation title</a:t>
            </a:r>
          </a:p>
        </p:txBody>
      </p:sp>
      <p:sp>
        <p:nvSpPr>
          <p:cNvPr id="4" name="Date Placeholder 3">
            <a:extLst>
              <a:ext uri="{FF2B5EF4-FFF2-40B4-BE49-F238E27FC236}">
                <a16:creationId xmlns:a16="http://schemas.microsoft.com/office/drawing/2014/main" id="{7CB2CF75-7F94-7338-91FC-AB89C8F71AA6}"/>
              </a:ext>
            </a:extLst>
          </p:cNvPr>
          <p:cNvSpPr txBox="1">
            <a:spLocks noGrp="1"/>
          </p:cNvSpPr>
          <p:nvPr>
            <p:ph type="dt" sz="half" idx="7"/>
          </p:nvPr>
        </p:nvSpPr>
        <p:spPr/>
        <p:txBody>
          <a:bodyPr/>
          <a:lstStyle>
            <a:lvl1pPr>
              <a:defRPr/>
            </a:lvl1pPr>
          </a:lstStyle>
          <a:p>
            <a:pPr lvl="0"/>
            <a:fld id="{8AA1D897-745F-4B1F-AE71-C9DD8D1DE25D}" type="datetime1">
              <a:rPr lang="en-US"/>
              <a:pPr lvl="0"/>
              <a:t>11/5/2025</a:t>
            </a:fld>
            <a:endParaRPr lang="en-US"/>
          </a:p>
        </p:txBody>
      </p:sp>
    </p:spTree>
    <p:extLst>
      <p:ext uri="{BB962C8B-B14F-4D97-AF65-F5344CB8AC3E}">
        <p14:creationId xmlns:p14="http://schemas.microsoft.com/office/powerpoint/2010/main" val="40414217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Introduction 2">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CDCDDAD3-5892-62BA-F1CC-E1015D0D60D1}"/>
              </a:ext>
            </a:extLst>
          </p:cNvPr>
          <p:cNvSpPr txBox="1">
            <a:spLocks noGrp="1"/>
          </p:cNvSpPr>
          <p:nvPr>
            <p:ph type="sldNum" sz="quarter" idx="8"/>
          </p:nvPr>
        </p:nvSpPr>
        <p:spPr/>
        <p:txBody>
          <a:bodyPr/>
          <a:lstStyle>
            <a:lvl1pPr>
              <a:defRPr/>
            </a:lvl1pPr>
          </a:lstStyle>
          <a:p>
            <a:pPr lvl="0"/>
            <a:fld id="{9C28A614-402E-4166-95B3-66095715FD3A}" type="slidenum">
              <a:t>‹#›</a:t>
            </a:fld>
            <a:endParaRPr lang="en-US"/>
          </a:p>
        </p:txBody>
      </p:sp>
      <p:sp>
        <p:nvSpPr>
          <p:cNvPr id="3" name="Footer Placeholder 4">
            <a:extLst>
              <a:ext uri="{FF2B5EF4-FFF2-40B4-BE49-F238E27FC236}">
                <a16:creationId xmlns:a16="http://schemas.microsoft.com/office/drawing/2014/main" id="{97FDE73E-FB99-81CA-3809-FA25037EDF8E}"/>
              </a:ext>
            </a:extLst>
          </p:cNvPr>
          <p:cNvSpPr txBox="1">
            <a:spLocks noGrp="1"/>
          </p:cNvSpPr>
          <p:nvPr>
            <p:ph type="ftr" sz="quarter" idx="9"/>
          </p:nvPr>
        </p:nvSpPr>
        <p:spPr/>
        <p:txBody>
          <a:bodyPr/>
          <a:lstStyle>
            <a:lvl1pPr>
              <a:defRPr/>
            </a:lvl1pPr>
          </a:lstStyle>
          <a:p>
            <a:pPr lvl="0"/>
            <a:r>
              <a:rPr lang="en-US"/>
              <a:t>Presentation title</a:t>
            </a:r>
          </a:p>
        </p:txBody>
      </p:sp>
      <p:sp>
        <p:nvSpPr>
          <p:cNvPr id="4" name="Date Placeholder 3">
            <a:extLst>
              <a:ext uri="{FF2B5EF4-FFF2-40B4-BE49-F238E27FC236}">
                <a16:creationId xmlns:a16="http://schemas.microsoft.com/office/drawing/2014/main" id="{A27BC0B1-F442-EC52-8B9F-EA06373ECB64}"/>
              </a:ext>
            </a:extLst>
          </p:cNvPr>
          <p:cNvSpPr txBox="1">
            <a:spLocks noGrp="1"/>
          </p:cNvSpPr>
          <p:nvPr>
            <p:ph type="dt" sz="half" idx="7"/>
          </p:nvPr>
        </p:nvSpPr>
        <p:spPr/>
        <p:txBody>
          <a:bodyPr/>
          <a:lstStyle>
            <a:lvl1pPr>
              <a:defRPr/>
            </a:lvl1pPr>
          </a:lstStyle>
          <a:p>
            <a:pPr lvl="0"/>
            <a:fld id="{5BD6FAB9-F4C4-4569-A3D6-107E32EF22EE}" type="datetime1">
              <a:rPr lang="en-US"/>
              <a:pPr lvl="0"/>
              <a:t>11/5/2025</a:t>
            </a:fld>
            <a:endParaRPr lang="en-US"/>
          </a:p>
        </p:txBody>
      </p:sp>
    </p:spTree>
    <p:extLst>
      <p:ext uri="{BB962C8B-B14F-4D97-AF65-F5344CB8AC3E}">
        <p14:creationId xmlns:p14="http://schemas.microsoft.com/office/powerpoint/2010/main" val="70017325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39454-DBBE-7D60-D461-1896D6EC18FE}"/>
              </a:ext>
            </a:extLst>
          </p:cNvPr>
          <p:cNvSpPr txBox="1">
            <a:spLocks noGrp="1"/>
          </p:cNvSpPr>
          <p:nvPr>
            <p:ph type="title"/>
          </p:nvPr>
        </p:nvSpPr>
        <p:spPr>
          <a:xfrm>
            <a:off x="1154960" y="1063419"/>
            <a:ext cx="8825660" cy="4009241"/>
          </a:xfrm>
        </p:spPr>
        <p:txBody>
          <a:bodyPr anchor="b"/>
          <a:lstStyle>
            <a:lvl1pPr>
              <a:defRPr sz="6000" cap="all"/>
            </a:lvl1pPr>
          </a:lstStyle>
          <a:p>
            <a:pPr lvl="0"/>
            <a:r>
              <a:rPr lang="en-US"/>
              <a:t>Click to add title</a:t>
            </a:r>
          </a:p>
        </p:txBody>
      </p:sp>
      <p:sp>
        <p:nvSpPr>
          <p:cNvPr id="3" name="Text Placeholder 2">
            <a:extLst>
              <a:ext uri="{FF2B5EF4-FFF2-40B4-BE49-F238E27FC236}">
                <a16:creationId xmlns:a16="http://schemas.microsoft.com/office/drawing/2014/main" id="{F7D9FAA4-F12D-7AF2-5F22-58BF8B5ABC02}"/>
              </a:ext>
            </a:extLst>
          </p:cNvPr>
          <p:cNvSpPr txBox="1">
            <a:spLocks noGrp="1"/>
          </p:cNvSpPr>
          <p:nvPr>
            <p:ph type="body" idx="1"/>
          </p:nvPr>
        </p:nvSpPr>
        <p:spPr>
          <a:xfrm>
            <a:off x="1154951" y="5273198"/>
            <a:ext cx="8825660" cy="530699"/>
          </a:xfrm>
        </p:spPr>
        <p:txBody>
          <a:bodyPr anchor="ctr"/>
          <a:lstStyle>
            <a:lvl1pPr marL="0" indent="0">
              <a:buNone/>
              <a:defRPr cap="all"/>
            </a:lvl1pPr>
          </a:lstStyle>
          <a:p>
            <a:pPr lvl="0"/>
            <a:r>
              <a:rPr lang="en-US"/>
              <a:t>Click to add subtitle</a:t>
            </a:r>
          </a:p>
        </p:txBody>
      </p:sp>
      <p:sp>
        <p:nvSpPr>
          <p:cNvPr id="4" name="Slide Number Placeholder 5">
            <a:extLst>
              <a:ext uri="{FF2B5EF4-FFF2-40B4-BE49-F238E27FC236}">
                <a16:creationId xmlns:a16="http://schemas.microsoft.com/office/drawing/2014/main" id="{27F89E3D-4798-786D-A5AB-1F2F89BC3D24}"/>
              </a:ext>
            </a:extLst>
          </p:cNvPr>
          <p:cNvSpPr txBox="1">
            <a:spLocks noGrp="1"/>
          </p:cNvSpPr>
          <p:nvPr>
            <p:ph type="sldNum" sz="quarter" idx="8"/>
          </p:nvPr>
        </p:nvSpPr>
        <p:spPr/>
        <p:txBody>
          <a:bodyPr/>
          <a:lstStyle>
            <a:lvl1pPr>
              <a:defRPr/>
            </a:lvl1pPr>
          </a:lstStyle>
          <a:p>
            <a:pPr lvl="0"/>
            <a:fld id="{72DB3963-2428-4D1A-A988-74F43519E15D}" type="slidenum">
              <a:t>‹#›</a:t>
            </a:fld>
            <a:endParaRPr lang="en-US"/>
          </a:p>
        </p:txBody>
      </p:sp>
      <p:sp>
        <p:nvSpPr>
          <p:cNvPr id="5" name="Footer Placeholder 4">
            <a:extLst>
              <a:ext uri="{FF2B5EF4-FFF2-40B4-BE49-F238E27FC236}">
                <a16:creationId xmlns:a16="http://schemas.microsoft.com/office/drawing/2014/main" id="{D737353B-BFCA-6A70-F94A-6FE7616BC353}"/>
              </a:ext>
            </a:extLst>
          </p:cNvPr>
          <p:cNvSpPr txBox="1">
            <a:spLocks noGrp="1"/>
          </p:cNvSpPr>
          <p:nvPr>
            <p:ph type="ftr" sz="quarter" idx="9"/>
          </p:nvPr>
        </p:nvSpPr>
        <p:spPr/>
        <p:txBody>
          <a:bodyPr/>
          <a:lstStyle>
            <a:lvl1pPr>
              <a:defRPr/>
            </a:lvl1pPr>
          </a:lstStyle>
          <a:p>
            <a:pPr lvl="0"/>
            <a:r>
              <a:rPr lang="en-US"/>
              <a:t>Presentation title</a:t>
            </a:r>
          </a:p>
        </p:txBody>
      </p:sp>
      <p:sp>
        <p:nvSpPr>
          <p:cNvPr id="6" name="Date Placeholder 3">
            <a:extLst>
              <a:ext uri="{FF2B5EF4-FFF2-40B4-BE49-F238E27FC236}">
                <a16:creationId xmlns:a16="http://schemas.microsoft.com/office/drawing/2014/main" id="{1FE41A80-0FD2-2410-2328-99641F13E8DF}"/>
              </a:ext>
            </a:extLst>
          </p:cNvPr>
          <p:cNvSpPr txBox="1">
            <a:spLocks noGrp="1"/>
          </p:cNvSpPr>
          <p:nvPr>
            <p:ph type="dt" sz="half" idx="7"/>
          </p:nvPr>
        </p:nvSpPr>
        <p:spPr/>
        <p:txBody>
          <a:bodyPr/>
          <a:lstStyle>
            <a:lvl1pPr>
              <a:defRPr/>
            </a:lvl1pPr>
          </a:lstStyle>
          <a:p>
            <a:pPr lvl="0"/>
            <a:fld id="{7BD9C731-DB11-4A10-BF32-B862AE277557}" type="datetime1">
              <a:rPr lang="en-US"/>
              <a:pPr lvl="0"/>
              <a:t>11/5/2025</a:t>
            </a:fld>
            <a:endParaRPr lang="en-US"/>
          </a:p>
        </p:txBody>
      </p:sp>
    </p:spTree>
    <p:extLst>
      <p:ext uri="{BB962C8B-B14F-4D97-AF65-F5344CB8AC3E}">
        <p14:creationId xmlns:p14="http://schemas.microsoft.com/office/powerpoint/2010/main" val="3185176167"/>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1">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6FEC8AC8-DAED-95DF-A80F-7F197EC128B4}"/>
              </a:ext>
            </a:extLst>
          </p:cNvPr>
          <p:cNvSpPr txBox="1">
            <a:spLocks noGrp="1"/>
          </p:cNvSpPr>
          <p:nvPr>
            <p:ph type="sldNum" sz="quarter" idx="8"/>
          </p:nvPr>
        </p:nvSpPr>
        <p:spPr/>
        <p:txBody>
          <a:bodyPr/>
          <a:lstStyle>
            <a:lvl1pPr>
              <a:defRPr/>
            </a:lvl1pPr>
          </a:lstStyle>
          <a:p>
            <a:pPr lvl="0"/>
            <a:fld id="{B29C0DA3-9172-4F9A-A1F3-48DF3D06FC84}" type="slidenum">
              <a:t>‹#›</a:t>
            </a:fld>
            <a:endParaRPr lang="en-US"/>
          </a:p>
        </p:txBody>
      </p:sp>
      <p:sp>
        <p:nvSpPr>
          <p:cNvPr id="3" name="Footer Placeholder 4">
            <a:extLst>
              <a:ext uri="{FF2B5EF4-FFF2-40B4-BE49-F238E27FC236}">
                <a16:creationId xmlns:a16="http://schemas.microsoft.com/office/drawing/2014/main" id="{50CD6B18-3813-D40F-3AA2-CCFBC0271D3B}"/>
              </a:ext>
            </a:extLst>
          </p:cNvPr>
          <p:cNvSpPr txBox="1">
            <a:spLocks noGrp="1"/>
          </p:cNvSpPr>
          <p:nvPr>
            <p:ph type="ftr" sz="quarter" idx="9"/>
          </p:nvPr>
        </p:nvSpPr>
        <p:spPr/>
        <p:txBody>
          <a:bodyPr/>
          <a:lstStyle>
            <a:lvl1pPr>
              <a:defRPr/>
            </a:lvl1pPr>
          </a:lstStyle>
          <a:p>
            <a:pPr lvl="0"/>
            <a:r>
              <a:rPr lang="en-US"/>
              <a:t>Presentation title</a:t>
            </a:r>
          </a:p>
        </p:txBody>
      </p:sp>
      <p:sp>
        <p:nvSpPr>
          <p:cNvPr id="4" name="Date Placeholder 3">
            <a:extLst>
              <a:ext uri="{FF2B5EF4-FFF2-40B4-BE49-F238E27FC236}">
                <a16:creationId xmlns:a16="http://schemas.microsoft.com/office/drawing/2014/main" id="{FBD1E70A-5B2D-ABE6-FA7E-2A72604705E5}"/>
              </a:ext>
            </a:extLst>
          </p:cNvPr>
          <p:cNvSpPr txBox="1">
            <a:spLocks noGrp="1"/>
          </p:cNvSpPr>
          <p:nvPr>
            <p:ph type="dt" sz="half" idx="7"/>
          </p:nvPr>
        </p:nvSpPr>
        <p:spPr/>
        <p:txBody>
          <a:bodyPr/>
          <a:lstStyle>
            <a:lvl1pPr>
              <a:defRPr/>
            </a:lvl1pPr>
          </a:lstStyle>
          <a:p>
            <a:pPr lvl="0"/>
            <a:fld id="{442B2223-FBD1-47DF-93FE-FB125F06F78E}" type="datetime1">
              <a:rPr lang="en-US"/>
              <a:pPr lvl="0"/>
              <a:t>11/5/2025</a:t>
            </a:fld>
            <a:endParaRPr lang="en-US"/>
          </a:p>
        </p:txBody>
      </p:sp>
    </p:spTree>
    <p:extLst>
      <p:ext uri="{BB962C8B-B14F-4D97-AF65-F5344CB8AC3E}">
        <p14:creationId xmlns:p14="http://schemas.microsoft.com/office/powerpoint/2010/main" val="3060347370"/>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 Content + Picture 1">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6E28C64B-0D8F-450A-682B-5D8C65B535F2}"/>
              </a:ext>
            </a:extLst>
          </p:cNvPr>
          <p:cNvSpPr txBox="1">
            <a:spLocks noGrp="1"/>
          </p:cNvSpPr>
          <p:nvPr>
            <p:ph type="sldNum" sz="quarter" idx="8"/>
          </p:nvPr>
        </p:nvSpPr>
        <p:spPr/>
        <p:txBody>
          <a:bodyPr/>
          <a:lstStyle>
            <a:lvl1pPr>
              <a:defRPr/>
            </a:lvl1pPr>
          </a:lstStyle>
          <a:p>
            <a:pPr lvl="0"/>
            <a:fld id="{C6366001-4BD4-4F96-9D50-8DD7C2D1A790}" type="slidenum">
              <a:t>‹#›</a:t>
            </a:fld>
            <a:endParaRPr lang="en-US"/>
          </a:p>
        </p:txBody>
      </p:sp>
      <p:sp>
        <p:nvSpPr>
          <p:cNvPr id="3" name="Footer Placeholder 4">
            <a:extLst>
              <a:ext uri="{FF2B5EF4-FFF2-40B4-BE49-F238E27FC236}">
                <a16:creationId xmlns:a16="http://schemas.microsoft.com/office/drawing/2014/main" id="{C53BAD3F-1379-7ACB-8243-E67E3FB1D3C4}"/>
              </a:ext>
            </a:extLst>
          </p:cNvPr>
          <p:cNvSpPr txBox="1">
            <a:spLocks noGrp="1"/>
          </p:cNvSpPr>
          <p:nvPr>
            <p:ph type="ftr" sz="quarter" idx="9"/>
          </p:nvPr>
        </p:nvSpPr>
        <p:spPr/>
        <p:txBody>
          <a:bodyPr/>
          <a:lstStyle>
            <a:lvl1pPr>
              <a:defRPr/>
            </a:lvl1pPr>
          </a:lstStyle>
          <a:p>
            <a:pPr lvl="0"/>
            <a:r>
              <a:rPr lang="en-US"/>
              <a:t>Presentation title</a:t>
            </a:r>
          </a:p>
        </p:txBody>
      </p:sp>
      <p:sp>
        <p:nvSpPr>
          <p:cNvPr id="4" name="Date Placeholder 3">
            <a:extLst>
              <a:ext uri="{FF2B5EF4-FFF2-40B4-BE49-F238E27FC236}">
                <a16:creationId xmlns:a16="http://schemas.microsoft.com/office/drawing/2014/main" id="{0CF050FC-16DC-FD10-BD08-422C019AF2CD}"/>
              </a:ext>
            </a:extLst>
          </p:cNvPr>
          <p:cNvSpPr txBox="1">
            <a:spLocks noGrp="1"/>
          </p:cNvSpPr>
          <p:nvPr>
            <p:ph type="dt" sz="half" idx="7"/>
          </p:nvPr>
        </p:nvSpPr>
        <p:spPr/>
        <p:txBody>
          <a:bodyPr/>
          <a:lstStyle>
            <a:lvl1pPr>
              <a:defRPr/>
            </a:lvl1pPr>
          </a:lstStyle>
          <a:p>
            <a:pPr lvl="0"/>
            <a:fld id="{ADE05226-A55B-48A1-938C-F30E89F78397}" type="datetime1">
              <a:rPr lang="en-US"/>
              <a:pPr lvl="0"/>
              <a:t>11/5/2025</a:t>
            </a:fld>
            <a:endParaRPr lang="en-US"/>
          </a:p>
        </p:txBody>
      </p:sp>
    </p:spTree>
    <p:extLst>
      <p:ext uri="{BB962C8B-B14F-4D97-AF65-F5344CB8AC3E}">
        <p14:creationId xmlns:p14="http://schemas.microsoft.com/office/powerpoint/2010/main" val="4294238063"/>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wo Columns 2">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A2E7811-3D7A-15B6-4B7D-C1B81DCF873B}"/>
              </a:ext>
            </a:extLst>
          </p:cNvPr>
          <p:cNvSpPr txBox="1">
            <a:spLocks noGrp="1"/>
          </p:cNvSpPr>
          <p:nvPr>
            <p:ph type="sldNum" sz="quarter" idx="8"/>
          </p:nvPr>
        </p:nvSpPr>
        <p:spPr/>
        <p:txBody>
          <a:bodyPr/>
          <a:lstStyle>
            <a:lvl1pPr>
              <a:defRPr/>
            </a:lvl1pPr>
          </a:lstStyle>
          <a:p>
            <a:pPr lvl="0"/>
            <a:fld id="{B2428B2D-3181-46C4-BED8-75833CC7016F}" type="slidenum">
              <a:t>‹#›</a:t>
            </a:fld>
            <a:endParaRPr lang="en-US"/>
          </a:p>
        </p:txBody>
      </p:sp>
      <p:sp>
        <p:nvSpPr>
          <p:cNvPr id="3" name="Footer Placeholder 4">
            <a:extLst>
              <a:ext uri="{FF2B5EF4-FFF2-40B4-BE49-F238E27FC236}">
                <a16:creationId xmlns:a16="http://schemas.microsoft.com/office/drawing/2014/main" id="{FDA01339-AA1D-B3F9-7EBF-C5924DE87B8A}"/>
              </a:ext>
            </a:extLst>
          </p:cNvPr>
          <p:cNvSpPr txBox="1">
            <a:spLocks noGrp="1"/>
          </p:cNvSpPr>
          <p:nvPr>
            <p:ph type="ftr" sz="quarter" idx="9"/>
          </p:nvPr>
        </p:nvSpPr>
        <p:spPr/>
        <p:txBody>
          <a:bodyPr/>
          <a:lstStyle>
            <a:lvl1pPr>
              <a:defRPr/>
            </a:lvl1pPr>
          </a:lstStyle>
          <a:p>
            <a:pPr lvl="0"/>
            <a:r>
              <a:rPr lang="en-US"/>
              <a:t>Presentation title</a:t>
            </a:r>
          </a:p>
        </p:txBody>
      </p:sp>
      <p:sp>
        <p:nvSpPr>
          <p:cNvPr id="4" name="Date Placeholder 3">
            <a:extLst>
              <a:ext uri="{FF2B5EF4-FFF2-40B4-BE49-F238E27FC236}">
                <a16:creationId xmlns:a16="http://schemas.microsoft.com/office/drawing/2014/main" id="{BA3C8D6A-4FFE-062E-0832-E8A138B4D26A}"/>
              </a:ext>
            </a:extLst>
          </p:cNvPr>
          <p:cNvSpPr txBox="1">
            <a:spLocks noGrp="1"/>
          </p:cNvSpPr>
          <p:nvPr>
            <p:ph type="dt" sz="half" idx="7"/>
          </p:nvPr>
        </p:nvSpPr>
        <p:spPr/>
        <p:txBody>
          <a:bodyPr/>
          <a:lstStyle>
            <a:lvl1pPr>
              <a:defRPr/>
            </a:lvl1pPr>
          </a:lstStyle>
          <a:p>
            <a:pPr lvl="0"/>
            <a:fld id="{F1D6F721-6335-4F07-8377-2DE4DD82A033}" type="datetime1">
              <a:rPr lang="en-US"/>
              <a:pPr lvl="0"/>
              <a:t>11/5/2025</a:t>
            </a:fld>
            <a:endParaRPr lang="en-US"/>
          </a:p>
        </p:txBody>
      </p:sp>
    </p:spTree>
    <p:extLst>
      <p:ext uri="{BB962C8B-B14F-4D97-AF65-F5344CB8AC3E}">
        <p14:creationId xmlns:p14="http://schemas.microsoft.com/office/powerpoint/2010/main" val="23108072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ntent + Table">
    <p:bg>
      <p:bgPr>
        <a:solidFill>
          <a:srgbClr val="F2F2F2"/>
        </a:solidFill>
        <a:effectLst/>
      </p:bgPr>
    </p:bg>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036F9A70-FEF2-4790-94AB-206313C96EF9}"/>
              </a:ext>
            </a:extLst>
          </p:cNvPr>
          <p:cNvSpPr txBox="1">
            <a:spLocks noGrp="1"/>
          </p:cNvSpPr>
          <p:nvPr>
            <p:ph type="sldNum" sz="quarter" idx="8"/>
          </p:nvPr>
        </p:nvSpPr>
        <p:spPr/>
        <p:txBody>
          <a:bodyPr/>
          <a:lstStyle>
            <a:lvl1pPr>
              <a:defRPr/>
            </a:lvl1pPr>
          </a:lstStyle>
          <a:p>
            <a:pPr lvl="0"/>
            <a:fld id="{49ECF1C8-5BA8-4D89-887A-A9C2D0388F13}" type="slidenum">
              <a:t>‹#›</a:t>
            </a:fld>
            <a:endParaRPr lang="en-US"/>
          </a:p>
        </p:txBody>
      </p:sp>
      <p:sp>
        <p:nvSpPr>
          <p:cNvPr id="3" name="Footer Placeholder 4">
            <a:extLst>
              <a:ext uri="{FF2B5EF4-FFF2-40B4-BE49-F238E27FC236}">
                <a16:creationId xmlns:a16="http://schemas.microsoft.com/office/drawing/2014/main" id="{6B734613-C1A1-EA28-65BC-20DE9420EFC3}"/>
              </a:ext>
            </a:extLst>
          </p:cNvPr>
          <p:cNvSpPr txBox="1">
            <a:spLocks noGrp="1"/>
          </p:cNvSpPr>
          <p:nvPr>
            <p:ph type="ftr" sz="quarter" idx="9"/>
          </p:nvPr>
        </p:nvSpPr>
        <p:spPr/>
        <p:txBody>
          <a:bodyPr/>
          <a:lstStyle>
            <a:lvl1pPr>
              <a:defRPr/>
            </a:lvl1pPr>
          </a:lstStyle>
          <a:p>
            <a:pPr lvl="0"/>
            <a:r>
              <a:rPr lang="en-US"/>
              <a:t>Presentation title</a:t>
            </a:r>
          </a:p>
        </p:txBody>
      </p:sp>
      <p:sp>
        <p:nvSpPr>
          <p:cNvPr id="4" name="Date Placeholder 3">
            <a:extLst>
              <a:ext uri="{FF2B5EF4-FFF2-40B4-BE49-F238E27FC236}">
                <a16:creationId xmlns:a16="http://schemas.microsoft.com/office/drawing/2014/main" id="{F2339EB3-8DA8-611B-A201-853513816997}"/>
              </a:ext>
            </a:extLst>
          </p:cNvPr>
          <p:cNvSpPr txBox="1">
            <a:spLocks noGrp="1"/>
          </p:cNvSpPr>
          <p:nvPr>
            <p:ph type="dt" sz="half" idx="7"/>
          </p:nvPr>
        </p:nvSpPr>
        <p:spPr/>
        <p:txBody>
          <a:bodyPr/>
          <a:lstStyle>
            <a:lvl1pPr>
              <a:defRPr/>
            </a:lvl1pPr>
          </a:lstStyle>
          <a:p>
            <a:pPr lvl="0"/>
            <a:fld id="{D3A140B0-8348-4C45-9175-9473C6E41C4B}" type="datetime1">
              <a:rPr lang="en-US"/>
              <a:pPr lvl="0"/>
              <a:t>11/5/2025</a:t>
            </a:fld>
            <a:endParaRPr lang="en-US"/>
          </a:p>
        </p:txBody>
      </p:sp>
    </p:spTree>
    <p:extLst>
      <p:ext uri="{BB962C8B-B14F-4D97-AF65-F5344CB8AC3E}">
        <p14:creationId xmlns:p14="http://schemas.microsoft.com/office/powerpoint/2010/main" val="406336677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ACF4E2C5-9661-61C9-C783-BB1682DCC363}"/>
              </a:ext>
              <a:ext uri="{C183D7F6-B498-43B3-948B-1728B52AA6E4}">
                <adec:decorative xmlns:adec="http://schemas.microsoft.com/office/drawing/2017/decorative" val="1"/>
              </a:ext>
            </a:extLst>
          </p:cNvPr>
          <p:cNvSpPr/>
          <p:nvPr/>
        </p:nvSpPr>
        <p:spPr>
          <a:xfrm>
            <a:off x="0" y="0"/>
            <a:ext cx="12191996" cy="6858000"/>
          </a:xfrm>
          <a:prstGeom prst="rect">
            <a:avLst/>
          </a:prstGeom>
          <a:solidFill>
            <a:srgbClr val="45A5ED">
              <a:alpha val="10000"/>
            </a:srgbClr>
          </a:solidFill>
          <a:ln cap="flat">
            <a:noFill/>
            <a:prstDash val="solid"/>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entury Gothic"/>
            </a:endParaRPr>
          </a:p>
        </p:txBody>
      </p:sp>
      <p:cxnSp>
        <p:nvCxnSpPr>
          <p:cNvPr id="3" name="Straight Connector 8">
            <a:extLst>
              <a:ext uri="{FF2B5EF4-FFF2-40B4-BE49-F238E27FC236}">
                <a16:creationId xmlns:a16="http://schemas.microsoft.com/office/drawing/2014/main" id="{B1BDDAF8-281C-FA7D-0C9C-CB8E8E4D9BA5}"/>
              </a:ext>
              <a:ext uri="{C183D7F6-B498-43B3-948B-1728B52AA6E4}">
                <adec:decorative xmlns:adec="http://schemas.microsoft.com/office/drawing/2017/decorative" val="1"/>
              </a:ext>
            </a:extLst>
          </p:cNvPr>
          <p:cNvCxnSpPr/>
          <p:nvPr/>
        </p:nvCxnSpPr>
        <p:spPr>
          <a:xfrm>
            <a:off x="11195959" y="295726"/>
            <a:ext cx="0" cy="6259443"/>
          </a:xfrm>
          <a:prstGeom prst="straightConnector1">
            <a:avLst/>
          </a:prstGeom>
          <a:noFill/>
          <a:ln w="15873" cap="rnd">
            <a:solidFill>
              <a:srgbClr val="45A5ED"/>
            </a:solidFill>
            <a:prstDash val="solid"/>
            <a:miter/>
          </a:ln>
        </p:spPr>
      </p:cxnSp>
      <p:sp>
        <p:nvSpPr>
          <p:cNvPr id="4" name="Rectangle 32">
            <a:extLst>
              <a:ext uri="{FF2B5EF4-FFF2-40B4-BE49-F238E27FC236}">
                <a16:creationId xmlns:a16="http://schemas.microsoft.com/office/drawing/2014/main" id="{834623E3-EE44-A82B-99B0-B9465E90D549}"/>
              </a:ext>
              <a:ext uri="{C183D7F6-B498-43B3-948B-1728B52AA6E4}">
                <adec:decorative xmlns:adec="http://schemas.microsoft.com/office/drawing/2017/decorative" val="1"/>
              </a:ext>
            </a:extLst>
          </p:cNvPr>
          <p:cNvSpPr/>
          <p:nvPr/>
        </p:nvSpPr>
        <p:spPr>
          <a:xfrm>
            <a:off x="310246" y="288621"/>
            <a:ext cx="11582403" cy="6266538"/>
          </a:xfrm>
          <a:prstGeom prst="rect">
            <a:avLst/>
          </a:prstGeom>
          <a:noFill/>
          <a:ln w="15873" cap="rnd">
            <a:solidFill>
              <a:srgbClr val="45A5ED"/>
            </a:solidFill>
            <a:prstDash val="solid"/>
            <a:miter/>
          </a:ln>
        </p:spPr>
        <p:txBody>
          <a:bodyPr lIns="0" tIns="0" rIns="0" bIns="0">
            <a:noAutofit/>
          </a:bodyPr>
          <a:lstStyle/>
          <a:p>
            <a:endParaRPr lang="en-US"/>
          </a:p>
        </p:txBody>
      </p:sp>
      <p:sp>
        <p:nvSpPr>
          <p:cNvPr id="5" name="Title Placeholder 1">
            <a:extLst>
              <a:ext uri="{FF2B5EF4-FFF2-40B4-BE49-F238E27FC236}">
                <a16:creationId xmlns:a16="http://schemas.microsoft.com/office/drawing/2014/main" id="{7B7CBB73-120F-3CE2-20FB-1426DB69079A}"/>
              </a:ext>
            </a:extLst>
          </p:cNvPr>
          <p:cNvSpPr txBox="1">
            <a:spLocks noGrp="1"/>
          </p:cNvSpPr>
          <p:nvPr>
            <p:ph type="title"/>
          </p:nvPr>
        </p:nvSpPr>
        <p:spPr>
          <a:xfrm>
            <a:off x="646115" y="452719"/>
            <a:ext cx="9404722" cy="1400531"/>
          </a:xfrm>
          <a:prstGeom prst="rect">
            <a:avLst/>
          </a:prstGeom>
          <a:noFill/>
          <a:ln>
            <a:noFill/>
          </a:ln>
        </p:spPr>
        <p:txBody>
          <a:bodyPr vert="horz" wrap="square" lIns="91440" tIns="45720" rIns="91440" bIns="45720" anchor="t" anchorCtr="0" compatLnSpc="1">
            <a:noAutofit/>
          </a:bodyPr>
          <a:lstStyle/>
          <a:p>
            <a:pPr lvl="0"/>
            <a:r>
              <a:rPr lang="en-US"/>
              <a:t>Click to edit Master title style</a:t>
            </a:r>
          </a:p>
        </p:txBody>
      </p:sp>
      <p:sp>
        <p:nvSpPr>
          <p:cNvPr id="6" name="Text Placeholder 2">
            <a:extLst>
              <a:ext uri="{FF2B5EF4-FFF2-40B4-BE49-F238E27FC236}">
                <a16:creationId xmlns:a16="http://schemas.microsoft.com/office/drawing/2014/main" id="{242EA91E-7014-0B79-64B3-76C8660630E9}"/>
              </a:ext>
            </a:extLst>
          </p:cNvPr>
          <p:cNvSpPr txBox="1">
            <a:spLocks noGrp="1"/>
          </p:cNvSpPr>
          <p:nvPr>
            <p:ph type="body" idx="1"/>
          </p:nvPr>
        </p:nvSpPr>
        <p:spPr>
          <a:xfrm>
            <a:off x="1103315" y="2052919"/>
            <a:ext cx="8946544" cy="4195477"/>
          </a:xfrm>
          <a:prstGeom prst="rect">
            <a:avLst/>
          </a:prstGeom>
          <a:noFill/>
          <a:ln>
            <a:noFill/>
          </a:ln>
        </p:spPr>
        <p:txBody>
          <a:bodyPr vert="horz" wrap="square" lIns="91440" tIns="45720" rIns="91440" bIns="4572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25B092D2-09E7-8219-ED21-A454508AF2AB}"/>
              </a:ext>
            </a:extLst>
          </p:cNvPr>
          <p:cNvSpPr txBox="1">
            <a:spLocks noGrp="1"/>
          </p:cNvSpPr>
          <p:nvPr>
            <p:ph type="sldNum" sz="quarter" idx="4"/>
          </p:nvPr>
        </p:nvSpPr>
        <p:spPr>
          <a:xfrm>
            <a:off x="11110682" y="295726"/>
            <a:ext cx="838203" cy="767684"/>
          </a:xfrm>
          <a:prstGeom prst="rect">
            <a:avLst/>
          </a:prstGeom>
          <a:noFill/>
          <a:ln>
            <a:noFill/>
          </a:ln>
        </p:spPr>
        <p:txBody>
          <a:bodyPr vert="horz" wrap="square" lIns="91440" tIns="45720" rIns="91440" bIns="45720" anchor="b" anchorCtr="1" compatLnSpc="1">
            <a:noAutofit/>
          </a:bodyPr>
          <a:lstStyle>
            <a:lvl1pPr marL="0" marR="0" lvl="0" indent="0" algn="ctr" defTabSz="457200" rtl="0" fontAlgn="auto" hangingPunct="1">
              <a:lnSpc>
                <a:spcPct val="100000"/>
              </a:lnSpc>
              <a:spcBef>
                <a:spcPts val="0"/>
              </a:spcBef>
              <a:spcAft>
                <a:spcPts val="0"/>
              </a:spcAft>
              <a:buNone/>
              <a:tabLst/>
              <a:defRPr lang="en-US" sz="2800" b="1" i="0" u="none" strike="noStrike" kern="1200" cap="none" spc="0" baseline="0">
                <a:solidFill>
                  <a:srgbClr val="404040"/>
                </a:solidFill>
                <a:uFillTx/>
                <a:latin typeface="Century Gothic"/>
              </a:defRPr>
            </a:lvl1pPr>
          </a:lstStyle>
          <a:p>
            <a:pPr lvl="0"/>
            <a:fld id="{FB80F5F6-E2D1-4DBB-AE81-49BDD98CED39}" type="slidenum">
              <a:t>‹#›</a:t>
            </a:fld>
            <a:endParaRPr lang="en-US"/>
          </a:p>
        </p:txBody>
      </p:sp>
      <p:sp>
        <p:nvSpPr>
          <p:cNvPr id="8" name="Footer Placeholder 4">
            <a:extLst>
              <a:ext uri="{FF2B5EF4-FFF2-40B4-BE49-F238E27FC236}">
                <a16:creationId xmlns:a16="http://schemas.microsoft.com/office/drawing/2014/main" id="{BC8AF20A-3347-2F52-C43A-799E271288ED}"/>
              </a:ext>
            </a:extLst>
          </p:cNvPr>
          <p:cNvSpPr txBox="1">
            <a:spLocks noGrp="1"/>
          </p:cNvSpPr>
          <p:nvPr>
            <p:ph type="ftr" sz="quarter" idx="3"/>
          </p:nvPr>
        </p:nvSpPr>
        <p:spPr>
          <a:xfrm rot="5400013">
            <a:off x="9801203" y="2886730"/>
            <a:ext cx="3475323" cy="304796"/>
          </a:xfrm>
          <a:prstGeom prst="rect">
            <a:avLst/>
          </a:prstGeom>
          <a:noFill/>
          <a:ln>
            <a:noFill/>
          </a:ln>
        </p:spPr>
        <p:txBody>
          <a:bodyPr vert="horz" wrap="square" lIns="91440" tIns="45720" rIns="91440" bIns="45720" anchor="ctr" anchorCtr="0" compatLnSpc="1">
            <a:noAutofit/>
          </a:bodyPr>
          <a:lstStyle>
            <a:lvl1pPr marL="0" marR="0" lvl="0" indent="0" algn="l" defTabSz="457200" rtl="0" fontAlgn="auto" hangingPunct="1">
              <a:lnSpc>
                <a:spcPct val="100000"/>
              </a:lnSpc>
              <a:spcBef>
                <a:spcPts val="0"/>
              </a:spcBef>
              <a:spcAft>
                <a:spcPts val="0"/>
              </a:spcAft>
              <a:buNone/>
              <a:tabLst/>
              <a:defRPr lang="en-US" sz="1400" b="0" i="0" u="none" strike="noStrike" kern="1200" cap="all" spc="150" baseline="0">
                <a:solidFill>
                  <a:srgbClr val="404040"/>
                </a:solidFill>
                <a:uFillTx/>
                <a:latin typeface="Century Gothic"/>
              </a:defRPr>
            </a:lvl1pPr>
          </a:lstStyle>
          <a:p>
            <a:pPr lvl="0"/>
            <a:r>
              <a:rPr lang="en-US"/>
              <a:t>Presentation title</a:t>
            </a:r>
          </a:p>
        </p:txBody>
      </p:sp>
      <p:sp>
        <p:nvSpPr>
          <p:cNvPr id="9" name="Date Placeholder 3">
            <a:extLst>
              <a:ext uri="{FF2B5EF4-FFF2-40B4-BE49-F238E27FC236}">
                <a16:creationId xmlns:a16="http://schemas.microsoft.com/office/drawing/2014/main" id="{CA1A5059-0639-C2B3-972B-9A0CDBDC078E}"/>
              </a:ext>
            </a:extLst>
          </p:cNvPr>
          <p:cNvSpPr txBox="1">
            <a:spLocks noGrp="1"/>
          </p:cNvSpPr>
          <p:nvPr>
            <p:ph type="dt" sz="half" idx="2"/>
          </p:nvPr>
        </p:nvSpPr>
        <p:spPr>
          <a:xfrm rot="5400013">
            <a:off x="10727758" y="5426416"/>
            <a:ext cx="1613120" cy="313867"/>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1400" b="0" i="0" u="none" strike="noStrike" kern="1200" cap="all" spc="150" baseline="0">
                <a:solidFill>
                  <a:srgbClr val="404040"/>
                </a:solidFill>
                <a:uFillTx/>
                <a:latin typeface="Century Gothic"/>
              </a:defRPr>
            </a:lvl1pPr>
          </a:lstStyle>
          <a:p>
            <a:pPr lvl="0"/>
            <a:fld id="{63D4C511-2F72-41C9-9778-F5036DE23404}" type="datetime1">
              <a:rPr lang="en-US"/>
              <a:pPr lvl="0"/>
              <a:t>11/5/2025</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marL="0" marR="0" lvl="0" indent="0" algn="l" defTabSz="457200" rtl="0" fontAlgn="auto" hangingPunct="1">
        <a:lnSpc>
          <a:spcPct val="100000"/>
        </a:lnSpc>
        <a:spcBef>
          <a:spcPts val="0"/>
        </a:spcBef>
        <a:spcAft>
          <a:spcPts val="0"/>
        </a:spcAft>
        <a:buNone/>
        <a:tabLst/>
        <a:defRPr lang="en-US" sz="4200" b="0" i="0" u="none" strike="noStrike" kern="1200" cap="none" spc="0" baseline="0">
          <a:solidFill>
            <a:srgbClr val="404040"/>
          </a:solidFill>
          <a:uFillTx/>
          <a:latin typeface="Biome"/>
        </a:defRPr>
      </a:lvl1pPr>
    </p:titleStyle>
    <p:bodyStyle>
      <a:lvl1pPr marL="342900" marR="0" lvl="0" indent="-342900" algn="l" defTabSz="457200" rtl="0" fontAlgn="auto" hangingPunct="1">
        <a:lnSpc>
          <a:spcPts val="2400"/>
        </a:lnSpc>
        <a:spcBef>
          <a:spcPts val="1000"/>
        </a:spcBef>
        <a:spcAft>
          <a:spcPts val="600"/>
        </a:spcAft>
        <a:buClr>
          <a:srgbClr val="404040"/>
        </a:buClr>
        <a:buSzPct val="100000"/>
        <a:buFont typeface="Arial" pitchFamily="34"/>
        <a:buChar char="•"/>
        <a:tabLst/>
        <a:defRPr lang="en-US" sz="2000" b="0" i="0" u="none" strike="noStrike" kern="1200" cap="none" spc="0" baseline="0">
          <a:solidFill>
            <a:srgbClr val="404040"/>
          </a:solidFill>
          <a:uFillTx/>
          <a:latin typeface="Biome"/>
        </a:defRPr>
      </a:lvl1pPr>
      <a:lvl2pPr marL="742950" marR="0" lvl="1" indent="-285750" algn="l" defTabSz="457200" rtl="0" fontAlgn="auto" hangingPunct="1">
        <a:lnSpc>
          <a:spcPts val="2400"/>
        </a:lnSpc>
        <a:spcBef>
          <a:spcPts val="1000"/>
        </a:spcBef>
        <a:spcAft>
          <a:spcPts val="600"/>
        </a:spcAft>
        <a:buClr>
          <a:srgbClr val="404040"/>
        </a:buClr>
        <a:buSzPct val="100000"/>
        <a:buFont typeface="Arial" pitchFamily="34"/>
        <a:buChar char="•"/>
        <a:tabLst/>
        <a:defRPr lang="en-US" sz="1800" b="0" i="0" u="none" strike="noStrike" kern="1200" cap="none" spc="0" baseline="0">
          <a:solidFill>
            <a:srgbClr val="404040"/>
          </a:solidFill>
          <a:uFillTx/>
          <a:latin typeface="Biome"/>
        </a:defRPr>
      </a:lvl2pPr>
      <a:lvl3pPr marL="1143000" marR="0" lvl="2" indent="-228600" algn="l" defTabSz="457200" rtl="0" fontAlgn="auto" hangingPunct="1">
        <a:lnSpc>
          <a:spcPts val="2400"/>
        </a:lnSpc>
        <a:spcBef>
          <a:spcPts val="1000"/>
        </a:spcBef>
        <a:spcAft>
          <a:spcPts val="600"/>
        </a:spcAft>
        <a:buClr>
          <a:srgbClr val="404040"/>
        </a:buClr>
        <a:buSzPct val="100000"/>
        <a:buFont typeface="Arial" pitchFamily="34"/>
        <a:buChar char="•"/>
        <a:tabLst/>
        <a:defRPr lang="en-US" sz="1600" b="0" i="0" u="none" strike="noStrike" kern="1200" cap="none" spc="0" baseline="0">
          <a:solidFill>
            <a:srgbClr val="404040"/>
          </a:solidFill>
          <a:uFillTx/>
          <a:latin typeface="Biome"/>
        </a:defRPr>
      </a:lvl3pPr>
      <a:lvl4pPr marL="1600200" marR="0" lvl="3" indent="-228600" algn="l" defTabSz="457200" rtl="0" fontAlgn="auto" hangingPunct="1">
        <a:lnSpc>
          <a:spcPts val="2400"/>
        </a:lnSpc>
        <a:spcBef>
          <a:spcPts val="1000"/>
        </a:spcBef>
        <a:spcAft>
          <a:spcPts val="600"/>
        </a:spcAft>
        <a:buClr>
          <a:srgbClr val="404040"/>
        </a:buClr>
        <a:buSzPct val="100000"/>
        <a:buFont typeface="Arial" pitchFamily="34"/>
        <a:buChar char="•"/>
        <a:tabLst/>
        <a:defRPr lang="en-US" sz="1400" b="0" i="0" u="none" strike="noStrike" kern="1200" cap="none" spc="0" baseline="0">
          <a:solidFill>
            <a:srgbClr val="404040"/>
          </a:solidFill>
          <a:uFillTx/>
          <a:latin typeface="Biome"/>
        </a:defRPr>
      </a:lvl4pPr>
      <a:lvl5pPr marL="2057400" marR="0" lvl="4" indent="-228600" algn="l" defTabSz="457200" rtl="0" fontAlgn="auto" hangingPunct="1">
        <a:lnSpc>
          <a:spcPts val="2400"/>
        </a:lnSpc>
        <a:spcBef>
          <a:spcPts val="1000"/>
        </a:spcBef>
        <a:spcAft>
          <a:spcPts val="600"/>
        </a:spcAft>
        <a:buClr>
          <a:srgbClr val="404040"/>
        </a:buClr>
        <a:buSzPct val="100000"/>
        <a:buFont typeface="Arial" pitchFamily="34"/>
        <a:buChar char="•"/>
        <a:tabLst/>
        <a:defRPr lang="en-US" sz="1400" b="0" i="0" u="none" strike="noStrike" kern="1200" cap="none" spc="0" baseline="0">
          <a:solidFill>
            <a:srgbClr val="404040"/>
          </a:solidFill>
          <a:uFillTx/>
          <a:latin typeface="Biom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name="Slide26">
    <p:spTree>
      <p:nvGrpSpPr>
        <p:cNvPr id="1" name=""/>
        <p:cNvGrpSpPr/>
        <p:nvPr/>
      </p:nvGrpSpPr>
      <p:grpSpPr>
        <a:xfrm>
          <a:off x="0" y="0"/>
          <a:ext cx="0" cy="0"/>
          <a:chOff x="0" y="0"/>
          <a:chExt cx="0" cy="0"/>
        </a:xfrm>
      </p:grpSpPr>
      <p:sp>
        <p:nvSpPr>
          <p:cNvPr id="2" name="Title 5">
            <a:extLst>
              <a:ext uri="{FF2B5EF4-FFF2-40B4-BE49-F238E27FC236}">
                <a16:creationId xmlns:a16="http://schemas.microsoft.com/office/drawing/2014/main" id="{8EAFB47F-5B59-7E74-A447-C0B2CB26D2C1}"/>
              </a:ext>
            </a:extLst>
          </p:cNvPr>
          <p:cNvSpPr txBox="1">
            <a:spLocks noGrp="1"/>
          </p:cNvSpPr>
          <p:nvPr>
            <p:ph type="title"/>
          </p:nvPr>
        </p:nvSpPr>
        <p:spPr>
          <a:xfrm>
            <a:off x="1154951" y="295726"/>
            <a:ext cx="9219858" cy="5212445"/>
          </a:xfrm>
          <a:prstGeom prst="rect">
            <a:avLst/>
          </a:prstGeom>
          <a:noFill/>
          <a:ln>
            <a:noFill/>
          </a:ln>
        </p:spPr>
        <p:txBody>
          <a:bodyPr vert="horz" wrap="square" lIns="0" tIns="45720" rIns="91440" bIns="45720" anchor="ctr" anchorCtr="0" compatLnSpc="1">
            <a:normAutofit/>
          </a:bodyPr>
          <a:lstStyle/>
          <a:p>
            <a:pPr lvl="0"/>
            <a:r>
              <a:rPr lang="en-US" sz="7200" cap="all"/>
              <a:t>Flask</a:t>
            </a:r>
          </a:p>
        </p:txBody>
      </p:sp>
      <p:sp>
        <p:nvSpPr>
          <p:cNvPr id="3" name="Slide Number Placeholder 4">
            <a:extLst>
              <a:ext uri="{FF2B5EF4-FFF2-40B4-BE49-F238E27FC236}">
                <a16:creationId xmlns:a16="http://schemas.microsoft.com/office/drawing/2014/main" id="{B4A5BE26-5359-917F-6885-6BB4675850D0}"/>
              </a:ext>
            </a:extLst>
          </p:cNvPr>
          <p:cNvSpPr txBox="1">
            <a:spLocks noGrp="1"/>
          </p:cNvSpPr>
          <p:nvPr>
            <p:ph type="sldNum" sz="quarter" idx="8"/>
          </p:nvPr>
        </p:nvSpPr>
        <p:spPr/>
        <p:txBody>
          <a:bodyPr/>
          <a:lstStyle/>
          <a:p>
            <a:pPr lvl="0"/>
            <a:fld id="{E45C7E8D-D99F-43AD-A588-EDFB3F2DB5D3}" type="slidenum">
              <a:rPr lang="en-US"/>
              <a:t>1</a:t>
            </a:fld>
            <a:endParaRPr lang="en-US"/>
          </a:p>
        </p:txBody>
      </p:sp>
      <p:sp>
        <p:nvSpPr>
          <p:cNvPr id="4" name="TextBox 1">
            <a:extLst>
              <a:ext uri="{FF2B5EF4-FFF2-40B4-BE49-F238E27FC236}">
                <a16:creationId xmlns:a16="http://schemas.microsoft.com/office/drawing/2014/main" id="{C00CD740-8DBE-E97C-EF69-097615363F21}"/>
              </a:ext>
            </a:extLst>
          </p:cNvPr>
          <p:cNvSpPr txBox="1"/>
          <p:nvPr/>
        </p:nvSpPr>
        <p:spPr>
          <a:xfrm>
            <a:off x="8051804" y="5505446"/>
            <a:ext cx="2324103" cy="461662"/>
          </a:xfrm>
          <a:prstGeom prst="rect">
            <a:avLst/>
          </a:prstGeom>
          <a:noFill/>
          <a:ln cap="flat">
            <a:noFill/>
          </a:ln>
        </p:spPr>
        <p:txBody>
          <a:bodyPr vert="horz" wrap="square" lIns="91440" tIns="45720" rIns="91440" bIns="45720"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400" b="0" i="0" u="none" strike="noStrike" kern="1200" cap="none" spc="0" baseline="0">
                <a:solidFill>
                  <a:srgbClr val="000000"/>
                </a:solidFill>
                <a:uFillTx/>
                <a:latin typeface="Biome"/>
                <a:cs typeface="Biome"/>
              </a:rPr>
              <a:t>Colm Oneacre</a:t>
            </a:r>
          </a:p>
        </p:txBody>
      </p:sp>
      <p:pic>
        <p:nvPicPr>
          <p:cNvPr id="5" name="Graphic 2" descr="Flask (web framework) - Wikipedia">
            <a:extLst>
              <a:ext uri="{FF2B5EF4-FFF2-40B4-BE49-F238E27FC236}">
                <a16:creationId xmlns:a16="http://schemas.microsoft.com/office/drawing/2014/main" id="{D2EF9D19-7482-C701-BAC3-23CE0F9E448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281111" y="2360889"/>
            <a:ext cx="2743200" cy="1073423"/>
          </a:xfrm>
          <a:prstGeom prst="rect">
            <a:avLst/>
          </a:prstGeom>
          <a:noFill/>
          <a:ln cap="flat">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2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60367-559D-A330-C8D2-E856F0FBA845}"/>
              </a:ext>
            </a:extLst>
          </p:cNvPr>
          <p:cNvSpPr txBox="1">
            <a:spLocks noGrp="1"/>
          </p:cNvSpPr>
          <p:nvPr>
            <p:ph type="title"/>
          </p:nvPr>
        </p:nvSpPr>
        <p:spPr>
          <a:xfrm>
            <a:off x="646115" y="601666"/>
            <a:ext cx="10225085" cy="1251585"/>
          </a:xfrm>
          <a:prstGeom prst="rect">
            <a:avLst/>
          </a:prstGeom>
          <a:noFill/>
          <a:ln>
            <a:noFill/>
          </a:ln>
        </p:spPr>
        <p:txBody>
          <a:bodyPr vert="horz" wrap="square" lIns="91440" tIns="45720" rIns="91440" bIns="45720" anchor="ctr" anchorCtr="0" compatLnSpc="1">
            <a:noAutofit/>
          </a:bodyPr>
          <a:lstStyle/>
          <a:p>
            <a:pPr lvl="0"/>
            <a:r>
              <a:rPr lang="en-US" sz="3600" cap="all"/>
              <a:t>Forms and Requests</a:t>
            </a:r>
            <a:endParaRPr lang="en-US" sz="3600" cap="all">
              <a:cs typeface="Biome"/>
            </a:endParaRPr>
          </a:p>
        </p:txBody>
      </p:sp>
      <p:sp>
        <p:nvSpPr>
          <p:cNvPr id="3" name="Content Placeholder 2">
            <a:extLst>
              <a:ext uri="{FF2B5EF4-FFF2-40B4-BE49-F238E27FC236}">
                <a16:creationId xmlns:a16="http://schemas.microsoft.com/office/drawing/2014/main" id="{C9D6DCEC-3AE1-D373-8CE7-08B5DA232621}"/>
              </a:ext>
            </a:extLst>
          </p:cNvPr>
          <p:cNvSpPr txBox="1">
            <a:spLocks noGrp="1"/>
          </p:cNvSpPr>
          <p:nvPr>
            <p:ph type="body" idx="4294967295"/>
          </p:nvPr>
        </p:nvSpPr>
        <p:spPr>
          <a:xfrm>
            <a:off x="646105" y="2149928"/>
            <a:ext cx="6199723" cy="4028617"/>
          </a:xfrm>
        </p:spPr>
        <p:txBody>
          <a:bodyPr>
            <a:normAutofit/>
          </a:bodyPr>
          <a:lstStyle/>
          <a:p>
            <a:pPr marL="0" lvl="0" indent="0">
              <a:buNone/>
            </a:pPr>
            <a:r>
              <a:rPr lang="en-US" sz="1800" b="1">
                <a:latin typeface="Century Gothic"/>
              </a:rPr>
              <a:t>Forms </a:t>
            </a:r>
            <a:r>
              <a:rPr lang="en-US" sz="1800">
                <a:latin typeface="Century Gothic"/>
              </a:rPr>
              <a:t>allow for user input</a:t>
            </a:r>
          </a:p>
          <a:p>
            <a:pPr marL="0" lvl="0" indent="0">
              <a:buNone/>
            </a:pPr>
            <a:r>
              <a:rPr lang="en-US" sz="1800" b="1">
                <a:latin typeface="Century Gothic"/>
              </a:rPr>
              <a:t>Request </a:t>
            </a:r>
            <a:r>
              <a:rPr lang="en-US" sz="1800">
                <a:latin typeface="Century Gothic"/>
              </a:rPr>
              <a:t>object in Flask allows you to access POST and GET requests</a:t>
            </a:r>
          </a:p>
          <a:p>
            <a:pPr marL="0" lvl="0" indent="0">
              <a:buNone/>
            </a:pPr>
            <a:endParaRPr lang="en-US" sz="1800">
              <a:latin typeface="Century Gothic"/>
            </a:endParaRPr>
          </a:p>
        </p:txBody>
      </p:sp>
      <p:sp>
        <p:nvSpPr>
          <p:cNvPr id="4" name="Content Placeholder 9">
            <a:extLst>
              <a:ext uri="{FF2B5EF4-FFF2-40B4-BE49-F238E27FC236}">
                <a16:creationId xmlns:a16="http://schemas.microsoft.com/office/drawing/2014/main" id="{A185AC89-4E47-D619-E98F-2724F2311CD5}"/>
              </a:ext>
            </a:extLst>
          </p:cNvPr>
          <p:cNvSpPr txBox="1">
            <a:spLocks noGrp="1"/>
          </p:cNvSpPr>
          <p:nvPr>
            <p:ph type="body" idx="4294967295"/>
          </p:nvPr>
        </p:nvSpPr>
        <p:spPr>
          <a:xfrm>
            <a:off x="7211790" y="850044"/>
            <a:ext cx="3659410" cy="4647191"/>
          </a:xfrm>
        </p:spPr>
        <p:txBody>
          <a:bodyPr>
            <a:normAutofit/>
          </a:bodyPr>
          <a:lstStyle/>
          <a:p>
            <a:pPr lvl="0">
              <a:buClr>
                <a:srgbClr val="45A5ED"/>
              </a:buClr>
            </a:pPr>
            <a:r>
              <a:rPr lang="en-US" sz="1800" b="1">
                <a:latin typeface="Century Gothic"/>
              </a:rPr>
              <a:t>request.method - </a:t>
            </a:r>
            <a:r>
              <a:rPr lang="en-US" sz="1800">
                <a:latin typeface="Century Gothic"/>
              </a:rPr>
              <a:t>HTTP method (GET, POST, etc)</a:t>
            </a:r>
          </a:p>
          <a:p>
            <a:pPr lvl="0">
              <a:buClr>
                <a:srgbClr val="45A5ED"/>
              </a:buClr>
            </a:pPr>
            <a:r>
              <a:rPr lang="en-US" sz="1800" b="1">
                <a:latin typeface="Century Gothic"/>
              </a:rPr>
              <a:t>request.form - </a:t>
            </a:r>
            <a:r>
              <a:rPr lang="en-US" sz="1800">
                <a:latin typeface="Century Gothic"/>
              </a:rPr>
              <a:t>POST form data</a:t>
            </a:r>
          </a:p>
          <a:p>
            <a:pPr lvl="0">
              <a:buClr>
                <a:srgbClr val="45A5ED"/>
              </a:buClr>
            </a:pPr>
            <a:r>
              <a:rPr lang="en-US" sz="1800" b="1">
                <a:latin typeface="Century Gothic"/>
              </a:rPr>
              <a:t>request.args - </a:t>
            </a:r>
            <a:r>
              <a:rPr lang="en-US" sz="1800">
                <a:latin typeface="Century Gothic"/>
              </a:rPr>
              <a:t>Query string data (GET)</a:t>
            </a:r>
          </a:p>
          <a:p>
            <a:pPr lvl="0">
              <a:buClr>
                <a:srgbClr val="45A5ED"/>
              </a:buClr>
            </a:pPr>
            <a:r>
              <a:rPr lang="en-US" sz="1800" b="1">
                <a:latin typeface="Century Gothic"/>
              </a:rPr>
              <a:t>request.json - </a:t>
            </a:r>
            <a:r>
              <a:rPr lang="en-US" sz="1800">
                <a:latin typeface="Century Gothic"/>
              </a:rPr>
              <a:t>JSON data from API request</a:t>
            </a:r>
          </a:p>
          <a:p>
            <a:pPr lvl="0">
              <a:buClr>
                <a:srgbClr val="45A5ED"/>
              </a:buClr>
            </a:pPr>
            <a:r>
              <a:rPr lang="en-US" sz="1800" b="1">
                <a:latin typeface="Century Gothic"/>
              </a:rPr>
              <a:t>request.files - </a:t>
            </a:r>
            <a:r>
              <a:rPr lang="en-US" sz="1800">
                <a:latin typeface="Century Gothic"/>
              </a:rPr>
              <a:t>uploaded files</a:t>
            </a:r>
          </a:p>
          <a:p>
            <a:pPr lvl="0">
              <a:buClr>
                <a:srgbClr val="45A5ED"/>
              </a:buClr>
            </a:pPr>
            <a:r>
              <a:rPr lang="en-US" sz="1800" b="1">
                <a:latin typeface="Century Gothic"/>
              </a:rPr>
              <a:t>request.headers - </a:t>
            </a:r>
            <a:r>
              <a:rPr lang="en-US" sz="1800">
                <a:latin typeface="Century Gothic"/>
              </a:rPr>
              <a:t>HTTP headers</a:t>
            </a:r>
          </a:p>
          <a:p>
            <a:pPr lvl="0">
              <a:buClr>
                <a:srgbClr val="45A5ED"/>
              </a:buClr>
            </a:pPr>
            <a:r>
              <a:rPr lang="en-US" sz="1800" b="1">
                <a:latin typeface="Century Gothic"/>
              </a:rPr>
              <a:t>request.cookies - </a:t>
            </a:r>
            <a:r>
              <a:rPr lang="en-US" sz="1800">
                <a:latin typeface="Century Gothic"/>
              </a:rPr>
              <a:t>browser cookies</a:t>
            </a:r>
          </a:p>
          <a:p>
            <a:pPr lvl="0">
              <a:buClr>
                <a:srgbClr val="45A5ED"/>
              </a:buClr>
            </a:pPr>
            <a:endParaRPr lang="en-US" sz="1800" b="1">
              <a:latin typeface="Century Gothic"/>
            </a:endParaRPr>
          </a:p>
        </p:txBody>
      </p:sp>
      <p:sp>
        <p:nvSpPr>
          <p:cNvPr id="5" name="Slide Number Placeholder 6">
            <a:extLst>
              <a:ext uri="{FF2B5EF4-FFF2-40B4-BE49-F238E27FC236}">
                <a16:creationId xmlns:a16="http://schemas.microsoft.com/office/drawing/2014/main" id="{E7DAC5E0-B553-CF0A-DAF6-4AB4A3B73D01}"/>
              </a:ext>
            </a:extLst>
          </p:cNvPr>
          <p:cNvSpPr txBox="1">
            <a:spLocks noGrp="1"/>
          </p:cNvSpPr>
          <p:nvPr>
            <p:ph type="sldNum" sz="quarter" idx="8"/>
          </p:nvPr>
        </p:nvSpPr>
        <p:spPr/>
        <p:txBody>
          <a:bodyPr/>
          <a:lstStyle/>
          <a:p>
            <a:pPr lvl="0"/>
            <a:fld id="{0F6D1574-B5CD-4D6C-9015-3EE51150C236}" type="slidenum">
              <a:t>10</a:t>
            </a:fld>
            <a:endParaRPr lang="en-US"/>
          </a:p>
        </p:txBody>
      </p:sp>
      <p:pic>
        <p:nvPicPr>
          <p:cNvPr id="6" name="Picture 3" descr="A diagram of a server&#10;&#10;AI-generated content may be incorrect.">
            <a:extLst>
              <a:ext uri="{FF2B5EF4-FFF2-40B4-BE49-F238E27FC236}">
                <a16:creationId xmlns:a16="http://schemas.microsoft.com/office/drawing/2014/main" id="{2AFFD381-6BB5-74F7-6528-C5AA063EABD0}"/>
              </a:ext>
            </a:extLst>
          </p:cNvPr>
          <p:cNvPicPr>
            <a:picLocks noChangeAspect="1"/>
          </p:cNvPicPr>
          <p:nvPr/>
        </p:nvPicPr>
        <p:blipFill>
          <a:blip r:embed="rId3"/>
          <a:stretch>
            <a:fillRect/>
          </a:stretch>
        </p:blipFill>
        <p:spPr>
          <a:xfrm>
            <a:off x="2650187" y="3426759"/>
            <a:ext cx="3996019" cy="2227734"/>
          </a:xfrm>
          <a:prstGeom prst="rect">
            <a:avLst/>
          </a:prstGeom>
          <a:noFill/>
          <a:ln cap="flat">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2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A4F50-7A4B-C8D2-BAF9-C689C271C022}"/>
              </a:ext>
            </a:extLst>
          </p:cNvPr>
          <p:cNvSpPr txBox="1">
            <a:spLocks noGrp="1"/>
          </p:cNvSpPr>
          <p:nvPr>
            <p:ph type="title"/>
          </p:nvPr>
        </p:nvSpPr>
        <p:spPr>
          <a:xfrm>
            <a:off x="671251" y="854525"/>
            <a:ext cx="9309360" cy="1653180"/>
          </a:xfrm>
          <a:prstGeom prst="rect">
            <a:avLst/>
          </a:prstGeom>
          <a:noFill/>
          <a:ln>
            <a:noFill/>
          </a:ln>
        </p:spPr>
        <p:txBody>
          <a:bodyPr vert="horz" wrap="square" lIns="91440" tIns="45720" rIns="91440" bIns="45720" anchor="b" anchorCtr="0" compatLnSpc="1">
            <a:noAutofit/>
          </a:bodyPr>
          <a:lstStyle/>
          <a:p>
            <a:pPr lvl="0"/>
            <a:r>
              <a:rPr lang="en-US" sz="3600" cap="all">
                <a:cs typeface="Biome"/>
              </a:rPr>
              <a:t>Extensions</a:t>
            </a:r>
            <a:endParaRPr lang="en-US" sz="3600" cap="all"/>
          </a:p>
        </p:txBody>
      </p:sp>
      <p:sp>
        <p:nvSpPr>
          <p:cNvPr id="3" name="Content Placeholder 2">
            <a:extLst>
              <a:ext uri="{FF2B5EF4-FFF2-40B4-BE49-F238E27FC236}">
                <a16:creationId xmlns:a16="http://schemas.microsoft.com/office/drawing/2014/main" id="{1249F02B-5922-07DE-6E66-8C0246F8520E}"/>
              </a:ext>
            </a:extLst>
          </p:cNvPr>
          <p:cNvSpPr txBox="1">
            <a:spLocks noGrp="1"/>
          </p:cNvSpPr>
          <p:nvPr>
            <p:ph type="body" idx="4294967295"/>
          </p:nvPr>
        </p:nvSpPr>
        <p:spPr>
          <a:xfrm>
            <a:off x="671517" y="2754309"/>
            <a:ext cx="8281985" cy="3704856"/>
          </a:xfrm>
        </p:spPr>
        <p:txBody>
          <a:bodyPr/>
          <a:lstStyle/>
          <a:p>
            <a:pPr marL="0" lvl="0" indent="0">
              <a:buNone/>
            </a:pPr>
            <a:r>
              <a:rPr lang="en-US" sz="1800">
                <a:latin typeface="Century Gothic"/>
              </a:rPr>
              <a:t>Flask-SQLAlchemy --&gt; database</a:t>
            </a:r>
          </a:p>
          <a:p>
            <a:pPr marL="0" lvl="0" indent="0">
              <a:buNone/>
            </a:pPr>
            <a:r>
              <a:rPr lang="en-US" sz="1800">
                <a:latin typeface="Century Gothic"/>
              </a:rPr>
              <a:t>Flask-login --&gt; authentication</a:t>
            </a:r>
          </a:p>
          <a:p>
            <a:pPr marL="0" lvl="0" indent="0">
              <a:buNone/>
            </a:pPr>
            <a:r>
              <a:rPr lang="en-US" sz="1800">
                <a:latin typeface="Century Gothic"/>
              </a:rPr>
              <a:t>Flask-mail --&gt; email</a:t>
            </a:r>
          </a:p>
          <a:p>
            <a:pPr marL="0" lvl="0" indent="0">
              <a:buNone/>
            </a:pPr>
            <a:r>
              <a:rPr lang="en-US" sz="1800">
                <a:latin typeface="Century Gothic"/>
              </a:rPr>
              <a:t>Flask-RESTful --&gt; APIS's</a:t>
            </a:r>
          </a:p>
        </p:txBody>
      </p:sp>
      <p:sp>
        <p:nvSpPr>
          <p:cNvPr id="4" name="Slide Number Placeholder 3">
            <a:extLst>
              <a:ext uri="{FF2B5EF4-FFF2-40B4-BE49-F238E27FC236}">
                <a16:creationId xmlns:a16="http://schemas.microsoft.com/office/drawing/2014/main" id="{16FFBF82-6161-471C-37C8-2267E40AD1A8}"/>
              </a:ext>
            </a:extLst>
          </p:cNvPr>
          <p:cNvSpPr txBox="1">
            <a:spLocks noGrp="1"/>
          </p:cNvSpPr>
          <p:nvPr>
            <p:ph type="sldNum" sz="quarter" idx="8"/>
          </p:nvPr>
        </p:nvSpPr>
        <p:spPr/>
        <p:txBody>
          <a:bodyPr/>
          <a:lstStyle/>
          <a:p>
            <a:pPr lvl="0"/>
            <a:fld id="{4876C1A5-94FA-4CA9-AD9C-5B407274E4C6}" type="slidenum">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2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72DB6-ACED-584C-54D8-7BEFEF852788}"/>
              </a:ext>
            </a:extLst>
          </p:cNvPr>
          <p:cNvSpPr txBox="1">
            <a:spLocks noGrp="1"/>
          </p:cNvSpPr>
          <p:nvPr>
            <p:ph type="title"/>
          </p:nvPr>
        </p:nvSpPr>
        <p:spPr>
          <a:xfrm>
            <a:off x="646115" y="601666"/>
            <a:ext cx="10225085" cy="1251585"/>
          </a:xfrm>
          <a:prstGeom prst="rect">
            <a:avLst/>
          </a:prstGeom>
          <a:noFill/>
          <a:ln>
            <a:noFill/>
          </a:ln>
        </p:spPr>
        <p:txBody>
          <a:bodyPr vert="horz" wrap="square" lIns="91440" tIns="45720" rIns="91440" bIns="45720" anchor="ctr" anchorCtr="0" compatLnSpc="1">
            <a:noAutofit/>
          </a:bodyPr>
          <a:lstStyle/>
          <a:p>
            <a:pPr lvl="0"/>
            <a:r>
              <a:rPr lang="en-US" sz="3600" cap="all">
                <a:cs typeface="Biome"/>
              </a:rPr>
              <a:t>Flask vs. django</a:t>
            </a:r>
            <a:endParaRPr lang="en-US" sz="3600" cap="all"/>
          </a:p>
        </p:txBody>
      </p:sp>
      <p:sp>
        <p:nvSpPr>
          <p:cNvPr id="3" name="Content Placeholder 2">
            <a:extLst>
              <a:ext uri="{FF2B5EF4-FFF2-40B4-BE49-F238E27FC236}">
                <a16:creationId xmlns:a16="http://schemas.microsoft.com/office/drawing/2014/main" id="{859F1A5D-8BEC-FC47-66F7-0204EB18E42B}"/>
              </a:ext>
            </a:extLst>
          </p:cNvPr>
          <p:cNvSpPr txBox="1">
            <a:spLocks noGrp="1"/>
          </p:cNvSpPr>
          <p:nvPr>
            <p:ph type="body" idx="4294967295"/>
          </p:nvPr>
        </p:nvSpPr>
        <p:spPr>
          <a:xfrm>
            <a:off x="646115" y="2149928"/>
            <a:ext cx="4926092" cy="4028581"/>
          </a:xfrm>
        </p:spPr>
        <p:txBody>
          <a:bodyPr>
            <a:normAutofit/>
          </a:bodyPr>
          <a:lstStyle/>
          <a:p>
            <a:pPr marL="0" lvl="0" indent="0">
              <a:buNone/>
            </a:pPr>
            <a:r>
              <a:rPr lang="en-US" sz="1800" b="1">
                <a:latin typeface="Century Gothic"/>
              </a:rPr>
              <a:t>FLASK</a:t>
            </a:r>
          </a:p>
          <a:p>
            <a:pPr marL="0" lvl="0" indent="0">
              <a:buNone/>
            </a:pPr>
            <a:r>
              <a:rPr lang="en-US" sz="1800">
                <a:latin typeface="Century Gothic"/>
              </a:rPr>
              <a:t>Microframework</a:t>
            </a:r>
          </a:p>
          <a:p>
            <a:pPr marL="0" lvl="0" indent="0">
              <a:buNone/>
            </a:pPr>
            <a:endParaRPr lang="en-US" sz="1800">
              <a:latin typeface="Century Gothic"/>
            </a:endParaRPr>
          </a:p>
          <a:p>
            <a:pPr marL="0" lvl="0" indent="0">
              <a:buNone/>
            </a:pPr>
            <a:r>
              <a:rPr lang="en-US" sz="1800">
                <a:latin typeface="Century Gothic"/>
              </a:rPr>
              <a:t>Lightweight</a:t>
            </a:r>
          </a:p>
          <a:p>
            <a:pPr marL="0" lvl="0" indent="0">
              <a:buNone/>
            </a:pPr>
            <a:endParaRPr lang="en-US" sz="1800">
              <a:latin typeface="Century Gothic"/>
            </a:endParaRPr>
          </a:p>
          <a:p>
            <a:pPr marL="0" lvl="0" indent="0">
              <a:buNone/>
            </a:pPr>
            <a:r>
              <a:rPr lang="en-US" sz="1800">
                <a:latin typeface="Century Gothic"/>
              </a:rPr>
              <a:t>Very fleixble</a:t>
            </a:r>
          </a:p>
          <a:p>
            <a:pPr marL="0" lvl="0" indent="0">
              <a:buNone/>
            </a:pPr>
            <a:endParaRPr lang="en-US" sz="1800">
              <a:latin typeface="Century Gothic"/>
            </a:endParaRPr>
          </a:p>
          <a:p>
            <a:pPr marL="0" lvl="0" indent="0">
              <a:buNone/>
            </a:pPr>
            <a:r>
              <a:rPr lang="en-US" sz="1800">
                <a:latin typeface="Century Gothic"/>
              </a:rPr>
              <a:t>Best for APIs, or small to medium sized apps</a:t>
            </a:r>
          </a:p>
        </p:txBody>
      </p:sp>
      <p:sp>
        <p:nvSpPr>
          <p:cNvPr id="4" name="Content Placeholder 3">
            <a:extLst>
              <a:ext uri="{FF2B5EF4-FFF2-40B4-BE49-F238E27FC236}">
                <a16:creationId xmlns:a16="http://schemas.microsoft.com/office/drawing/2014/main" id="{01BED86C-CEF9-EDC4-5E1C-DC206C1FA872}"/>
              </a:ext>
            </a:extLst>
          </p:cNvPr>
          <p:cNvSpPr txBox="1">
            <a:spLocks noGrp="1"/>
          </p:cNvSpPr>
          <p:nvPr>
            <p:ph type="body" idx="4294967295"/>
          </p:nvPr>
        </p:nvSpPr>
        <p:spPr>
          <a:xfrm>
            <a:off x="5945099" y="2149891"/>
            <a:ext cx="4926101" cy="4028617"/>
          </a:xfrm>
        </p:spPr>
        <p:txBody>
          <a:bodyPr>
            <a:normAutofit/>
          </a:bodyPr>
          <a:lstStyle/>
          <a:p>
            <a:pPr marL="0" lvl="0" indent="0">
              <a:buNone/>
            </a:pPr>
            <a:r>
              <a:rPr lang="en-US" sz="1800" b="1">
                <a:latin typeface="Century Gothic"/>
              </a:rPr>
              <a:t>DJANGO</a:t>
            </a:r>
          </a:p>
          <a:p>
            <a:pPr marL="0" lvl="0" indent="0">
              <a:buNone/>
            </a:pPr>
            <a:r>
              <a:rPr lang="en-US" sz="1800">
                <a:latin typeface="Century Gothic"/>
              </a:rPr>
              <a:t>Full-stack</a:t>
            </a:r>
          </a:p>
          <a:p>
            <a:pPr marL="0" lvl="0" indent="0">
              <a:buNone/>
            </a:pPr>
            <a:endParaRPr lang="en-US" sz="1800">
              <a:latin typeface="Century Gothic"/>
            </a:endParaRPr>
          </a:p>
          <a:p>
            <a:pPr marL="0" lvl="0" indent="0">
              <a:buNone/>
            </a:pPr>
            <a:r>
              <a:rPr lang="en-US" sz="1800">
                <a:latin typeface="Century Gothic"/>
              </a:rPr>
              <a:t>Heavy (with structure)</a:t>
            </a:r>
          </a:p>
          <a:p>
            <a:pPr marL="0" lvl="0" indent="0">
              <a:buNone/>
            </a:pPr>
            <a:endParaRPr lang="en-US" sz="1800">
              <a:latin typeface="Century Gothic"/>
            </a:endParaRPr>
          </a:p>
          <a:p>
            <a:pPr marL="0" lvl="0" indent="0">
              <a:buNone/>
            </a:pPr>
            <a:r>
              <a:rPr lang="en-US" sz="1800">
                <a:latin typeface="Century Gothic"/>
              </a:rPr>
              <a:t>Moderate flexibility</a:t>
            </a:r>
          </a:p>
          <a:p>
            <a:pPr marL="0" lvl="0" indent="0">
              <a:buNone/>
            </a:pPr>
            <a:endParaRPr lang="en-US" sz="1800">
              <a:latin typeface="Century Gothic"/>
            </a:endParaRPr>
          </a:p>
          <a:p>
            <a:pPr marL="0" lvl="0" indent="0">
              <a:buNone/>
            </a:pPr>
            <a:r>
              <a:rPr lang="en-US" sz="1800">
                <a:latin typeface="Century Gothic"/>
              </a:rPr>
              <a:t>Best for large apps</a:t>
            </a:r>
          </a:p>
        </p:txBody>
      </p:sp>
      <p:sp>
        <p:nvSpPr>
          <p:cNvPr id="5" name="Slide Number Placeholder 4">
            <a:extLst>
              <a:ext uri="{FF2B5EF4-FFF2-40B4-BE49-F238E27FC236}">
                <a16:creationId xmlns:a16="http://schemas.microsoft.com/office/drawing/2014/main" id="{1A8D118F-BD6E-25E0-90AC-66934CC093D9}"/>
              </a:ext>
            </a:extLst>
          </p:cNvPr>
          <p:cNvSpPr txBox="1">
            <a:spLocks noGrp="1"/>
          </p:cNvSpPr>
          <p:nvPr>
            <p:ph type="sldNum" sz="quarter" idx="8"/>
          </p:nvPr>
        </p:nvSpPr>
        <p:spPr/>
        <p:txBody>
          <a:bodyPr/>
          <a:lstStyle/>
          <a:p>
            <a:pPr lvl="0"/>
            <a:fld id="{0F57A972-1F53-483F-AE03-4991B0660822}" type="slidenum">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Title 187">
            <a:extLst>
              <a:ext uri="{FF2B5EF4-FFF2-40B4-BE49-F238E27FC236}">
                <a16:creationId xmlns:a16="http://schemas.microsoft.com/office/drawing/2014/main" id="{01FF2A96-B987-429C-1728-A020CA415241}"/>
              </a:ext>
            </a:extLst>
          </p:cNvPr>
          <p:cNvSpPr txBox="1">
            <a:spLocks noGrp="1"/>
          </p:cNvSpPr>
          <p:nvPr>
            <p:ph type="title"/>
          </p:nvPr>
        </p:nvSpPr>
        <p:spPr/>
        <p:txBody>
          <a:bodyPr/>
          <a:lstStyle/>
          <a:p>
            <a:pPr lvl="0"/>
            <a:r>
              <a:rPr lang="en-US"/>
              <a:t>Thank you</a:t>
            </a:r>
          </a:p>
        </p:txBody>
      </p:sp>
      <p:sp>
        <p:nvSpPr>
          <p:cNvPr id="3" name="Text Placeholder 12">
            <a:extLst>
              <a:ext uri="{FF2B5EF4-FFF2-40B4-BE49-F238E27FC236}">
                <a16:creationId xmlns:a16="http://schemas.microsoft.com/office/drawing/2014/main" id="{8B638212-E545-E737-9106-86CC94428FA6}"/>
              </a:ext>
            </a:extLst>
          </p:cNvPr>
          <p:cNvSpPr txBox="1">
            <a:spLocks noGrp="1"/>
          </p:cNvSpPr>
          <p:nvPr>
            <p:ph type="subTitle" idx="4294967295"/>
          </p:nvPr>
        </p:nvSpPr>
        <p:spPr>
          <a:xfrm>
            <a:off x="5883734" y="4095753"/>
            <a:ext cx="4949363" cy="1993904"/>
          </a:xfrm>
        </p:spPr>
        <p:txBody>
          <a:bodyPr lIns="0" anchor="ctr"/>
          <a:lstStyle/>
          <a:p>
            <a:pPr marL="0" lvl="0" indent="0">
              <a:lnSpc>
                <a:spcPct val="150000"/>
              </a:lnSpc>
              <a:buNone/>
            </a:pPr>
            <a:r>
              <a:rPr lang="en-US" cap="all">
                <a:cs typeface="Biome"/>
              </a:rPr>
              <a:t>Questions?</a:t>
            </a:r>
          </a:p>
        </p:txBody>
      </p:sp>
      <p:sp>
        <p:nvSpPr>
          <p:cNvPr id="4" name="Slide Number Placeholder 6">
            <a:extLst>
              <a:ext uri="{FF2B5EF4-FFF2-40B4-BE49-F238E27FC236}">
                <a16:creationId xmlns:a16="http://schemas.microsoft.com/office/drawing/2014/main" id="{5E1336BB-9CA3-126E-B493-8A02467E5909}"/>
              </a:ext>
            </a:extLst>
          </p:cNvPr>
          <p:cNvSpPr txBox="1">
            <a:spLocks noGrp="1"/>
          </p:cNvSpPr>
          <p:nvPr>
            <p:ph type="sldNum" sz="quarter" idx="8"/>
          </p:nvPr>
        </p:nvSpPr>
        <p:spPr/>
        <p:txBody>
          <a:bodyPr/>
          <a:lstStyle/>
          <a:p>
            <a:pPr lvl="0"/>
            <a:fld id="{BBD47599-1E13-43A3-AC18-5D0D59D52A77}" type="slidenum">
              <a:t>13</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0FBE5-7805-3F14-78EA-EB312DDE524D}"/>
              </a:ext>
            </a:extLst>
          </p:cNvPr>
          <p:cNvSpPr txBox="1">
            <a:spLocks noGrp="1"/>
          </p:cNvSpPr>
          <p:nvPr>
            <p:ph type="title"/>
          </p:nvPr>
        </p:nvSpPr>
        <p:spPr>
          <a:xfrm>
            <a:off x="1154960" y="898068"/>
            <a:ext cx="8825660" cy="4174583"/>
          </a:xfrm>
          <a:prstGeom prst="rect">
            <a:avLst/>
          </a:prstGeom>
          <a:noFill/>
          <a:ln>
            <a:noFill/>
          </a:ln>
        </p:spPr>
        <p:txBody>
          <a:bodyPr vert="horz" wrap="square" lIns="91440" tIns="45720" rIns="91440" bIns="45720" anchor="b" anchorCtr="0" compatLnSpc="1">
            <a:noAutofit/>
          </a:bodyPr>
          <a:lstStyle/>
          <a:p>
            <a:pPr lvl="0"/>
            <a:r>
              <a:rPr lang="en-US" sz="6000" cap="all"/>
              <a:t>History</a:t>
            </a:r>
          </a:p>
        </p:txBody>
      </p:sp>
      <p:sp>
        <p:nvSpPr>
          <p:cNvPr id="3" name="Text Placeholder 2">
            <a:extLst>
              <a:ext uri="{FF2B5EF4-FFF2-40B4-BE49-F238E27FC236}">
                <a16:creationId xmlns:a16="http://schemas.microsoft.com/office/drawing/2014/main" id="{FCE7BF54-2F3A-805A-C95C-BB163A80466B}"/>
              </a:ext>
            </a:extLst>
          </p:cNvPr>
          <p:cNvSpPr txBox="1">
            <a:spLocks noGrp="1"/>
          </p:cNvSpPr>
          <p:nvPr>
            <p:ph type="body" idx="1"/>
          </p:nvPr>
        </p:nvSpPr>
        <p:spPr>
          <a:xfrm>
            <a:off x="1154951" y="5273198"/>
            <a:ext cx="8825660" cy="530699"/>
          </a:xfrm>
          <a:prstGeom prst="rect">
            <a:avLst/>
          </a:prstGeom>
          <a:noFill/>
          <a:ln>
            <a:noFill/>
          </a:ln>
        </p:spPr>
        <p:txBody>
          <a:bodyPr vert="horz" wrap="square" lIns="91440" tIns="45720" rIns="91440" bIns="45720" anchor="ctr" anchorCtr="0" compatLnSpc="1">
            <a:normAutofit/>
          </a:bodyPr>
          <a:lstStyle/>
          <a:p>
            <a:pPr marL="0" lvl="0" indent="0">
              <a:buNone/>
            </a:pPr>
            <a:r>
              <a:rPr lang="en-US" cap="all"/>
              <a:t>The why?</a:t>
            </a:r>
            <a:endParaRPr lang="en-US" cap="all">
              <a:cs typeface="Biome"/>
            </a:endParaRPr>
          </a:p>
        </p:txBody>
      </p:sp>
      <p:sp>
        <p:nvSpPr>
          <p:cNvPr id="4" name="Slide Number Placeholder 5">
            <a:extLst>
              <a:ext uri="{FF2B5EF4-FFF2-40B4-BE49-F238E27FC236}">
                <a16:creationId xmlns:a16="http://schemas.microsoft.com/office/drawing/2014/main" id="{8B5C08D4-9478-DD9B-6075-41B7995A3671}"/>
              </a:ext>
            </a:extLst>
          </p:cNvPr>
          <p:cNvSpPr txBox="1">
            <a:spLocks noGrp="1"/>
          </p:cNvSpPr>
          <p:nvPr>
            <p:ph type="sldNum" sz="quarter" idx="8"/>
          </p:nvPr>
        </p:nvSpPr>
        <p:spPr/>
        <p:txBody>
          <a:bodyPr/>
          <a:lstStyle/>
          <a:p>
            <a:pPr lvl="0"/>
            <a:fld id="{47A66376-16E2-49BF-9130-5A2540A3469B}" type="slidenum">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69792-054B-A1DE-4A2B-AE2437C6EB03}"/>
              </a:ext>
            </a:extLst>
          </p:cNvPr>
          <p:cNvSpPr txBox="1">
            <a:spLocks noGrp="1"/>
          </p:cNvSpPr>
          <p:nvPr>
            <p:ph type="title"/>
          </p:nvPr>
        </p:nvSpPr>
        <p:spPr>
          <a:xfrm>
            <a:off x="671251" y="854525"/>
            <a:ext cx="9309360" cy="1653180"/>
          </a:xfrm>
          <a:prstGeom prst="rect">
            <a:avLst/>
          </a:prstGeom>
          <a:noFill/>
          <a:ln>
            <a:noFill/>
          </a:ln>
        </p:spPr>
        <p:txBody>
          <a:bodyPr vert="horz" wrap="square" lIns="91440" tIns="45720" rIns="91440" bIns="45720" anchor="b" anchorCtr="0" compatLnSpc="1">
            <a:noAutofit/>
          </a:bodyPr>
          <a:lstStyle/>
          <a:p>
            <a:pPr lvl="0"/>
            <a:r>
              <a:rPr lang="en-US" sz="3600" cap="all"/>
              <a:t>April fools gone right</a:t>
            </a:r>
          </a:p>
        </p:txBody>
      </p:sp>
      <p:sp>
        <p:nvSpPr>
          <p:cNvPr id="3" name="Text Placeholder 2">
            <a:extLst>
              <a:ext uri="{FF2B5EF4-FFF2-40B4-BE49-F238E27FC236}">
                <a16:creationId xmlns:a16="http://schemas.microsoft.com/office/drawing/2014/main" id="{943EB625-FAE7-0838-7904-E5097948BD1F}"/>
              </a:ext>
            </a:extLst>
          </p:cNvPr>
          <p:cNvSpPr txBox="1">
            <a:spLocks noGrp="1"/>
          </p:cNvSpPr>
          <p:nvPr>
            <p:ph type="body" idx="4294967295"/>
          </p:nvPr>
        </p:nvSpPr>
        <p:spPr>
          <a:xfrm>
            <a:off x="671517" y="2754309"/>
            <a:ext cx="8281985" cy="3704856"/>
          </a:xfrm>
        </p:spPr>
        <p:txBody>
          <a:bodyPr>
            <a:normAutofit/>
          </a:bodyPr>
          <a:lstStyle/>
          <a:p>
            <a:pPr marL="0" lvl="0" indent="0">
              <a:buNone/>
            </a:pPr>
            <a:r>
              <a:rPr lang="en-US" sz="1800">
                <a:latin typeface="Century Gothic"/>
              </a:rPr>
              <a:t>Released by Armin Ronacher in 2010</a:t>
            </a:r>
          </a:p>
          <a:p>
            <a:pPr marL="0" lvl="0" indent="0">
              <a:buNone/>
            </a:pPr>
            <a:r>
              <a:rPr lang="en-US" sz="1800">
                <a:latin typeface="Century Gothic"/>
              </a:rPr>
              <a:t>Released for free with open-source distribution</a:t>
            </a:r>
          </a:p>
          <a:p>
            <a:pPr marL="0" lvl="0" indent="0">
              <a:buNone/>
            </a:pPr>
            <a:r>
              <a:rPr lang="en-US" sz="1800">
                <a:latin typeface="Century Gothic"/>
              </a:rPr>
              <a:t>Named after existing Python framework "Bottle"</a:t>
            </a:r>
          </a:p>
          <a:p>
            <a:pPr marL="0" lvl="0" indent="0">
              <a:buNone/>
            </a:pPr>
            <a:endParaRPr lang="en-US" sz="1800">
              <a:latin typeface="Century Gothic"/>
            </a:endParaRPr>
          </a:p>
        </p:txBody>
      </p:sp>
      <p:sp>
        <p:nvSpPr>
          <p:cNvPr id="4" name="Slide Number Placeholder 5">
            <a:extLst>
              <a:ext uri="{FF2B5EF4-FFF2-40B4-BE49-F238E27FC236}">
                <a16:creationId xmlns:a16="http://schemas.microsoft.com/office/drawing/2014/main" id="{499025FD-4FE2-D03E-3E41-8070BC9B7312}"/>
              </a:ext>
            </a:extLst>
          </p:cNvPr>
          <p:cNvSpPr txBox="1">
            <a:spLocks noGrp="1"/>
          </p:cNvSpPr>
          <p:nvPr>
            <p:ph type="sldNum" sz="quarter" idx="8"/>
          </p:nvPr>
        </p:nvSpPr>
        <p:spPr/>
        <p:txBody>
          <a:bodyPr/>
          <a:lstStyle/>
          <a:p>
            <a:pPr lvl="0"/>
            <a:fld id="{8D8810AC-D69F-4C7A-A176-AE222731F14B}" type="slidenum">
              <a:t>3</a:t>
            </a:fld>
            <a:endParaRPr lang="en-US"/>
          </a:p>
        </p:txBody>
      </p:sp>
      <p:pic>
        <p:nvPicPr>
          <p:cNvPr id="5" name="Picture 3" descr="The Real Python Podcast">
            <a:extLst>
              <a:ext uri="{FF2B5EF4-FFF2-40B4-BE49-F238E27FC236}">
                <a16:creationId xmlns:a16="http://schemas.microsoft.com/office/drawing/2014/main" id="{6DF3976B-30C5-3AEB-FE05-D73C15769919}"/>
              </a:ext>
            </a:extLst>
          </p:cNvPr>
          <p:cNvPicPr>
            <a:picLocks noChangeAspect="1"/>
          </p:cNvPicPr>
          <p:nvPr/>
        </p:nvPicPr>
        <p:blipFill>
          <a:blip r:embed="rId3"/>
          <a:stretch>
            <a:fillRect/>
          </a:stretch>
        </p:blipFill>
        <p:spPr>
          <a:xfrm>
            <a:off x="7992230" y="1685678"/>
            <a:ext cx="2694572" cy="2694572"/>
          </a:xfrm>
          <a:prstGeom prst="rect">
            <a:avLst/>
          </a:prstGeom>
          <a:noFill/>
          <a:ln cap="flat">
            <a:noFill/>
          </a:ln>
        </p:spPr>
      </p:pic>
      <p:pic>
        <p:nvPicPr>
          <p:cNvPr id="6" name="Picture 4" descr="REST APIs with the Bottle Framework: A ...">
            <a:extLst>
              <a:ext uri="{FF2B5EF4-FFF2-40B4-BE49-F238E27FC236}">
                <a16:creationId xmlns:a16="http://schemas.microsoft.com/office/drawing/2014/main" id="{F902CD2A-7B60-5E49-3FBA-066A8059838F}"/>
              </a:ext>
            </a:extLst>
          </p:cNvPr>
          <p:cNvPicPr>
            <a:picLocks noChangeAspect="1"/>
          </p:cNvPicPr>
          <p:nvPr/>
        </p:nvPicPr>
        <p:blipFill>
          <a:blip r:embed="rId4"/>
          <a:stretch>
            <a:fillRect/>
          </a:stretch>
        </p:blipFill>
        <p:spPr>
          <a:xfrm>
            <a:off x="2008772" y="4605082"/>
            <a:ext cx="2800350" cy="1638303"/>
          </a:xfrm>
          <a:prstGeom prst="rect">
            <a:avLst/>
          </a:prstGeom>
          <a:noFill/>
          <a:ln cap="flat">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5D6E1-07CC-EFE2-EBE5-C7E3F5F39787}"/>
              </a:ext>
            </a:extLst>
          </p:cNvPr>
          <p:cNvSpPr txBox="1">
            <a:spLocks noGrp="1"/>
          </p:cNvSpPr>
          <p:nvPr>
            <p:ph type="title"/>
          </p:nvPr>
        </p:nvSpPr>
        <p:spPr/>
        <p:txBody>
          <a:bodyPr/>
          <a:lstStyle/>
          <a:p>
            <a:pPr lvl="0"/>
            <a:r>
              <a:rPr lang="en-US"/>
              <a:t>Overview</a:t>
            </a:r>
          </a:p>
        </p:txBody>
      </p:sp>
      <p:sp>
        <p:nvSpPr>
          <p:cNvPr id="3" name="Text Placeholder 2">
            <a:extLst>
              <a:ext uri="{FF2B5EF4-FFF2-40B4-BE49-F238E27FC236}">
                <a16:creationId xmlns:a16="http://schemas.microsoft.com/office/drawing/2014/main" id="{7AACF0D7-6533-2A0A-3AF6-2E3B16942F81}"/>
              </a:ext>
            </a:extLst>
          </p:cNvPr>
          <p:cNvSpPr txBox="1">
            <a:spLocks noGrp="1"/>
          </p:cNvSpPr>
          <p:nvPr>
            <p:ph type="body" idx="1"/>
          </p:nvPr>
        </p:nvSpPr>
        <p:spPr/>
        <p:txBody>
          <a:bodyPr>
            <a:normAutofit/>
          </a:bodyPr>
          <a:lstStyle/>
          <a:p>
            <a:pPr lvl="0"/>
            <a:r>
              <a:rPr lang="en-US"/>
              <a:t>What is it?</a:t>
            </a:r>
          </a:p>
        </p:txBody>
      </p:sp>
      <p:sp>
        <p:nvSpPr>
          <p:cNvPr id="4" name="Slide Number Placeholder 5">
            <a:extLst>
              <a:ext uri="{FF2B5EF4-FFF2-40B4-BE49-F238E27FC236}">
                <a16:creationId xmlns:a16="http://schemas.microsoft.com/office/drawing/2014/main" id="{16E6F881-0F3D-3CCE-986C-DFF38A100369}"/>
              </a:ext>
            </a:extLst>
          </p:cNvPr>
          <p:cNvSpPr txBox="1">
            <a:spLocks noGrp="1"/>
          </p:cNvSpPr>
          <p:nvPr>
            <p:ph type="sldNum" sz="quarter" idx="8"/>
          </p:nvPr>
        </p:nvSpPr>
        <p:spPr/>
        <p:txBody>
          <a:bodyPr/>
          <a:lstStyle/>
          <a:p>
            <a:pPr lvl="0"/>
            <a:fld id="{7A7425B4-6A01-4B95-9327-2B8725DF2124}" type="slidenum">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E00BB-7B2B-4899-3C71-E344E49AF494}"/>
              </a:ext>
            </a:extLst>
          </p:cNvPr>
          <p:cNvSpPr txBox="1">
            <a:spLocks noGrp="1"/>
          </p:cNvSpPr>
          <p:nvPr>
            <p:ph type="title"/>
          </p:nvPr>
        </p:nvSpPr>
        <p:spPr>
          <a:xfrm>
            <a:off x="644926" y="1063410"/>
            <a:ext cx="5897395" cy="1971610"/>
          </a:xfrm>
          <a:prstGeom prst="rect">
            <a:avLst/>
          </a:prstGeom>
          <a:noFill/>
          <a:ln>
            <a:noFill/>
          </a:ln>
        </p:spPr>
        <p:txBody>
          <a:bodyPr vert="horz" wrap="square" lIns="0" tIns="45720" rIns="0" bIns="45720" anchor="t" anchorCtr="0" compatLnSpc="1">
            <a:noAutofit/>
          </a:bodyPr>
          <a:lstStyle/>
          <a:p>
            <a:pPr lvl="0">
              <a:lnSpc>
                <a:spcPct val="80000"/>
              </a:lnSpc>
            </a:pPr>
            <a:r>
              <a:rPr lang="en-US" sz="3600" cap="all"/>
              <a:t>Micro framework</a:t>
            </a:r>
          </a:p>
        </p:txBody>
      </p:sp>
      <p:sp>
        <p:nvSpPr>
          <p:cNvPr id="3" name="Text Placeholder 3">
            <a:extLst>
              <a:ext uri="{FF2B5EF4-FFF2-40B4-BE49-F238E27FC236}">
                <a16:creationId xmlns:a16="http://schemas.microsoft.com/office/drawing/2014/main" id="{AEB18388-BA24-E733-0B84-499E50480B3C}"/>
              </a:ext>
            </a:extLst>
          </p:cNvPr>
          <p:cNvSpPr txBox="1">
            <a:spLocks noGrp="1"/>
          </p:cNvSpPr>
          <p:nvPr>
            <p:ph type="body" idx="4294967295"/>
          </p:nvPr>
        </p:nvSpPr>
        <p:spPr>
          <a:xfrm>
            <a:off x="644523" y="3035030"/>
            <a:ext cx="5897559" cy="2759348"/>
          </a:xfrm>
        </p:spPr>
        <p:txBody>
          <a:bodyPr anchor="b"/>
          <a:lstStyle/>
          <a:p>
            <a:pPr marL="283207" lvl="0" indent="-283207">
              <a:buClr>
                <a:srgbClr val="45A5ED"/>
              </a:buClr>
            </a:pPr>
            <a:r>
              <a:rPr lang="en-US" sz="1800">
                <a:latin typeface="Century Gothic"/>
              </a:rPr>
              <a:t>Called lightweight or micro</a:t>
            </a:r>
          </a:p>
          <a:p>
            <a:pPr lvl="1">
              <a:buClr>
                <a:srgbClr val="45A5ED"/>
              </a:buClr>
              <a:buFont typeface="Courier New" pitchFamily="34"/>
              <a:buChar char="o"/>
            </a:pPr>
            <a:r>
              <a:rPr lang="en-US" sz="1600">
                <a:latin typeface="Century Gothic"/>
              </a:rPr>
              <a:t>Core functionalities are very limited</a:t>
            </a:r>
          </a:p>
          <a:p>
            <a:pPr marL="283207" lvl="0" indent="-283207">
              <a:buClr>
                <a:srgbClr val="45A5ED"/>
              </a:buClr>
            </a:pPr>
            <a:r>
              <a:rPr lang="en-US" sz="1800">
                <a:latin typeface="Century Gothic"/>
              </a:rPr>
              <a:t>Minimal dependencies</a:t>
            </a:r>
          </a:p>
          <a:p>
            <a:pPr lvl="1">
              <a:buClr>
                <a:srgbClr val="45A5ED"/>
              </a:buClr>
              <a:buFont typeface="Courier New" pitchFamily="34"/>
              <a:buChar char="o"/>
            </a:pPr>
            <a:r>
              <a:rPr lang="en-US" sz="1600">
                <a:latin typeface="Century Gothic"/>
              </a:rPr>
              <a:t>Werkzeug, Jinja, ItsDangerous, Click, Blinker</a:t>
            </a:r>
          </a:p>
          <a:p>
            <a:pPr marL="283207" lvl="0" indent="-283207">
              <a:buClr>
                <a:srgbClr val="45A5ED"/>
              </a:buClr>
            </a:pPr>
            <a:r>
              <a:rPr lang="en-US" sz="1600">
                <a:latin typeface="Century Gothic"/>
              </a:rPr>
              <a:t>One of the most popular python frameworks</a:t>
            </a:r>
          </a:p>
        </p:txBody>
      </p:sp>
      <p:sp>
        <p:nvSpPr>
          <p:cNvPr id="4" name="Slide Number Placeholder 6">
            <a:extLst>
              <a:ext uri="{FF2B5EF4-FFF2-40B4-BE49-F238E27FC236}">
                <a16:creationId xmlns:a16="http://schemas.microsoft.com/office/drawing/2014/main" id="{984D6110-7D1B-B609-D717-B53EEB62612E}"/>
              </a:ext>
            </a:extLst>
          </p:cNvPr>
          <p:cNvSpPr txBox="1">
            <a:spLocks noGrp="1"/>
          </p:cNvSpPr>
          <p:nvPr>
            <p:ph type="sldNum" sz="quarter" idx="8"/>
          </p:nvPr>
        </p:nvSpPr>
        <p:spPr/>
        <p:txBody>
          <a:bodyPr/>
          <a:lstStyle/>
          <a:p>
            <a:pPr lvl="0"/>
            <a:fld id="{58281962-5DEC-4390-8EE7-63128E142F12}" type="slidenum">
              <a:t>5</a:t>
            </a:fld>
            <a:endParaRPr lang="en-US"/>
          </a:p>
        </p:txBody>
      </p:sp>
      <p:pic>
        <p:nvPicPr>
          <p:cNvPr id="5" name="Picture Placeholder 5" descr="Batteries Not Included Sticker">
            <a:extLst>
              <a:ext uri="{FF2B5EF4-FFF2-40B4-BE49-F238E27FC236}">
                <a16:creationId xmlns:a16="http://schemas.microsoft.com/office/drawing/2014/main" id="{5A7E3D32-E2E0-EAA4-9451-D13D751A9C0B}"/>
              </a:ext>
            </a:extLst>
          </p:cNvPr>
          <p:cNvPicPr>
            <a:picLocks noGrp="1" noChangeAspect="1"/>
          </p:cNvPicPr>
          <p:nvPr>
            <p:ph type="pic" idx="4294967295"/>
          </p:nvPr>
        </p:nvPicPr>
        <p:blipFill>
          <a:blip r:embed="rId3"/>
          <a:srcRect l="9726" t="20462" r="9422" b="20695"/>
          <a:stretch>
            <a:fillRect/>
          </a:stretch>
        </p:blipFill>
        <p:spPr>
          <a:xfrm>
            <a:off x="7032622" y="2040154"/>
            <a:ext cx="3824916" cy="2778642"/>
          </a:xfrm>
          <a:ln w="19046">
            <a:solidFill>
              <a:srgbClr val="45A5ED"/>
            </a:solidFill>
            <a:prstDash val="soli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2DBB9-262F-5B80-EA0F-28E3FD3B7DC7}"/>
              </a:ext>
            </a:extLst>
          </p:cNvPr>
          <p:cNvSpPr txBox="1">
            <a:spLocks noGrp="1"/>
          </p:cNvSpPr>
          <p:nvPr>
            <p:ph type="title"/>
          </p:nvPr>
        </p:nvSpPr>
        <p:spPr>
          <a:xfrm>
            <a:off x="646115" y="601666"/>
            <a:ext cx="10225085" cy="1251585"/>
          </a:xfrm>
          <a:prstGeom prst="rect">
            <a:avLst/>
          </a:prstGeom>
          <a:noFill/>
          <a:ln>
            <a:noFill/>
          </a:ln>
        </p:spPr>
        <p:txBody>
          <a:bodyPr vert="horz" wrap="square" lIns="91440" tIns="45720" rIns="91440" bIns="45720" anchor="ctr" anchorCtr="0" compatLnSpc="1">
            <a:noAutofit/>
          </a:bodyPr>
          <a:lstStyle/>
          <a:p>
            <a:pPr lvl="0"/>
            <a:r>
              <a:rPr lang="en-US" sz="3600" cap="all"/>
              <a:t>Basics</a:t>
            </a:r>
            <a:endParaRPr lang="en-US" sz="3600" cap="all">
              <a:cs typeface="Biome"/>
            </a:endParaRPr>
          </a:p>
        </p:txBody>
      </p:sp>
      <p:sp>
        <p:nvSpPr>
          <p:cNvPr id="3" name="Content Placeholder 2">
            <a:extLst>
              <a:ext uri="{FF2B5EF4-FFF2-40B4-BE49-F238E27FC236}">
                <a16:creationId xmlns:a16="http://schemas.microsoft.com/office/drawing/2014/main" id="{91D87F89-84F2-6975-A1D4-36F6EA213ECC}"/>
              </a:ext>
            </a:extLst>
          </p:cNvPr>
          <p:cNvSpPr txBox="1">
            <a:spLocks noGrp="1"/>
          </p:cNvSpPr>
          <p:nvPr>
            <p:ph type="body" idx="4294967295"/>
          </p:nvPr>
        </p:nvSpPr>
        <p:spPr>
          <a:xfrm>
            <a:off x="646115" y="4370612"/>
            <a:ext cx="10225085" cy="2185827"/>
          </a:xfrm>
        </p:spPr>
        <p:txBody>
          <a:bodyPr>
            <a:normAutofit/>
          </a:bodyPr>
          <a:lstStyle/>
          <a:p>
            <a:pPr lvl="0">
              <a:buClr>
                <a:srgbClr val="45A5ED"/>
              </a:buClr>
            </a:pPr>
            <a:r>
              <a:rPr lang="en-US" sz="1800">
                <a:latin typeface="Century Gothic"/>
              </a:rPr>
              <a:t>Based on WSGI standard</a:t>
            </a:r>
          </a:p>
          <a:p>
            <a:pPr lvl="0">
              <a:buClr>
                <a:srgbClr val="45A5ED"/>
              </a:buClr>
            </a:pPr>
            <a:r>
              <a:rPr lang="en-US" sz="1800">
                <a:latin typeface="Century Gothic"/>
              </a:rPr>
              <a:t>Routes URLs to functions</a:t>
            </a:r>
          </a:p>
          <a:p>
            <a:pPr lvl="0">
              <a:buClr>
                <a:srgbClr val="45A5ED"/>
              </a:buClr>
            </a:pPr>
            <a:r>
              <a:rPr lang="en-US" sz="1800">
                <a:latin typeface="Century Gothic"/>
              </a:rPr>
              <a:t>Supports Jinja2 templates</a:t>
            </a:r>
          </a:p>
          <a:p>
            <a:pPr lvl="0">
              <a:buClr>
                <a:srgbClr val="45A5ED"/>
              </a:buClr>
            </a:pPr>
            <a:r>
              <a:rPr lang="en-US" sz="1800">
                <a:latin typeface="Century Gothic"/>
              </a:rPr>
              <a:t>Additional extensions allow for much more versatility</a:t>
            </a:r>
          </a:p>
        </p:txBody>
      </p:sp>
      <p:sp>
        <p:nvSpPr>
          <p:cNvPr id="4" name="Slide Number Placeholder 6">
            <a:extLst>
              <a:ext uri="{FF2B5EF4-FFF2-40B4-BE49-F238E27FC236}">
                <a16:creationId xmlns:a16="http://schemas.microsoft.com/office/drawing/2014/main" id="{E0F51E05-5CD9-BF11-C7D5-3409125A8C45}"/>
              </a:ext>
            </a:extLst>
          </p:cNvPr>
          <p:cNvSpPr txBox="1">
            <a:spLocks noGrp="1"/>
          </p:cNvSpPr>
          <p:nvPr>
            <p:ph type="sldNum" sz="quarter" idx="8"/>
          </p:nvPr>
        </p:nvSpPr>
        <p:spPr/>
        <p:txBody>
          <a:bodyPr/>
          <a:lstStyle/>
          <a:p>
            <a:pPr lvl="0"/>
            <a:fld id="{CE2E25A1-D886-4618-B425-B053989F74FC}" type="slidenum">
              <a:t>6</a:t>
            </a:fld>
            <a:endParaRPr lang="en-US"/>
          </a:p>
        </p:txBody>
      </p:sp>
      <p:pic>
        <p:nvPicPr>
          <p:cNvPr id="5" name="Content Placeholder 3" descr="A diagram of a computer program&#10;&#10;AI-generated content may be incorrect.">
            <a:extLst>
              <a:ext uri="{FF2B5EF4-FFF2-40B4-BE49-F238E27FC236}">
                <a16:creationId xmlns:a16="http://schemas.microsoft.com/office/drawing/2014/main" id="{0DF6CB98-28B0-977B-AE2F-7EF635110CD4}"/>
              </a:ext>
            </a:extLst>
          </p:cNvPr>
          <p:cNvPicPr>
            <a:picLocks noGrp="1" noChangeAspect="1"/>
          </p:cNvPicPr>
          <p:nvPr>
            <p:ph type="pic" idx="4294967295"/>
          </p:nvPr>
        </p:nvPicPr>
        <p:blipFill>
          <a:blip r:embed="rId3"/>
          <a:stretch>
            <a:fillRect/>
          </a:stretch>
        </p:blipFill>
        <p:spPr>
          <a:xfrm>
            <a:off x="4624605" y="1417877"/>
            <a:ext cx="6001042" cy="3393786"/>
          </a:xfrm>
        </p:spPr>
      </p:pic>
      <p:sp>
        <p:nvSpPr>
          <p:cNvPr id="6" name="TextBox 4">
            <a:extLst>
              <a:ext uri="{FF2B5EF4-FFF2-40B4-BE49-F238E27FC236}">
                <a16:creationId xmlns:a16="http://schemas.microsoft.com/office/drawing/2014/main" id="{B97242D5-BFE8-0855-A2B6-977DB03F0BD7}"/>
              </a:ext>
            </a:extLst>
          </p:cNvPr>
          <p:cNvSpPr txBox="1"/>
          <p:nvPr/>
        </p:nvSpPr>
        <p:spPr>
          <a:xfrm>
            <a:off x="547954" y="1472632"/>
            <a:ext cx="3767190" cy="1277270"/>
          </a:xfrm>
          <a:prstGeom prst="rect">
            <a:avLst/>
          </a:prstGeom>
          <a:noFill/>
          <a:ln cap="flat">
            <a:noFill/>
          </a:ln>
        </p:spPr>
        <p:txBody>
          <a:bodyPr vert="horz" wrap="square" lIns="91440" tIns="45720" rIns="91440" bIns="45720"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100" b="0" i="0" u="none" strike="noStrike" kern="1200" cap="none" spc="0" baseline="0">
                <a:solidFill>
                  <a:srgbClr val="111111"/>
                </a:solidFill>
                <a:uFillTx/>
                <a:latin typeface="Roboto"/>
                <a:ea typeface="Roboto"/>
                <a:cs typeface="Roboto"/>
              </a:rPr>
              <a:t>After the user sends an HTTP request to the Server through the client browser, WSGI Server forwards the request to WSGI App, which completes the logical processing of the request and returns the processing result to the server. WSGI App can include several stack middlewares, which need to implement both Server and App at the same ...</a:t>
            </a:r>
            <a:endParaRPr lang="en-US" sz="1800" b="0" i="0" u="none" strike="noStrike" kern="1200" cap="none" spc="0" baseline="0">
              <a:solidFill>
                <a:srgbClr val="FFFFFF"/>
              </a:solidFill>
              <a:uFillTx/>
              <a:latin typeface="Century Gothic"/>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25">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C59F97EF-16C0-647A-DE99-13D297409494}"/>
              </a:ext>
            </a:extLst>
          </p:cNvPr>
          <p:cNvSpPr txBox="1">
            <a:spLocks noGrp="1"/>
          </p:cNvSpPr>
          <p:nvPr>
            <p:ph type="title"/>
          </p:nvPr>
        </p:nvSpPr>
        <p:spPr>
          <a:xfrm>
            <a:off x="646115" y="601666"/>
            <a:ext cx="10225085" cy="1251585"/>
          </a:xfrm>
          <a:prstGeom prst="rect">
            <a:avLst/>
          </a:prstGeom>
          <a:noFill/>
          <a:ln>
            <a:noFill/>
          </a:ln>
        </p:spPr>
        <p:txBody>
          <a:bodyPr vert="horz" wrap="square" lIns="91440" tIns="45720" rIns="91440" bIns="45720" anchor="ctr" anchorCtr="0" compatLnSpc="1">
            <a:noAutofit/>
          </a:bodyPr>
          <a:lstStyle/>
          <a:p>
            <a:pPr lvl="0"/>
            <a:r>
              <a:rPr lang="en-US" sz="3600" cap="all">
                <a:cs typeface="Biome"/>
              </a:rPr>
              <a:t>Nice and simple</a:t>
            </a:r>
          </a:p>
        </p:txBody>
      </p:sp>
      <p:sp>
        <p:nvSpPr>
          <p:cNvPr id="3" name="Content Placeholder 3">
            <a:extLst>
              <a:ext uri="{FF2B5EF4-FFF2-40B4-BE49-F238E27FC236}">
                <a16:creationId xmlns:a16="http://schemas.microsoft.com/office/drawing/2014/main" id="{AE893DFC-C3DB-65A1-EE11-DDA6FB13DB44}"/>
              </a:ext>
            </a:extLst>
          </p:cNvPr>
          <p:cNvSpPr txBox="1">
            <a:spLocks noGrp="1"/>
          </p:cNvSpPr>
          <p:nvPr>
            <p:ph type="body" idx="4294967295"/>
          </p:nvPr>
        </p:nvSpPr>
        <p:spPr>
          <a:xfrm>
            <a:off x="646115" y="2149928"/>
            <a:ext cx="4926092" cy="4028581"/>
          </a:xfrm>
        </p:spPr>
        <p:txBody>
          <a:bodyPr>
            <a:normAutofit/>
          </a:bodyPr>
          <a:lstStyle/>
          <a:p>
            <a:pPr marL="0" lvl="0" indent="0">
              <a:buNone/>
            </a:pPr>
            <a:r>
              <a:rPr lang="en-US" sz="1800">
                <a:latin typeface="Century Gothic"/>
              </a:rPr>
              <a:t>Creating a functioning flask program requires only 5 lines</a:t>
            </a:r>
          </a:p>
        </p:txBody>
      </p:sp>
      <p:sp>
        <p:nvSpPr>
          <p:cNvPr id="4" name="Content Placeholder 1">
            <a:extLst>
              <a:ext uri="{FF2B5EF4-FFF2-40B4-BE49-F238E27FC236}">
                <a16:creationId xmlns:a16="http://schemas.microsoft.com/office/drawing/2014/main" id="{58C18CE1-D288-B233-F99F-BD1FF64AC538}"/>
              </a:ext>
            </a:extLst>
          </p:cNvPr>
          <p:cNvSpPr txBox="1">
            <a:spLocks noGrp="1"/>
          </p:cNvSpPr>
          <p:nvPr>
            <p:ph type="body" idx="4294967295"/>
          </p:nvPr>
        </p:nvSpPr>
        <p:spPr>
          <a:xfrm>
            <a:off x="5945099" y="2149891"/>
            <a:ext cx="4926101" cy="4028617"/>
          </a:xfrm>
        </p:spPr>
        <p:txBody>
          <a:bodyPr>
            <a:normAutofit/>
          </a:bodyPr>
          <a:lstStyle/>
          <a:p>
            <a:pPr lvl="0">
              <a:buClr>
                <a:srgbClr val="45A5ED"/>
              </a:buClr>
            </a:pPr>
            <a:r>
              <a:rPr lang="en-US" sz="1800">
                <a:latin typeface="Century Gothic"/>
              </a:rPr>
              <a:t>Import</a:t>
            </a:r>
          </a:p>
          <a:p>
            <a:pPr lvl="0">
              <a:buClr>
                <a:srgbClr val="45A5ED"/>
              </a:buClr>
            </a:pPr>
            <a:r>
              <a:rPr lang="en-US" sz="1800">
                <a:latin typeface="Century Gothic"/>
              </a:rPr>
              <a:t>Create 'application'</a:t>
            </a:r>
          </a:p>
          <a:p>
            <a:pPr lvl="0">
              <a:buClr>
                <a:srgbClr val="45A5ED"/>
              </a:buClr>
            </a:pPr>
            <a:r>
              <a:rPr lang="en-US" sz="1800">
                <a:latin typeface="Century Gothic"/>
              </a:rPr>
              <a:t>Assign route (decorator)</a:t>
            </a:r>
          </a:p>
          <a:p>
            <a:pPr lvl="0">
              <a:buClr>
                <a:srgbClr val="45A5ED"/>
              </a:buClr>
            </a:pPr>
            <a:r>
              <a:rPr lang="en-US" sz="1800">
                <a:latin typeface="Century Gothic"/>
              </a:rPr>
              <a:t>Create function</a:t>
            </a:r>
          </a:p>
          <a:p>
            <a:pPr lvl="0">
              <a:buClr>
                <a:srgbClr val="45A5ED"/>
              </a:buClr>
            </a:pPr>
            <a:r>
              <a:rPr lang="en-US" sz="1800">
                <a:latin typeface="Century Gothic"/>
              </a:rPr>
              <a:t>Run application</a:t>
            </a:r>
          </a:p>
        </p:txBody>
      </p:sp>
      <p:sp>
        <p:nvSpPr>
          <p:cNvPr id="5" name="Slide Number Placeholder 4">
            <a:extLst>
              <a:ext uri="{FF2B5EF4-FFF2-40B4-BE49-F238E27FC236}">
                <a16:creationId xmlns:a16="http://schemas.microsoft.com/office/drawing/2014/main" id="{30C5C3EA-DC32-8AD4-0DA5-CE44CEB930A3}"/>
              </a:ext>
            </a:extLst>
          </p:cNvPr>
          <p:cNvSpPr txBox="1">
            <a:spLocks noGrp="1"/>
          </p:cNvSpPr>
          <p:nvPr>
            <p:ph type="sldNum" sz="quarter" idx="8"/>
          </p:nvPr>
        </p:nvSpPr>
        <p:spPr/>
        <p:txBody>
          <a:bodyPr/>
          <a:lstStyle/>
          <a:p>
            <a:pPr lvl="0"/>
            <a:fld id="{71E2E505-1DFD-4E47-9593-B717EA000BFE}" type="slidenum">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A5FDC-95C8-643C-BDD0-229EF528881E}"/>
              </a:ext>
            </a:extLst>
          </p:cNvPr>
          <p:cNvSpPr txBox="1">
            <a:spLocks noGrp="1"/>
          </p:cNvSpPr>
          <p:nvPr>
            <p:ph type="title"/>
          </p:nvPr>
        </p:nvSpPr>
        <p:spPr>
          <a:xfrm>
            <a:off x="646115" y="609603"/>
            <a:ext cx="10238390" cy="1243648"/>
          </a:xfrm>
          <a:prstGeom prst="rect">
            <a:avLst/>
          </a:prstGeom>
          <a:noFill/>
          <a:ln>
            <a:noFill/>
          </a:ln>
        </p:spPr>
        <p:txBody>
          <a:bodyPr vert="horz" wrap="square" lIns="91440" tIns="45720" rIns="91440" bIns="45720" anchor="ctr" anchorCtr="0" compatLnSpc="1">
            <a:noAutofit/>
          </a:bodyPr>
          <a:lstStyle/>
          <a:p>
            <a:pPr lvl="0"/>
            <a:r>
              <a:rPr lang="en-US" sz="3600" cap="all"/>
              <a:t>Dynamic URLs</a:t>
            </a:r>
          </a:p>
        </p:txBody>
      </p:sp>
      <p:sp>
        <p:nvSpPr>
          <p:cNvPr id="3" name="Text Placeholder 5">
            <a:extLst>
              <a:ext uri="{FF2B5EF4-FFF2-40B4-BE49-F238E27FC236}">
                <a16:creationId xmlns:a16="http://schemas.microsoft.com/office/drawing/2014/main" id="{2B9F4BF1-23D5-382A-2D1E-0520661A285A}"/>
              </a:ext>
            </a:extLst>
          </p:cNvPr>
          <p:cNvSpPr txBox="1">
            <a:spLocks noGrp="1"/>
          </p:cNvSpPr>
          <p:nvPr>
            <p:ph type="body" idx="4294967295"/>
          </p:nvPr>
        </p:nvSpPr>
        <p:spPr>
          <a:xfrm>
            <a:off x="646115" y="2035170"/>
            <a:ext cx="3120344" cy="4213226"/>
          </a:xfrm>
        </p:spPr>
        <p:txBody>
          <a:bodyPr/>
          <a:lstStyle/>
          <a:p>
            <a:pPr lvl="0">
              <a:buClr>
                <a:srgbClr val="45A5ED"/>
              </a:buClr>
            </a:pPr>
            <a:r>
              <a:rPr lang="en-US" sz="1800" b="1">
                <a:latin typeface="Century Gothic"/>
              </a:rPr>
              <a:t>Placeholders </a:t>
            </a:r>
            <a:r>
              <a:rPr lang="en-US" sz="1800">
                <a:latin typeface="Century Gothic"/>
              </a:rPr>
              <a:t>are used as variables</a:t>
            </a:r>
          </a:p>
          <a:p>
            <a:pPr lvl="0">
              <a:buClr>
                <a:srgbClr val="45A5ED"/>
              </a:buClr>
            </a:pPr>
            <a:r>
              <a:rPr lang="en-US" sz="1800">
                <a:latin typeface="Century Gothic"/>
              </a:rPr>
              <a:t>Can be declared in route(decorator), and passed as an argument in the function</a:t>
            </a:r>
          </a:p>
          <a:p>
            <a:pPr lvl="0">
              <a:buClr>
                <a:srgbClr val="45A5ED"/>
              </a:buClr>
            </a:pPr>
            <a:r>
              <a:rPr lang="en-US" sz="1800">
                <a:latin typeface="Century Gothic"/>
              </a:rPr>
              <a:t>Defaults to string but can be converted</a:t>
            </a:r>
          </a:p>
          <a:p>
            <a:pPr marL="0" lvl="0" indent="0">
              <a:buNone/>
            </a:pPr>
            <a:endParaRPr lang="en-US" sz="1800">
              <a:latin typeface="Century Gothic"/>
            </a:endParaRPr>
          </a:p>
        </p:txBody>
      </p:sp>
      <p:sp>
        <p:nvSpPr>
          <p:cNvPr id="4" name="Slide Number Placeholder 4">
            <a:extLst>
              <a:ext uri="{FF2B5EF4-FFF2-40B4-BE49-F238E27FC236}">
                <a16:creationId xmlns:a16="http://schemas.microsoft.com/office/drawing/2014/main" id="{E538FF2A-0964-0FFD-3FE3-3B9329FF41A0}"/>
              </a:ext>
            </a:extLst>
          </p:cNvPr>
          <p:cNvSpPr txBox="1">
            <a:spLocks noGrp="1"/>
          </p:cNvSpPr>
          <p:nvPr>
            <p:ph type="sldNum" sz="quarter" idx="8"/>
          </p:nvPr>
        </p:nvSpPr>
        <p:spPr/>
        <p:txBody>
          <a:bodyPr/>
          <a:lstStyle/>
          <a:p>
            <a:pPr lvl="0"/>
            <a:fld id="{681EF703-D8B2-4DCB-A0CB-A040D03E3855}" type="slidenum">
              <a:t>8</a:t>
            </a:fld>
            <a:endParaRPr lang="en-US"/>
          </a:p>
        </p:txBody>
      </p:sp>
      <p:sp>
        <p:nvSpPr>
          <p:cNvPr id="5" name="Table Placeholder 3">
            <a:extLst>
              <a:ext uri="{FF2B5EF4-FFF2-40B4-BE49-F238E27FC236}">
                <a16:creationId xmlns:a16="http://schemas.microsoft.com/office/drawing/2014/main" id="{D5AD19FD-D026-3652-587C-5771D689BA5C}"/>
              </a:ext>
            </a:extLst>
          </p:cNvPr>
          <p:cNvSpPr>
            <a:spLocks noGrp="1"/>
          </p:cNvSpPr>
          <p:nvPr>
            <p:ph type="tbl" idx="4294967295"/>
          </p:nvPr>
        </p:nvSpPr>
        <p:spPr>
          <a:xfrm>
            <a:off x="3967160" y="2035170"/>
            <a:ext cx="6926259" cy="4213226"/>
          </a:xfrm>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27">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4CEE6E8D-D410-E8F8-361A-87F8B84C55F0}"/>
              </a:ext>
            </a:extLst>
          </p:cNvPr>
          <p:cNvSpPr txBox="1">
            <a:spLocks noGrp="1"/>
          </p:cNvSpPr>
          <p:nvPr>
            <p:ph type="title"/>
          </p:nvPr>
        </p:nvSpPr>
        <p:spPr>
          <a:xfrm>
            <a:off x="646115" y="601666"/>
            <a:ext cx="10225085" cy="1251585"/>
          </a:xfrm>
          <a:prstGeom prst="rect">
            <a:avLst/>
          </a:prstGeom>
          <a:noFill/>
          <a:ln>
            <a:noFill/>
          </a:ln>
        </p:spPr>
        <p:txBody>
          <a:bodyPr vert="horz" wrap="square" lIns="91440" tIns="45720" rIns="91440" bIns="45720" anchor="ctr" anchorCtr="0" compatLnSpc="1">
            <a:noAutofit/>
          </a:bodyPr>
          <a:lstStyle/>
          <a:p>
            <a:pPr lvl="0"/>
            <a:r>
              <a:rPr lang="en-US" sz="3600" cap="all">
                <a:cs typeface="Biome"/>
              </a:rPr>
              <a:t>Templates</a:t>
            </a:r>
            <a:endParaRPr lang="en-US" sz="3600" cap="all"/>
          </a:p>
        </p:txBody>
      </p:sp>
      <p:sp>
        <p:nvSpPr>
          <p:cNvPr id="3" name="Content Placeholder 3">
            <a:extLst>
              <a:ext uri="{FF2B5EF4-FFF2-40B4-BE49-F238E27FC236}">
                <a16:creationId xmlns:a16="http://schemas.microsoft.com/office/drawing/2014/main" id="{AE0BAD98-68AA-0314-4968-A1B0F2BE7216}"/>
              </a:ext>
            </a:extLst>
          </p:cNvPr>
          <p:cNvSpPr txBox="1">
            <a:spLocks noGrp="1"/>
          </p:cNvSpPr>
          <p:nvPr>
            <p:ph type="body" idx="4294967295"/>
          </p:nvPr>
        </p:nvSpPr>
        <p:spPr>
          <a:xfrm>
            <a:off x="646115" y="2149928"/>
            <a:ext cx="4926092" cy="4028581"/>
          </a:xfrm>
        </p:spPr>
        <p:txBody>
          <a:bodyPr>
            <a:normAutofit/>
          </a:bodyPr>
          <a:lstStyle/>
          <a:p>
            <a:pPr marL="0" lvl="0" indent="0">
              <a:buNone/>
            </a:pPr>
            <a:r>
              <a:rPr lang="en-US" sz="1800">
                <a:latin typeface="Century Gothic"/>
              </a:rPr>
              <a:t>Flask uses Jinja2 for templates</a:t>
            </a:r>
          </a:p>
          <a:p>
            <a:pPr marL="0" lvl="0" indent="0">
              <a:buNone/>
            </a:pPr>
            <a:endParaRPr lang="en-US" sz="1800">
              <a:latin typeface="Century Gothic"/>
            </a:endParaRPr>
          </a:p>
          <a:p>
            <a:pPr marL="0" lvl="0" indent="0">
              <a:buNone/>
            </a:pPr>
            <a:r>
              <a:rPr lang="en-US" sz="1800">
                <a:latin typeface="Century Gothic"/>
              </a:rPr>
              <a:t>Templates contain both static and dynamic content</a:t>
            </a:r>
          </a:p>
          <a:p>
            <a:pPr marL="0" lvl="0" indent="0">
              <a:buNone/>
            </a:pPr>
            <a:endParaRPr lang="en-US" sz="1800">
              <a:latin typeface="Century Gothic"/>
            </a:endParaRPr>
          </a:p>
          <a:p>
            <a:pPr marL="0" lvl="0" indent="0">
              <a:buNone/>
            </a:pPr>
            <a:r>
              <a:rPr lang="en-US" sz="1800">
                <a:latin typeface="Century Gothic"/>
              </a:rPr>
              <a:t>Usually stored in a folder called 'templates'</a:t>
            </a:r>
          </a:p>
          <a:p>
            <a:pPr marL="0" lvl="0" indent="0">
              <a:buNone/>
            </a:pPr>
            <a:r>
              <a:rPr lang="en-US" sz="1800">
                <a:latin typeface="Century Gothic"/>
              </a:rPr>
              <a:t>In templates, {{ }} allow us to use variables,</a:t>
            </a:r>
          </a:p>
          <a:p>
            <a:pPr marL="0" lvl="0" indent="0">
              <a:buNone/>
            </a:pPr>
            <a:r>
              <a:rPr lang="en-US" sz="1800">
                <a:latin typeface="Century Gothic"/>
              </a:rPr>
              <a:t>{% %} allows us to use loops and logic</a:t>
            </a:r>
          </a:p>
        </p:txBody>
      </p:sp>
      <p:sp>
        <p:nvSpPr>
          <p:cNvPr id="4" name="Slide Number Placeholder 4">
            <a:extLst>
              <a:ext uri="{FF2B5EF4-FFF2-40B4-BE49-F238E27FC236}">
                <a16:creationId xmlns:a16="http://schemas.microsoft.com/office/drawing/2014/main" id="{BCEAE2FC-4AFF-4E22-DAC0-8CD212ACD26F}"/>
              </a:ext>
            </a:extLst>
          </p:cNvPr>
          <p:cNvSpPr txBox="1">
            <a:spLocks noGrp="1"/>
          </p:cNvSpPr>
          <p:nvPr>
            <p:ph type="sldNum" sz="quarter" idx="8"/>
          </p:nvPr>
        </p:nvSpPr>
        <p:spPr/>
        <p:txBody>
          <a:bodyPr/>
          <a:lstStyle/>
          <a:p>
            <a:pPr lvl="0"/>
            <a:fld id="{CE8059AD-4718-4B7E-A755-D3745981C45D}" type="slidenum">
              <a:t>9</a:t>
            </a:fld>
            <a:endParaRPr lang="en-US"/>
          </a:p>
        </p:txBody>
      </p:sp>
      <p:sp>
        <p:nvSpPr>
          <p:cNvPr id="5" name="Content Placeholder 6">
            <a:extLst>
              <a:ext uri="{FF2B5EF4-FFF2-40B4-BE49-F238E27FC236}">
                <a16:creationId xmlns:a16="http://schemas.microsoft.com/office/drawing/2014/main" id="{63DFC6CE-E9B1-3C0D-3BA3-2AC8635E302B}"/>
              </a:ext>
            </a:extLst>
          </p:cNvPr>
          <p:cNvSpPr txBox="1">
            <a:spLocks noGrp="1"/>
          </p:cNvSpPr>
          <p:nvPr>
            <p:ph type="body" idx="4294967295"/>
          </p:nvPr>
        </p:nvSpPr>
        <p:spPr>
          <a:xfrm>
            <a:off x="5945099" y="2149891"/>
            <a:ext cx="4926101" cy="4028617"/>
          </a:xfrm>
        </p:spPr>
        <p:txBody>
          <a:bodyPr>
            <a:normAutofit/>
          </a:bodyPr>
          <a:lstStyle/>
          <a:p>
            <a:pPr lvl="0">
              <a:buClr>
                <a:srgbClr val="45A5ED"/>
              </a:buClr>
            </a:pPr>
            <a:r>
              <a:rPr lang="en-US" sz="1800" b="1">
                <a:latin typeface="Century Gothic"/>
              </a:rPr>
              <a:t>render_template()</a:t>
            </a:r>
          </a:p>
          <a:p>
            <a:pPr lvl="1">
              <a:buClr>
                <a:srgbClr val="45A5ED"/>
              </a:buClr>
              <a:buFont typeface="Courier New" pitchFamily="34"/>
              <a:buChar char="o"/>
            </a:pPr>
            <a:r>
              <a:rPr lang="en-US">
                <a:latin typeface="Century Gothic"/>
              </a:rPr>
              <a:t>Function used to load html file called upon</a:t>
            </a:r>
          </a:p>
          <a:p>
            <a:pPr lvl="1">
              <a:buClr>
                <a:srgbClr val="45A5ED"/>
              </a:buClr>
              <a:buFont typeface="Courier New" pitchFamily="34"/>
              <a:buChar char="o"/>
            </a:pPr>
            <a:r>
              <a:rPr lang="en-US">
                <a:latin typeface="Century Gothic"/>
              </a:rPr>
              <a:t>Flask automatically knows to look into template folder </a:t>
            </a:r>
          </a:p>
        </p:txBody>
      </p:sp>
    </p:spTree>
  </p:cSld>
  <p:clrMapOvr>
    <a:masterClrMapping/>
  </p:clrMapOvr>
</p:sld>
</file>

<file path=ppt/theme/theme1.xml><?xml version="1.0" encoding="utf-8"?>
<a:theme xmlns:a="http://schemas.openxmlformats.org/drawingml/2006/main" name="Io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448</Words>
  <Application>Microsoft Office PowerPoint</Application>
  <PresentationFormat>Widescreen</PresentationFormat>
  <Paragraphs>106</Paragraphs>
  <Slides>13</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Aptos</vt:lpstr>
      <vt:lpstr>Arial</vt:lpstr>
      <vt:lpstr>Biome</vt:lpstr>
      <vt:lpstr>Calibri</vt:lpstr>
      <vt:lpstr>Century Gothic</vt:lpstr>
      <vt:lpstr>Courier New</vt:lpstr>
      <vt:lpstr>Roboto</vt:lpstr>
      <vt:lpstr>Ion</vt:lpstr>
      <vt:lpstr>Flask</vt:lpstr>
      <vt:lpstr>History</vt:lpstr>
      <vt:lpstr>April fools gone right</vt:lpstr>
      <vt:lpstr>Overview</vt:lpstr>
      <vt:lpstr>Micro framework</vt:lpstr>
      <vt:lpstr>Basics</vt:lpstr>
      <vt:lpstr>Nice and simple</vt:lpstr>
      <vt:lpstr>Dynamic URLs</vt:lpstr>
      <vt:lpstr>Templates</vt:lpstr>
      <vt:lpstr>Forms and Requests</vt:lpstr>
      <vt:lpstr>Extensions</vt:lpstr>
      <vt:lpstr>Flask vs. django</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Stucki, David</dc:creator>
  <cp:lastModifiedBy>Stucki, David</cp:lastModifiedBy>
  <cp:revision>308</cp:revision>
  <dcterms:created xsi:type="dcterms:W3CDTF">2025-10-30T17:09:21Z</dcterms:created>
  <dcterms:modified xsi:type="dcterms:W3CDTF">2025-11-05T17:43:25Z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