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9" r:id="rId3"/>
    <p:sldId id="260" r:id="rId4"/>
    <p:sldId id="263" r:id="rId5"/>
    <p:sldId id="264" r:id="rId6"/>
    <p:sldId id="265" r:id="rId7"/>
    <p:sldId id="266" r:id="rId8"/>
    <p:sldId id="270" r:id="rId9"/>
    <p:sldId id="269" r:id="rId10"/>
    <p:sldId id="271" r:id="rId11"/>
    <p:sldId id="273" r:id="rId12"/>
    <p:sldId id="275" r:id="rId13"/>
    <p:sldId id="276" r:id="rId14"/>
    <p:sldId id="277" r:id="rId15"/>
    <p:sldId id="279" r:id="rId16"/>
    <p:sldId id="278" r:id="rId17"/>
    <p:sldId id="274" r:id="rId18"/>
    <p:sldId id="272" r:id="rId19"/>
    <p:sldId id="268" r:id="rId20"/>
    <p:sldId id="267" r:id="rId21"/>
    <p:sldId id="26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02F6B00-BFA4-4B38-9855-ADC857DCA9B2}">
          <p14:sldIdLst>
            <p14:sldId id="256"/>
            <p14:sldId id="259"/>
            <p14:sldId id="260"/>
            <p14:sldId id="263"/>
            <p14:sldId id="264"/>
            <p14:sldId id="265"/>
            <p14:sldId id="266"/>
            <p14:sldId id="270"/>
            <p14:sldId id="269"/>
            <p14:sldId id="271"/>
            <p14:sldId id="273"/>
            <p14:sldId id="275"/>
            <p14:sldId id="276"/>
            <p14:sldId id="277"/>
            <p14:sldId id="279"/>
            <p14:sldId id="278"/>
            <p14:sldId id="274"/>
            <p14:sldId id="272"/>
            <p14:sldId id="268"/>
            <p14:sldId id="267"/>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069B91-0A74-DE39-9A1C-364C70342C75}" v="1771" dt="2025-10-29T13:25:19.969"/>
    <p1510:client id="{6382A56F-136F-EB8B-3399-57BD290715BE}" v="14" dt="2025-10-27T23:09:19.886"/>
    <p1510:client id="{95DFB8AF-3912-68CF-FDC2-C34D5ECE0922}" v="2" dt="2025-10-29T16:21:09.992"/>
    <p1510:client id="{A94F3D2E-740F-D126-61ED-DF4D4209536B}" v="86" dt="2025-10-27T23:17:00.818"/>
    <p1510:client id="{C0C54785-22E0-C80F-541D-A96393AE132B}" v="36" dt="2025-10-27T21:00:09.401"/>
    <p1510:client id="{E7BE4D80-6495-E813-304C-99C345B90884}" v="3139" dt="2025-10-27T20:58:41.6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ris, Paul" userId="S::boris1@otterbein.edu::d189e70a-f5a8-4544-aa86-0772808cf29f" providerId="AD" clId="Web-{7E1C1AF8-165F-70B9-8DFF-2A16BB7414E1}"/>
    <pc:docChg chg="mod addSld modSld modMainMaster">
      <pc:chgData name="Boris, Paul" userId="S::boris1@otterbein.edu::d189e70a-f5a8-4544-aa86-0772808cf29f" providerId="AD" clId="Web-{7E1C1AF8-165F-70B9-8DFF-2A16BB7414E1}" dt="2025-10-23T16:16:27.439" v="16"/>
      <pc:docMkLst>
        <pc:docMk/>
      </pc:docMkLst>
      <pc:sldChg chg="addSp delSp modSp">
        <pc:chgData name="Boris, Paul" userId="S::boris1@otterbein.edu::d189e70a-f5a8-4544-aa86-0772808cf29f" providerId="AD" clId="Web-{7E1C1AF8-165F-70B9-8DFF-2A16BB7414E1}" dt="2025-10-23T16:16:26.423" v="15"/>
        <pc:sldMkLst>
          <pc:docMk/>
          <pc:sldMk cId="109857222" sldId="256"/>
        </pc:sldMkLst>
      </pc:sldChg>
      <pc:sldChg chg="addSp delSp modSp">
        <pc:chgData name="Boris, Paul" userId="S::boris1@otterbein.edu::d189e70a-f5a8-4544-aa86-0772808cf29f" providerId="AD" clId="Web-{7E1C1AF8-165F-70B9-8DFF-2A16BB7414E1}" dt="2025-10-23T16:16:27.439" v="16"/>
        <pc:sldMkLst>
          <pc:docMk/>
          <pc:sldMk cId="2782322728" sldId="259"/>
        </pc:sldMkLst>
      </pc:sldChg>
      <pc:sldChg chg="addSp delSp modSp new">
        <pc:chgData name="Boris, Paul" userId="S::boris1@otterbein.edu::d189e70a-f5a8-4544-aa86-0772808cf29f" providerId="AD" clId="Web-{7E1C1AF8-165F-70B9-8DFF-2A16BB7414E1}" dt="2025-10-23T16:16:27.439" v="16"/>
        <pc:sldMkLst>
          <pc:docMk/>
          <pc:sldMk cId="2468441042" sldId="260"/>
        </pc:sldMkLst>
      </pc:sldChg>
      <pc:sldMasterChg chg="modSp mod modSldLayout">
        <pc:chgData name="Boris, Paul" userId="S::boris1@otterbein.edu::d189e70a-f5a8-4544-aa86-0772808cf29f" providerId="AD" clId="Web-{7E1C1AF8-165F-70B9-8DFF-2A16BB7414E1}" dt="2025-10-23T16:16:27.439" v="16"/>
        <pc:sldMasterMkLst>
          <pc:docMk/>
          <pc:sldMasterMk cId="3189313625" sldId="2147483708"/>
        </pc:sldMasterMkLst>
        <pc:spChg chg="mod">
          <ac:chgData name="Boris, Paul" userId="S::boris1@otterbein.edu::d189e70a-f5a8-4544-aa86-0772808cf29f" providerId="AD" clId="Web-{7E1C1AF8-165F-70B9-8DFF-2A16BB7414E1}" dt="2025-10-23T16:16:25.376" v="14"/>
          <ac:spMkLst>
            <pc:docMk/>
            <pc:sldMasterMk cId="3189313625" sldId="2147483708"/>
            <ac:spMk id="5" creationId="{C965EAE2-7EF5-FFAA-CD74-AA63C671197D}"/>
          </ac:spMkLst>
        </pc:spChg>
        <pc:sldLayoutChg chg="modSp mod">
          <pc:chgData name="Boris, Paul" userId="S::boris1@otterbein.edu::d189e70a-f5a8-4544-aa86-0772808cf29f" providerId="AD" clId="Web-{7E1C1AF8-165F-70B9-8DFF-2A16BB7414E1}" dt="2025-10-23T16:16:27.439" v="16"/>
          <pc:sldLayoutMkLst>
            <pc:docMk/>
            <pc:sldMasterMk cId="3189313625" sldId="2147483708"/>
            <pc:sldLayoutMk cId="4052514031" sldId="2147483709"/>
          </pc:sldLayoutMkLst>
          <pc:spChg chg="mod">
            <ac:chgData name="Boris, Paul" userId="S::boris1@otterbein.edu::d189e70a-f5a8-4544-aa86-0772808cf29f" providerId="AD" clId="Web-{7E1C1AF8-165F-70B9-8DFF-2A16BB7414E1}" dt="2025-10-23T16:16:25.376" v="14"/>
            <ac:spMkLst>
              <pc:docMk/>
              <pc:sldMasterMk cId="3189313625" sldId="2147483708"/>
              <pc:sldLayoutMk cId="4052514031" sldId="2147483709"/>
              <ac:spMk id="5" creationId="{61165D5D-2AE2-6F91-D1EB-6DD8FC3CE64C}"/>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3656348314" sldId="2147483710"/>
          </pc:sldLayoutMkLst>
          <pc:spChg chg="mod">
            <ac:chgData name="Boris, Paul" userId="S::boris1@otterbein.edu::d189e70a-f5a8-4544-aa86-0772808cf29f" providerId="AD" clId="Web-{7E1C1AF8-165F-70B9-8DFF-2A16BB7414E1}" dt="2025-10-23T16:16:25.376" v="14"/>
            <ac:spMkLst>
              <pc:docMk/>
              <pc:sldMasterMk cId="3189313625" sldId="2147483708"/>
              <pc:sldLayoutMk cId="3656348314" sldId="2147483710"/>
              <ac:spMk id="5" creationId="{1F35A7DC-6292-6181-949E-F8BC3FA11BA6}"/>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628204824" sldId="2147483711"/>
          </pc:sldLayoutMkLst>
          <pc:spChg chg="mod">
            <ac:chgData name="Boris, Paul" userId="S::boris1@otterbein.edu::d189e70a-f5a8-4544-aa86-0772808cf29f" providerId="AD" clId="Web-{7E1C1AF8-165F-70B9-8DFF-2A16BB7414E1}" dt="2025-10-23T16:16:25.376" v="14"/>
            <ac:spMkLst>
              <pc:docMk/>
              <pc:sldMasterMk cId="3189313625" sldId="2147483708"/>
              <pc:sldLayoutMk cId="628204824" sldId="2147483711"/>
              <ac:spMk id="5" creationId="{2C971DC2-625E-0477-BF8C-F3CDDCE4B11E}"/>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3891429288" sldId="2147483712"/>
          </pc:sldLayoutMkLst>
          <pc:spChg chg="mod">
            <ac:chgData name="Boris, Paul" userId="S::boris1@otterbein.edu::d189e70a-f5a8-4544-aa86-0772808cf29f" providerId="AD" clId="Web-{7E1C1AF8-165F-70B9-8DFF-2A16BB7414E1}" dt="2025-10-23T16:16:25.376" v="14"/>
            <ac:spMkLst>
              <pc:docMk/>
              <pc:sldMasterMk cId="3189313625" sldId="2147483708"/>
              <pc:sldLayoutMk cId="3891429288" sldId="2147483712"/>
              <ac:spMk id="6" creationId="{0AF99017-BDD7-56C7-43AE-4B86AC78194A}"/>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3985271633" sldId="2147483713"/>
          </pc:sldLayoutMkLst>
          <pc:spChg chg="mod">
            <ac:chgData name="Boris, Paul" userId="S::boris1@otterbein.edu::d189e70a-f5a8-4544-aa86-0772808cf29f" providerId="AD" clId="Web-{7E1C1AF8-165F-70B9-8DFF-2A16BB7414E1}" dt="2025-10-23T16:16:25.376" v="14"/>
            <ac:spMkLst>
              <pc:docMk/>
              <pc:sldMasterMk cId="3189313625" sldId="2147483708"/>
              <pc:sldLayoutMk cId="3985271633" sldId="2147483713"/>
              <ac:spMk id="8" creationId="{D1392A97-07D9-5E5C-2A31-3B7D764CE1B8}"/>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3740044392" sldId="2147483714"/>
          </pc:sldLayoutMkLst>
          <pc:spChg chg="mod">
            <ac:chgData name="Boris, Paul" userId="S::boris1@otterbein.edu::d189e70a-f5a8-4544-aa86-0772808cf29f" providerId="AD" clId="Web-{7E1C1AF8-165F-70B9-8DFF-2A16BB7414E1}" dt="2025-10-23T16:16:25.376" v="14"/>
            <ac:spMkLst>
              <pc:docMk/>
              <pc:sldMasterMk cId="3189313625" sldId="2147483708"/>
              <pc:sldLayoutMk cId="3740044392" sldId="2147483714"/>
              <ac:spMk id="4" creationId="{7789A1FB-EA0D-F6A3-A4EB-001AA082AAFF}"/>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1034549118" sldId="2147483715"/>
          </pc:sldLayoutMkLst>
          <pc:spChg chg="mod">
            <ac:chgData name="Boris, Paul" userId="S::boris1@otterbein.edu::d189e70a-f5a8-4544-aa86-0772808cf29f" providerId="AD" clId="Web-{7E1C1AF8-165F-70B9-8DFF-2A16BB7414E1}" dt="2025-10-23T16:16:25.376" v="14"/>
            <ac:spMkLst>
              <pc:docMk/>
              <pc:sldMasterMk cId="3189313625" sldId="2147483708"/>
              <pc:sldLayoutMk cId="1034549118" sldId="2147483715"/>
              <ac:spMk id="3" creationId="{6B0E4B02-DD32-C63F-6FEE-BC36E2EFD012}"/>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2317317815" sldId="2147483716"/>
          </pc:sldLayoutMkLst>
          <pc:spChg chg="mod">
            <ac:chgData name="Boris, Paul" userId="S::boris1@otterbein.edu::d189e70a-f5a8-4544-aa86-0772808cf29f" providerId="AD" clId="Web-{7E1C1AF8-165F-70B9-8DFF-2A16BB7414E1}" dt="2025-10-23T16:16:25.376" v="14"/>
            <ac:spMkLst>
              <pc:docMk/>
              <pc:sldMasterMk cId="3189313625" sldId="2147483708"/>
              <pc:sldLayoutMk cId="2317317815" sldId="2147483716"/>
              <ac:spMk id="6" creationId="{3FC2B3B4-209E-187A-6F86-2F2EAD9F7476}"/>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2318859282" sldId="2147483717"/>
          </pc:sldLayoutMkLst>
          <pc:spChg chg="mod">
            <ac:chgData name="Boris, Paul" userId="S::boris1@otterbein.edu::d189e70a-f5a8-4544-aa86-0772808cf29f" providerId="AD" clId="Web-{7E1C1AF8-165F-70B9-8DFF-2A16BB7414E1}" dt="2025-10-23T16:16:25.376" v="14"/>
            <ac:spMkLst>
              <pc:docMk/>
              <pc:sldMasterMk cId="3189313625" sldId="2147483708"/>
              <pc:sldLayoutMk cId="2318859282" sldId="2147483717"/>
              <ac:spMk id="6" creationId="{595B46D7-EE7C-E399-6A6B-18237228F6BA}"/>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3929922803" sldId="2147483718"/>
          </pc:sldLayoutMkLst>
          <pc:spChg chg="mod">
            <ac:chgData name="Boris, Paul" userId="S::boris1@otterbein.edu::d189e70a-f5a8-4544-aa86-0772808cf29f" providerId="AD" clId="Web-{7E1C1AF8-165F-70B9-8DFF-2A16BB7414E1}" dt="2025-10-23T16:16:25.376" v="14"/>
            <ac:spMkLst>
              <pc:docMk/>
              <pc:sldMasterMk cId="3189313625" sldId="2147483708"/>
              <pc:sldLayoutMk cId="3929922803" sldId="2147483718"/>
              <ac:spMk id="5" creationId="{48BC13CC-29B3-9FDC-C746-D5D65CC2A5D3}"/>
            </ac:spMkLst>
          </pc:spChg>
        </pc:sldLayoutChg>
        <pc:sldLayoutChg chg="modSp mod">
          <pc:chgData name="Boris, Paul" userId="S::boris1@otterbein.edu::d189e70a-f5a8-4544-aa86-0772808cf29f" providerId="AD" clId="Web-{7E1C1AF8-165F-70B9-8DFF-2A16BB7414E1}" dt="2025-10-23T16:16:27.439" v="16"/>
          <pc:sldLayoutMkLst>
            <pc:docMk/>
            <pc:sldMasterMk cId="3189313625" sldId="2147483708"/>
            <pc:sldLayoutMk cId="112846326" sldId="2147483719"/>
          </pc:sldLayoutMkLst>
          <pc:spChg chg="mod">
            <ac:chgData name="Boris, Paul" userId="S::boris1@otterbein.edu::d189e70a-f5a8-4544-aa86-0772808cf29f" providerId="AD" clId="Web-{7E1C1AF8-165F-70B9-8DFF-2A16BB7414E1}" dt="2025-10-23T16:16:25.376" v="14"/>
            <ac:spMkLst>
              <pc:docMk/>
              <pc:sldMasterMk cId="3189313625" sldId="2147483708"/>
              <pc:sldLayoutMk cId="112846326" sldId="2147483719"/>
              <ac:spMk id="5" creationId="{43B41CCF-A3CD-506E-3AAE-CAEFA8C1BB12}"/>
            </ac:spMkLst>
          </pc:spChg>
        </pc:sldLayoutChg>
      </pc:sldMasterChg>
    </pc:docChg>
  </pc:docChgLst>
  <pc:docChgLst>
    <pc:chgData name="Boris, Paul" userId="S::boris1@otterbein.edu::d189e70a-f5a8-4544-aa86-0772808cf29f" providerId="AD" clId="Web-{21A0EA83-BD65-2CA1-56B0-0741578BFB7E}"/>
    <pc:docChg chg="addSld modSld">
      <pc:chgData name="Boris, Paul" userId="S::boris1@otterbein.edu::d189e70a-f5a8-4544-aa86-0772808cf29f" providerId="AD" clId="Web-{21A0EA83-BD65-2CA1-56B0-0741578BFB7E}" dt="2025-10-24T15:43:53.088" v="7" actId="20577"/>
      <pc:docMkLst>
        <pc:docMk/>
      </pc:docMkLst>
      <pc:sldChg chg="modSp new">
        <pc:chgData name="Boris, Paul" userId="S::boris1@otterbein.edu::d189e70a-f5a8-4544-aa86-0772808cf29f" providerId="AD" clId="Web-{21A0EA83-BD65-2CA1-56B0-0741578BFB7E}" dt="2025-10-24T15:43:53.088" v="7" actId="20577"/>
        <pc:sldMkLst>
          <pc:docMk/>
          <pc:sldMk cId="1971162707" sldId="262"/>
        </pc:sldMkLst>
        <pc:spChg chg="mod">
          <ac:chgData name="Boris, Paul" userId="S::boris1@otterbein.edu::d189e70a-f5a8-4544-aa86-0772808cf29f" providerId="AD" clId="Web-{21A0EA83-BD65-2CA1-56B0-0741578BFB7E}" dt="2025-10-24T15:43:30.869" v="5" actId="1076"/>
          <ac:spMkLst>
            <pc:docMk/>
            <pc:sldMk cId="1971162707" sldId="262"/>
            <ac:spMk id="2" creationId="{C9C9BD5C-ACA1-3D7B-C471-4237BB4DFFF3}"/>
          </ac:spMkLst>
        </pc:spChg>
        <pc:spChg chg="mod">
          <ac:chgData name="Boris, Paul" userId="S::boris1@otterbein.edu::d189e70a-f5a8-4544-aa86-0772808cf29f" providerId="AD" clId="Web-{21A0EA83-BD65-2CA1-56B0-0741578BFB7E}" dt="2025-10-24T15:43:53.088" v="7" actId="20577"/>
          <ac:spMkLst>
            <pc:docMk/>
            <pc:sldMk cId="1971162707" sldId="262"/>
            <ac:spMk id="3" creationId="{1976980D-92B6-D4D6-F06D-247EDF2DF89E}"/>
          </ac:spMkLst>
        </pc:spChg>
      </pc:sldChg>
    </pc:docChg>
  </pc:docChgLst>
  <pc:docChgLst>
    <pc:chgData name="Boris, Paul" userId="S::boris1@otterbein.edu::d189e70a-f5a8-4544-aa86-0772808cf29f" providerId="AD" clId="Web-{C0C54785-22E0-C80F-541D-A96393AE132B}"/>
    <pc:docChg chg="modSld">
      <pc:chgData name="Boris, Paul" userId="S::boris1@otterbein.edu::d189e70a-f5a8-4544-aa86-0772808cf29f" providerId="AD" clId="Web-{C0C54785-22E0-C80F-541D-A96393AE132B}" dt="2025-10-27T21:00:09.401" v="35" actId="20577"/>
      <pc:docMkLst>
        <pc:docMk/>
      </pc:docMkLst>
      <pc:sldChg chg="modSp">
        <pc:chgData name="Boris, Paul" userId="S::boris1@otterbein.edu::d189e70a-f5a8-4544-aa86-0772808cf29f" providerId="AD" clId="Web-{C0C54785-22E0-C80F-541D-A96393AE132B}" dt="2025-10-27T21:00:09.401" v="35" actId="20577"/>
        <pc:sldMkLst>
          <pc:docMk/>
          <pc:sldMk cId="3023401105" sldId="274"/>
        </pc:sldMkLst>
        <pc:spChg chg="mod">
          <ac:chgData name="Boris, Paul" userId="S::boris1@otterbein.edu::d189e70a-f5a8-4544-aa86-0772808cf29f" providerId="AD" clId="Web-{C0C54785-22E0-C80F-541D-A96393AE132B}" dt="2025-10-27T21:00:09.401" v="35" actId="20577"/>
          <ac:spMkLst>
            <pc:docMk/>
            <pc:sldMk cId="3023401105" sldId="274"/>
            <ac:spMk id="3" creationId="{C709F3BA-6CC5-8A24-0615-6A37F663060D}"/>
          </ac:spMkLst>
        </pc:spChg>
      </pc:sldChg>
    </pc:docChg>
  </pc:docChgLst>
  <pc:docChgLst>
    <pc:chgData name="Boris, Paul" userId="S::boris1@otterbein.edu::d189e70a-f5a8-4544-aa86-0772808cf29f" providerId="AD" clId="Web-{1ADBC776-2540-AFB3-2708-5B39F79FA3D1}"/>
    <pc:docChg chg="addSld modSld">
      <pc:chgData name="Boris, Paul" userId="S::boris1@otterbein.edu::d189e70a-f5a8-4544-aa86-0772808cf29f" providerId="AD" clId="Web-{1ADBC776-2540-AFB3-2708-5B39F79FA3D1}" dt="2025-10-26T23:25:14.846" v="387" actId="20577"/>
      <pc:docMkLst>
        <pc:docMk/>
      </pc:docMkLst>
      <pc:sldChg chg="modSp new">
        <pc:chgData name="Boris, Paul" userId="S::boris1@otterbein.edu::d189e70a-f5a8-4544-aa86-0772808cf29f" providerId="AD" clId="Web-{1ADBC776-2540-AFB3-2708-5B39F79FA3D1}" dt="2025-10-26T23:23:21.234" v="314" actId="20577"/>
        <pc:sldMkLst>
          <pc:docMk/>
          <pc:sldMk cId="4279428102" sldId="263"/>
        </pc:sldMkLst>
        <pc:spChg chg="mod">
          <ac:chgData name="Boris, Paul" userId="S::boris1@otterbein.edu::d189e70a-f5a8-4544-aa86-0772808cf29f" providerId="AD" clId="Web-{1ADBC776-2540-AFB3-2708-5B39F79FA3D1}" dt="2025-10-26T21:48:58.878" v="132" actId="1076"/>
          <ac:spMkLst>
            <pc:docMk/>
            <pc:sldMk cId="4279428102" sldId="263"/>
            <ac:spMk id="2" creationId="{3B8529F0-A6DD-3CEB-B3F3-EDEBE420DD8F}"/>
          </ac:spMkLst>
        </pc:spChg>
        <pc:spChg chg="mod">
          <ac:chgData name="Boris, Paul" userId="S::boris1@otterbein.edu::d189e70a-f5a8-4544-aa86-0772808cf29f" providerId="AD" clId="Web-{1ADBC776-2540-AFB3-2708-5B39F79FA3D1}" dt="2025-10-26T23:23:21.234" v="314" actId="20577"/>
          <ac:spMkLst>
            <pc:docMk/>
            <pc:sldMk cId="4279428102" sldId="263"/>
            <ac:spMk id="3" creationId="{E0BE4D67-A123-7C72-EE5B-51F703C7A975}"/>
          </ac:spMkLst>
        </pc:spChg>
      </pc:sldChg>
      <pc:sldChg chg="modSp new">
        <pc:chgData name="Boris, Paul" userId="S::boris1@otterbein.edu::d189e70a-f5a8-4544-aa86-0772808cf29f" providerId="AD" clId="Web-{1ADBC776-2540-AFB3-2708-5B39F79FA3D1}" dt="2025-10-26T23:24:05.750" v="333" actId="20577"/>
        <pc:sldMkLst>
          <pc:docMk/>
          <pc:sldMk cId="3795215806" sldId="264"/>
        </pc:sldMkLst>
        <pc:spChg chg="mod">
          <ac:chgData name="Boris, Paul" userId="S::boris1@otterbein.edu::d189e70a-f5a8-4544-aa86-0772808cf29f" providerId="AD" clId="Web-{1ADBC776-2540-AFB3-2708-5B39F79FA3D1}" dt="2025-10-26T23:22:54.123" v="304" actId="20577"/>
          <ac:spMkLst>
            <pc:docMk/>
            <pc:sldMk cId="3795215806" sldId="264"/>
            <ac:spMk id="2" creationId="{C88ECA46-BE04-AA4E-CFE7-4C5CD2A98711}"/>
          </ac:spMkLst>
        </pc:spChg>
        <pc:spChg chg="mod">
          <ac:chgData name="Boris, Paul" userId="S::boris1@otterbein.edu::d189e70a-f5a8-4544-aa86-0772808cf29f" providerId="AD" clId="Web-{1ADBC776-2540-AFB3-2708-5B39F79FA3D1}" dt="2025-10-26T23:24:05.750" v="333" actId="20577"/>
          <ac:spMkLst>
            <pc:docMk/>
            <pc:sldMk cId="3795215806" sldId="264"/>
            <ac:spMk id="3" creationId="{40FEB331-80A6-9A95-0F9D-009186D59624}"/>
          </ac:spMkLst>
        </pc:spChg>
      </pc:sldChg>
      <pc:sldChg chg="modSp new">
        <pc:chgData name="Boris, Paul" userId="S::boris1@otterbein.edu::d189e70a-f5a8-4544-aa86-0772808cf29f" providerId="AD" clId="Web-{1ADBC776-2540-AFB3-2708-5B39F79FA3D1}" dt="2025-10-26T23:25:14.846" v="387" actId="20577"/>
        <pc:sldMkLst>
          <pc:docMk/>
          <pc:sldMk cId="4230593339" sldId="265"/>
        </pc:sldMkLst>
        <pc:spChg chg="mod">
          <ac:chgData name="Boris, Paul" userId="S::boris1@otterbein.edu::d189e70a-f5a8-4544-aa86-0772808cf29f" providerId="AD" clId="Web-{1ADBC776-2540-AFB3-2708-5B39F79FA3D1}" dt="2025-10-26T23:17:39.844" v="237" actId="20577"/>
          <ac:spMkLst>
            <pc:docMk/>
            <pc:sldMk cId="4230593339" sldId="265"/>
            <ac:spMk id="2" creationId="{D896F5CE-B443-7411-C698-004344D9C68B}"/>
          </ac:spMkLst>
        </pc:spChg>
        <pc:spChg chg="mod">
          <ac:chgData name="Boris, Paul" userId="S::boris1@otterbein.edu::d189e70a-f5a8-4544-aa86-0772808cf29f" providerId="AD" clId="Web-{1ADBC776-2540-AFB3-2708-5B39F79FA3D1}" dt="2025-10-26T23:25:14.846" v="387" actId="20577"/>
          <ac:spMkLst>
            <pc:docMk/>
            <pc:sldMk cId="4230593339" sldId="265"/>
            <ac:spMk id="3" creationId="{1638C859-D497-1AD5-98C9-39FBAD26310B}"/>
          </ac:spMkLst>
        </pc:spChg>
      </pc:sldChg>
      <pc:sldChg chg="modSp new">
        <pc:chgData name="Boris, Paul" userId="S::boris1@otterbein.edu::d189e70a-f5a8-4544-aa86-0772808cf29f" providerId="AD" clId="Web-{1ADBC776-2540-AFB3-2708-5B39F79FA3D1}" dt="2025-10-26T23:24:41.220" v="362" actId="20577"/>
        <pc:sldMkLst>
          <pc:docMk/>
          <pc:sldMk cId="3051154232" sldId="266"/>
        </pc:sldMkLst>
        <pc:spChg chg="mod">
          <ac:chgData name="Boris, Paul" userId="S::boris1@otterbein.edu::d189e70a-f5a8-4544-aa86-0772808cf29f" providerId="AD" clId="Web-{1ADBC776-2540-AFB3-2708-5B39F79FA3D1}" dt="2025-10-26T23:23:03.327" v="311" actId="20577"/>
          <ac:spMkLst>
            <pc:docMk/>
            <pc:sldMk cId="3051154232" sldId="266"/>
            <ac:spMk id="2" creationId="{E25DEFFA-476A-8202-9795-F4B176C00F2F}"/>
          </ac:spMkLst>
        </pc:spChg>
        <pc:spChg chg="mod">
          <ac:chgData name="Boris, Paul" userId="S::boris1@otterbein.edu::d189e70a-f5a8-4544-aa86-0772808cf29f" providerId="AD" clId="Web-{1ADBC776-2540-AFB3-2708-5B39F79FA3D1}" dt="2025-10-26T23:24:41.220" v="362" actId="20577"/>
          <ac:spMkLst>
            <pc:docMk/>
            <pc:sldMk cId="3051154232" sldId="266"/>
            <ac:spMk id="3" creationId="{7D3A6F88-415D-0398-6DC4-6A78CBCA0F85}"/>
          </ac:spMkLst>
        </pc:spChg>
      </pc:sldChg>
    </pc:docChg>
  </pc:docChgLst>
  <pc:docChgLst>
    <pc:chgData name="Boris, Paul" userId="S::boris1@otterbein.edu::d189e70a-f5a8-4544-aa86-0772808cf29f" providerId="AD" clId="Web-{8685882A-2B3A-3E98-236F-49FD04EAC4A0}"/>
    <pc:docChg chg="modSld">
      <pc:chgData name="Boris, Paul" userId="S::boris1@otterbein.edu::d189e70a-f5a8-4544-aa86-0772808cf29f" providerId="AD" clId="Web-{8685882A-2B3A-3E98-236F-49FD04EAC4A0}" dt="2025-10-24T15:44:38.213" v="10" actId="20577"/>
      <pc:docMkLst>
        <pc:docMk/>
      </pc:docMkLst>
      <pc:sldChg chg="modSp">
        <pc:chgData name="Boris, Paul" userId="S::boris1@otterbein.edu::d189e70a-f5a8-4544-aa86-0772808cf29f" providerId="AD" clId="Web-{8685882A-2B3A-3E98-236F-49FD04EAC4A0}" dt="2025-10-24T15:44:38.213" v="10" actId="20577"/>
        <pc:sldMkLst>
          <pc:docMk/>
          <pc:sldMk cId="1971162707" sldId="262"/>
        </pc:sldMkLst>
        <pc:spChg chg="mod">
          <ac:chgData name="Boris, Paul" userId="S::boris1@otterbein.edu::d189e70a-f5a8-4544-aa86-0772808cf29f" providerId="AD" clId="Web-{8685882A-2B3A-3E98-236F-49FD04EAC4A0}" dt="2025-10-24T15:44:38.213" v="10" actId="20577"/>
          <ac:spMkLst>
            <pc:docMk/>
            <pc:sldMk cId="1971162707" sldId="262"/>
            <ac:spMk id="3" creationId="{1976980D-92B6-D4D6-F06D-247EDF2DF89E}"/>
          </ac:spMkLst>
        </pc:spChg>
      </pc:sldChg>
    </pc:docChg>
  </pc:docChgLst>
  <pc:docChgLst>
    <pc:chgData clId="Web-{8685882A-2B3A-3E98-236F-49FD04EAC4A0}"/>
    <pc:docChg chg="modSld">
      <pc:chgData name="" userId="" providerId="" clId="Web-{8685882A-2B3A-3E98-236F-49FD04EAC4A0}" dt="2025-10-24T15:44:28.588" v="1" actId="20577"/>
      <pc:docMkLst>
        <pc:docMk/>
      </pc:docMkLst>
      <pc:sldChg chg="modSp">
        <pc:chgData name="" userId="" providerId="" clId="Web-{8685882A-2B3A-3E98-236F-49FD04EAC4A0}" dt="2025-10-24T15:44:28.588" v="1" actId="20577"/>
        <pc:sldMkLst>
          <pc:docMk/>
          <pc:sldMk cId="1971162707" sldId="262"/>
        </pc:sldMkLst>
        <pc:spChg chg="mod">
          <ac:chgData name="" userId="" providerId="" clId="Web-{8685882A-2B3A-3E98-236F-49FD04EAC4A0}" dt="2025-10-24T15:44:28.588" v="1" actId="20577"/>
          <ac:spMkLst>
            <pc:docMk/>
            <pc:sldMk cId="1971162707" sldId="262"/>
            <ac:spMk id="3" creationId="{1976980D-92B6-D4D6-F06D-247EDF2DF89E}"/>
          </ac:spMkLst>
        </pc:spChg>
      </pc:sldChg>
    </pc:docChg>
  </pc:docChgLst>
  <pc:docChgLst>
    <pc:chgData name="Boris, Paul" userId="S::boris1@otterbein.edu::d189e70a-f5a8-4544-aa86-0772808cf29f" providerId="AD" clId="Web-{E7BE4D80-6495-E813-304C-99C345B90884}"/>
    <pc:docChg chg="addSld delSld modSld sldOrd modSection">
      <pc:chgData name="Boris, Paul" userId="S::boris1@otterbein.edu::d189e70a-f5a8-4544-aa86-0772808cf29f" providerId="AD" clId="Web-{E7BE4D80-6495-E813-304C-99C345B90884}" dt="2025-10-27T20:58:41.630" v="2720" actId="20577"/>
      <pc:docMkLst>
        <pc:docMk/>
      </pc:docMkLst>
      <pc:sldChg chg="addSp modSp">
        <pc:chgData name="Boris, Paul" userId="S::boris1@otterbein.edu::d189e70a-f5a8-4544-aa86-0772808cf29f" providerId="AD" clId="Web-{E7BE4D80-6495-E813-304C-99C345B90884}" dt="2025-10-27T20:13:08.620" v="2397" actId="14100"/>
        <pc:sldMkLst>
          <pc:docMk/>
          <pc:sldMk cId="109857222" sldId="256"/>
        </pc:sldMkLst>
        <pc:spChg chg="add mod">
          <ac:chgData name="Boris, Paul" userId="S::boris1@otterbein.edu::d189e70a-f5a8-4544-aa86-0772808cf29f" providerId="AD" clId="Web-{E7BE4D80-6495-E813-304C-99C345B90884}" dt="2025-10-27T20:12:41.744" v="2395" actId="1076"/>
          <ac:spMkLst>
            <pc:docMk/>
            <pc:sldMk cId="109857222" sldId="256"/>
            <ac:spMk id="4" creationId="{65886673-8B8B-F813-F487-85E30B36F2B6}"/>
          </ac:spMkLst>
        </pc:spChg>
        <pc:picChg chg="add mod">
          <ac:chgData name="Boris, Paul" userId="S::boris1@otterbein.edu::d189e70a-f5a8-4544-aa86-0772808cf29f" providerId="AD" clId="Web-{E7BE4D80-6495-E813-304C-99C345B90884}" dt="2025-10-27T20:13:08.620" v="2397" actId="14100"/>
          <ac:picMkLst>
            <pc:docMk/>
            <pc:sldMk cId="109857222" sldId="256"/>
            <ac:picMk id="5" creationId="{8E7E7173-6E82-93D1-68D4-87472019AFF0}"/>
          </ac:picMkLst>
        </pc:picChg>
      </pc:sldChg>
      <pc:sldChg chg="addSp modSp ord">
        <pc:chgData name="Boris, Paul" userId="S::boris1@otterbein.edu::d189e70a-f5a8-4544-aa86-0772808cf29f" providerId="AD" clId="Web-{E7BE4D80-6495-E813-304C-99C345B90884}" dt="2025-10-27T20:43:37.468" v="2503"/>
        <pc:sldMkLst>
          <pc:docMk/>
          <pc:sldMk cId="2468441042" sldId="260"/>
        </pc:sldMkLst>
        <pc:spChg chg="mod">
          <ac:chgData name="Boris, Paul" userId="S::boris1@otterbein.edu::d189e70a-f5a8-4544-aa86-0772808cf29f" providerId="AD" clId="Web-{E7BE4D80-6495-E813-304C-99C345B90884}" dt="2025-10-27T18:40:35.760" v="1415" actId="20577"/>
          <ac:spMkLst>
            <pc:docMk/>
            <pc:sldMk cId="2468441042" sldId="260"/>
            <ac:spMk id="2" creationId="{DA3B7F69-D7A3-3CAF-67F8-7D830539937E}"/>
          </ac:spMkLst>
        </pc:spChg>
        <pc:spChg chg="add mod">
          <ac:chgData name="Boris, Paul" userId="S::boris1@otterbein.edu::d189e70a-f5a8-4544-aa86-0772808cf29f" providerId="AD" clId="Web-{E7BE4D80-6495-E813-304C-99C345B90884}" dt="2025-10-27T18:47:12.401" v="1634" actId="20577"/>
          <ac:spMkLst>
            <pc:docMk/>
            <pc:sldMk cId="2468441042" sldId="260"/>
            <ac:spMk id="3" creationId="{0B38C4FC-FFD6-AFF4-C1A7-755DA5727007}"/>
          </ac:spMkLst>
        </pc:spChg>
      </pc:sldChg>
      <pc:sldChg chg="modSp">
        <pc:chgData name="Boris, Paul" userId="S::boris1@otterbein.edu::d189e70a-f5a8-4544-aa86-0772808cf29f" providerId="AD" clId="Web-{E7BE4D80-6495-E813-304C-99C345B90884}" dt="2025-10-27T18:48:03.057" v="1659" actId="20577"/>
        <pc:sldMkLst>
          <pc:docMk/>
          <pc:sldMk cId="1971162707" sldId="262"/>
        </pc:sldMkLst>
        <pc:spChg chg="mod">
          <ac:chgData name="Boris, Paul" userId="S::boris1@otterbein.edu::d189e70a-f5a8-4544-aa86-0772808cf29f" providerId="AD" clId="Web-{E7BE4D80-6495-E813-304C-99C345B90884}" dt="2025-10-27T18:48:03.057" v="1659" actId="20577"/>
          <ac:spMkLst>
            <pc:docMk/>
            <pc:sldMk cId="1971162707" sldId="262"/>
            <ac:spMk id="3" creationId="{1976980D-92B6-D4D6-F06D-247EDF2DF89E}"/>
          </ac:spMkLst>
        </pc:spChg>
      </pc:sldChg>
      <pc:sldChg chg="addSp delSp modSp">
        <pc:chgData name="Boris, Paul" userId="S::boris1@otterbein.edu::d189e70a-f5a8-4544-aa86-0772808cf29f" providerId="AD" clId="Web-{E7BE4D80-6495-E813-304C-99C345B90884}" dt="2025-10-27T20:14:56.169" v="2417" actId="20577"/>
        <pc:sldMkLst>
          <pc:docMk/>
          <pc:sldMk cId="4279428102" sldId="263"/>
        </pc:sldMkLst>
        <pc:spChg chg="mod">
          <ac:chgData name="Boris, Paul" userId="S::boris1@otterbein.edu::d189e70a-f5a8-4544-aa86-0772808cf29f" providerId="AD" clId="Web-{E7BE4D80-6495-E813-304C-99C345B90884}" dt="2025-10-27T20:14:44.403" v="2414" actId="20577"/>
          <ac:spMkLst>
            <pc:docMk/>
            <pc:sldMk cId="4279428102" sldId="263"/>
            <ac:spMk id="2" creationId="{3B8529F0-A6DD-3CEB-B3F3-EDEBE420DD8F}"/>
          </ac:spMkLst>
        </pc:spChg>
        <pc:spChg chg="mod">
          <ac:chgData name="Boris, Paul" userId="S::boris1@otterbein.edu::d189e70a-f5a8-4544-aa86-0772808cf29f" providerId="AD" clId="Web-{E7BE4D80-6495-E813-304C-99C345B90884}" dt="2025-10-27T20:14:56.169" v="2417" actId="20577"/>
          <ac:spMkLst>
            <pc:docMk/>
            <pc:sldMk cId="4279428102" sldId="263"/>
            <ac:spMk id="3" creationId="{E0BE4D67-A123-7C72-EE5B-51F703C7A975}"/>
          </ac:spMkLst>
        </pc:spChg>
        <pc:picChg chg="add mod">
          <ac:chgData name="Boris, Paul" userId="S::boris1@otterbein.edu::d189e70a-f5a8-4544-aa86-0772808cf29f" providerId="AD" clId="Web-{E7BE4D80-6495-E813-304C-99C345B90884}" dt="2025-10-27T20:14:21.966" v="2406" actId="1076"/>
          <ac:picMkLst>
            <pc:docMk/>
            <pc:sldMk cId="4279428102" sldId="263"/>
            <ac:picMk id="6" creationId="{A204B92C-DF5C-41D0-3D9E-E6F3C6F2CA61}"/>
          </ac:picMkLst>
        </pc:picChg>
      </pc:sldChg>
      <pc:sldChg chg="modSp">
        <pc:chgData name="Boris, Paul" userId="S::boris1@otterbein.edu::d189e70a-f5a8-4544-aa86-0772808cf29f" providerId="AD" clId="Web-{E7BE4D80-6495-E813-304C-99C345B90884}" dt="2025-10-27T20:55:02.114" v="2601" actId="20577"/>
        <pc:sldMkLst>
          <pc:docMk/>
          <pc:sldMk cId="3795215806" sldId="264"/>
        </pc:sldMkLst>
        <pc:spChg chg="mod">
          <ac:chgData name="Boris, Paul" userId="S::boris1@otterbein.edu::d189e70a-f5a8-4544-aa86-0772808cf29f" providerId="AD" clId="Web-{E7BE4D80-6495-E813-304C-99C345B90884}" dt="2025-10-27T20:55:02.114" v="2601" actId="20577"/>
          <ac:spMkLst>
            <pc:docMk/>
            <pc:sldMk cId="3795215806" sldId="264"/>
            <ac:spMk id="3" creationId="{40FEB331-80A6-9A95-0F9D-009186D59624}"/>
          </ac:spMkLst>
        </pc:spChg>
      </pc:sldChg>
      <pc:sldChg chg="modSp">
        <pc:chgData name="Boris, Paul" userId="S::boris1@otterbein.edu::d189e70a-f5a8-4544-aa86-0772808cf29f" providerId="AD" clId="Web-{E7BE4D80-6495-E813-304C-99C345B90884}" dt="2025-10-27T20:53:13.692" v="2582" actId="20577"/>
        <pc:sldMkLst>
          <pc:docMk/>
          <pc:sldMk cId="4230593339" sldId="265"/>
        </pc:sldMkLst>
        <pc:spChg chg="mod">
          <ac:chgData name="Boris, Paul" userId="S::boris1@otterbein.edu::d189e70a-f5a8-4544-aa86-0772808cf29f" providerId="AD" clId="Web-{E7BE4D80-6495-E813-304C-99C345B90884}" dt="2025-10-27T20:53:13.692" v="2582" actId="20577"/>
          <ac:spMkLst>
            <pc:docMk/>
            <pc:sldMk cId="4230593339" sldId="265"/>
            <ac:spMk id="3" creationId="{1638C859-D497-1AD5-98C9-39FBAD26310B}"/>
          </ac:spMkLst>
        </pc:spChg>
      </pc:sldChg>
      <pc:sldChg chg="modSp">
        <pc:chgData name="Boris, Paul" userId="S::boris1@otterbein.edu::d189e70a-f5a8-4544-aa86-0772808cf29f" providerId="AD" clId="Web-{E7BE4D80-6495-E813-304C-99C345B90884}" dt="2025-10-27T20:25:00.223" v="2502" actId="20577"/>
        <pc:sldMkLst>
          <pc:docMk/>
          <pc:sldMk cId="3051154232" sldId="266"/>
        </pc:sldMkLst>
        <pc:spChg chg="mod">
          <ac:chgData name="Boris, Paul" userId="S::boris1@otterbein.edu::d189e70a-f5a8-4544-aa86-0772808cf29f" providerId="AD" clId="Web-{E7BE4D80-6495-E813-304C-99C345B90884}" dt="2025-10-27T20:24:35.754" v="2498" actId="20577"/>
          <ac:spMkLst>
            <pc:docMk/>
            <pc:sldMk cId="3051154232" sldId="266"/>
            <ac:spMk id="2" creationId="{E25DEFFA-476A-8202-9795-F4B176C00F2F}"/>
          </ac:spMkLst>
        </pc:spChg>
        <pc:spChg chg="mod">
          <ac:chgData name="Boris, Paul" userId="S::boris1@otterbein.edu::d189e70a-f5a8-4544-aa86-0772808cf29f" providerId="AD" clId="Web-{E7BE4D80-6495-E813-304C-99C345B90884}" dt="2025-10-27T20:25:00.223" v="2502" actId="20577"/>
          <ac:spMkLst>
            <pc:docMk/>
            <pc:sldMk cId="3051154232" sldId="266"/>
            <ac:spMk id="3" creationId="{7D3A6F88-415D-0398-6DC4-6A78CBCA0F85}"/>
          </ac:spMkLst>
        </pc:spChg>
      </pc:sldChg>
      <pc:sldChg chg="modSp">
        <pc:chgData name="Boris, Paul" userId="S::boris1@otterbein.edu::d189e70a-f5a8-4544-aa86-0772808cf29f" providerId="AD" clId="Web-{E7BE4D80-6495-E813-304C-99C345B90884}" dt="2025-10-27T17:50:54.616" v="166" actId="20577"/>
        <pc:sldMkLst>
          <pc:docMk/>
          <pc:sldMk cId="981385715" sldId="267"/>
        </pc:sldMkLst>
        <pc:spChg chg="mod">
          <ac:chgData name="Boris, Paul" userId="S::boris1@otterbein.edu::d189e70a-f5a8-4544-aa86-0772808cf29f" providerId="AD" clId="Web-{E7BE4D80-6495-E813-304C-99C345B90884}" dt="2025-10-27T17:50:54.616" v="166" actId="20577"/>
          <ac:spMkLst>
            <pc:docMk/>
            <pc:sldMk cId="981385715" sldId="267"/>
            <ac:spMk id="3" creationId="{C2DC00A3-6BF3-67A4-65EB-BD2D91A1C0CD}"/>
          </ac:spMkLst>
        </pc:spChg>
      </pc:sldChg>
      <pc:sldChg chg="modSp">
        <pc:chgData name="Boris, Paul" userId="S::boris1@otterbein.edu::d189e70a-f5a8-4544-aa86-0772808cf29f" providerId="AD" clId="Web-{E7BE4D80-6495-E813-304C-99C345B90884}" dt="2025-10-27T17:50:31.382" v="149" actId="20577"/>
        <pc:sldMkLst>
          <pc:docMk/>
          <pc:sldMk cId="3423415187" sldId="268"/>
        </pc:sldMkLst>
        <pc:spChg chg="mod">
          <ac:chgData name="Boris, Paul" userId="S::boris1@otterbein.edu::d189e70a-f5a8-4544-aa86-0772808cf29f" providerId="AD" clId="Web-{E7BE4D80-6495-E813-304C-99C345B90884}" dt="2025-10-27T17:50:31.382" v="149" actId="20577"/>
          <ac:spMkLst>
            <pc:docMk/>
            <pc:sldMk cId="3423415187" sldId="268"/>
            <ac:spMk id="3" creationId="{1F936BCE-2007-B709-AF5D-3D9C1E155AA4}"/>
          </ac:spMkLst>
        </pc:spChg>
      </pc:sldChg>
      <pc:sldChg chg="modSp new">
        <pc:chgData name="Boris, Paul" userId="S::boris1@otterbein.edu::d189e70a-f5a8-4544-aa86-0772808cf29f" providerId="AD" clId="Web-{E7BE4D80-6495-E813-304C-99C345B90884}" dt="2025-10-27T18:50:09.120" v="1718" actId="20577"/>
        <pc:sldMkLst>
          <pc:docMk/>
          <pc:sldMk cId="3944752374" sldId="269"/>
        </pc:sldMkLst>
        <pc:spChg chg="mod">
          <ac:chgData name="Boris, Paul" userId="S::boris1@otterbein.edu::d189e70a-f5a8-4544-aa86-0772808cf29f" providerId="AD" clId="Web-{E7BE4D80-6495-E813-304C-99C345B90884}" dt="2025-10-27T18:30:28.790" v="1151" actId="1076"/>
          <ac:spMkLst>
            <pc:docMk/>
            <pc:sldMk cId="3944752374" sldId="269"/>
            <ac:spMk id="2" creationId="{774D9DCA-07F3-3148-E998-A8BECB4FDAAF}"/>
          </ac:spMkLst>
        </pc:spChg>
        <pc:spChg chg="mod">
          <ac:chgData name="Boris, Paul" userId="S::boris1@otterbein.edu::d189e70a-f5a8-4544-aa86-0772808cf29f" providerId="AD" clId="Web-{E7BE4D80-6495-E813-304C-99C345B90884}" dt="2025-10-27T18:50:09.120" v="1718" actId="20577"/>
          <ac:spMkLst>
            <pc:docMk/>
            <pc:sldMk cId="3944752374" sldId="269"/>
            <ac:spMk id="3" creationId="{15921C09-C060-259A-088A-E19400CD5DBF}"/>
          </ac:spMkLst>
        </pc:spChg>
      </pc:sldChg>
      <pc:sldChg chg="modSp new">
        <pc:chgData name="Boris, Paul" userId="S::boris1@otterbein.edu::d189e70a-f5a8-4544-aa86-0772808cf29f" providerId="AD" clId="Web-{E7BE4D80-6495-E813-304C-99C345B90884}" dt="2025-10-27T18:22:36.618" v="800" actId="20577"/>
        <pc:sldMkLst>
          <pc:docMk/>
          <pc:sldMk cId="1190684454" sldId="270"/>
        </pc:sldMkLst>
        <pc:spChg chg="mod">
          <ac:chgData name="Boris, Paul" userId="S::boris1@otterbein.edu::d189e70a-f5a8-4544-aa86-0772808cf29f" providerId="AD" clId="Web-{E7BE4D80-6495-E813-304C-99C345B90884}" dt="2025-10-27T18:22:21.446" v="797" actId="20577"/>
          <ac:spMkLst>
            <pc:docMk/>
            <pc:sldMk cId="1190684454" sldId="270"/>
            <ac:spMk id="2" creationId="{6F65B902-3CD4-FEAA-F901-C06835BF8E54}"/>
          </ac:spMkLst>
        </pc:spChg>
        <pc:spChg chg="mod">
          <ac:chgData name="Boris, Paul" userId="S::boris1@otterbein.edu::d189e70a-f5a8-4544-aa86-0772808cf29f" providerId="AD" clId="Web-{E7BE4D80-6495-E813-304C-99C345B90884}" dt="2025-10-27T18:22:36.618" v="800" actId="20577"/>
          <ac:spMkLst>
            <pc:docMk/>
            <pc:sldMk cId="1190684454" sldId="270"/>
            <ac:spMk id="3" creationId="{8AC082A3-7CB9-BA22-4561-1E9D541DE8D9}"/>
          </ac:spMkLst>
        </pc:spChg>
      </pc:sldChg>
      <pc:sldChg chg="addSp modSp new">
        <pc:chgData name="Boris, Paul" userId="S::boris1@otterbein.edu::d189e70a-f5a8-4544-aa86-0772808cf29f" providerId="AD" clId="Web-{E7BE4D80-6495-E813-304C-99C345B90884}" dt="2025-10-27T18:58:37.261" v="2090" actId="20577"/>
        <pc:sldMkLst>
          <pc:docMk/>
          <pc:sldMk cId="2403593239" sldId="271"/>
        </pc:sldMkLst>
        <pc:spChg chg="mod">
          <ac:chgData name="Boris, Paul" userId="S::boris1@otterbein.edu::d189e70a-f5a8-4544-aa86-0772808cf29f" providerId="AD" clId="Web-{E7BE4D80-6495-E813-304C-99C345B90884}" dt="2025-10-27T18:50:30.276" v="1731" actId="1076"/>
          <ac:spMkLst>
            <pc:docMk/>
            <pc:sldMk cId="2403593239" sldId="271"/>
            <ac:spMk id="2" creationId="{83FC2E06-034D-338F-770C-7BD9913823FF}"/>
          </ac:spMkLst>
        </pc:spChg>
        <pc:spChg chg="mod">
          <ac:chgData name="Boris, Paul" userId="S::boris1@otterbein.edu::d189e70a-f5a8-4544-aa86-0772808cf29f" providerId="AD" clId="Web-{E7BE4D80-6495-E813-304C-99C345B90884}" dt="2025-10-27T18:58:37.261" v="2090" actId="20577"/>
          <ac:spMkLst>
            <pc:docMk/>
            <pc:sldMk cId="2403593239" sldId="271"/>
            <ac:spMk id="3" creationId="{6CADB16E-685A-1B16-5240-6258857C5F7F}"/>
          </ac:spMkLst>
        </pc:spChg>
        <pc:picChg chg="add mod">
          <ac:chgData name="Boris, Paul" userId="S::boris1@otterbein.edu::d189e70a-f5a8-4544-aa86-0772808cf29f" providerId="AD" clId="Web-{E7BE4D80-6495-E813-304C-99C345B90884}" dt="2025-10-27T18:57:18.308" v="2072" actId="1076"/>
          <ac:picMkLst>
            <pc:docMk/>
            <pc:sldMk cId="2403593239" sldId="271"/>
            <ac:picMk id="5" creationId="{BE04A855-DCF7-28AA-B5D9-B3592911945D}"/>
          </ac:picMkLst>
        </pc:picChg>
      </pc:sldChg>
      <pc:sldChg chg="addSp modSp new">
        <pc:chgData name="Boris, Paul" userId="S::boris1@otterbein.edu::d189e70a-f5a8-4544-aa86-0772808cf29f" providerId="AD" clId="Web-{E7BE4D80-6495-E813-304C-99C345B90884}" dt="2025-10-27T20:10:58.914" v="2372" actId="1076"/>
        <pc:sldMkLst>
          <pc:docMk/>
          <pc:sldMk cId="1149598979" sldId="272"/>
        </pc:sldMkLst>
        <pc:spChg chg="mod">
          <ac:chgData name="Boris, Paul" userId="S::boris1@otterbein.edu::d189e70a-f5a8-4544-aa86-0772808cf29f" providerId="AD" clId="Web-{E7BE4D80-6495-E813-304C-99C345B90884}" dt="2025-10-27T19:14:38.496" v="2098" actId="1076"/>
          <ac:spMkLst>
            <pc:docMk/>
            <pc:sldMk cId="1149598979" sldId="272"/>
            <ac:spMk id="2" creationId="{0A593895-2B2E-DF4A-7DE9-BA983545F23C}"/>
          </ac:spMkLst>
        </pc:spChg>
        <pc:spChg chg="mod">
          <ac:chgData name="Boris, Paul" userId="S::boris1@otterbein.edu::d189e70a-f5a8-4544-aa86-0772808cf29f" providerId="AD" clId="Web-{E7BE4D80-6495-E813-304C-99C345B90884}" dt="2025-10-27T20:10:41.836" v="2368" actId="14100"/>
          <ac:spMkLst>
            <pc:docMk/>
            <pc:sldMk cId="1149598979" sldId="272"/>
            <ac:spMk id="3" creationId="{2BD00CEF-5F1F-DE72-4CB3-EE83E9F9763D}"/>
          </ac:spMkLst>
        </pc:spChg>
        <pc:picChg chg="add mod">
          <ac:chgData name="Boris, Paul" userId="S::boris1@otterbein.edu::d189e70a-f5a8-4544-aa86-0772808cf29f" providerId="AD" clId="Web-{E7BE4D80-6495-E813-304C-99C345B90884}" dt="2025-10-27T20:10:58.914" v="2372" actId="1076"/>
          <ac:picMkLst>
            <pc:docMk/>
            <pc:sldMk cId="1149598979" sldId="272"/>
            <ac:picMk id="5" creationId="{9146D6A8-4C57-491D-DB8F-9071BB32CAE3}"/>
          </ac:picMkLst>
        </pc:picChg>
      </pc:sldChg>
      <pc:sldChg chg="new">
        <pc:chgData name="Boris, Paul" userId="S::boris1@otterbein.edu::d189e70a-f5a8-4544-aa86-0772808cf29f" providerId="AD" clId="Web-{E7BE4D80-6495-E813-304C-99C345B90884}" dt="2025-10-27T20:11:11.586" v="2373"/>
        <pc:sldMkLst>
          <pc:docMk/>
          <pc:sldMk cId="3838423520" sldId="273"/>
        </pc:sldMkLst>
      </pc:sldChg>
      <pc:sldChg chg="modSp new">
        <pc:chgData name="Boris, Paul" userId="S::boris1@otterbein.edu::d189e70a-f5a8-4544-aa86-0772808cf29f" providerId="AD" clId="Web-{E7BE4D80-6495-E813-304C-99C345B90884}" dt="2025-10-27T20:58:41.630" v="2720" actId="20577"/>
        <pc:sldMkLst>
          <pc:docMk/>
          <pc:sldMk cId="3023401105" sldId="274"/>
        </pc:sldMkLst>
        <pc:spChg chg="mod">
          <ac:chgData name="Boris, Paul" userId="S::boris1@otterbein.edu::d189e70a-f5a8-4544-aa86-0772808cf29f" providerId="AD" clId="Web-{E7BE4D80-6495-E813-304C-99C345B90884}" dt="2025-10-27T20:55:47.489" v="2604" actId="20577"/>
          <ac:spMkLst>
            <pc:docMk/>
            <pc:sldMk cId="3023401105" sldId="274"/>
            <ac:spMk id="2" creationId="{395D873B-A0B2-63FB-79DB-8458DEA6BBBB}"/>
          </ac:spMkLst>
        </pc:spChg>
        <pc:spChg chg="mod">
          <ac:chgData name="Boris, Paul" userId="S::boris1@otterbein.edu::d189e70a-f5a8-4544-aa86-0772808cf29f" providerId="AD" clId="Web-{E7BE4D80-6495-E813-304C-99C345B90884}" dt="2025-10-27T20:58:41.630" v="2720" actId="20577"/>
          <ac:spMkLst>
            <pc:docMk/>
            <pc:sldMk cId="3023401105" sldId="274"/>
            <ac:spMk id="3" creationId="{C709F3BA-6CC5-8A24-0615-6A37F663060D}"/>
          </ac:spMkLst>
        </pc:spChg>
      </pc:sldChg>
    </pc:docChg>
  </pc:docChgLst>
  <pc:docChgLst>
    <pc:chgData name="Boris, Paul" userId="S::boris1@otterbein.edu::d189e70a-f5a8-4544-aa86-0772808cf29f" providerId="AD" clId="Web-{6382A56F-136F-EB8B-3399-57BD290715BE}"/>
    <pc:docChg chg="modSld addSection delSection">
      <pc:chgData name="Boris, Paul" userId="S::boris1@otterbein.edu::d189e70a-f5a8-4544-aa86-0772808cf29f" providerId="AD" clId="Web-{6382A56F-136F-EB8B-3399-57BD290715BE}" dt="2025-10-27T23:09:19.886" v="11" actId="1076"/>
      <pc:docMkLst>
        <pc:docMk/>
      </pc:docMkLst>
      <pc:sldChg chg="modSp">
        <pc:chgData name="Boris, Paul" userId="S::boris1@otterbein.edu::d189e70a-f5a8-4544-aa86-0772808cf29f" providerId="AD" clId="Web-{6382A56F-136F-EB8B-3399-57BD290715BE}" dt="2025-10-27T23:09:19.886" v="11" actId="1076"/>
        <pc:sldMkLst>
          <pc:docMk/>
          <pc:sldMk cId="3838423520" sldId="273"/>
        </pc:sldMkLst>
        <pc:spChg chg="mod">
          <ac:chgData name="Boris, Paul" userId="S::boris1@otterbein.edu::d189e70a-f5a8-4544-aa86-0772808cf29f" providerId="AD" clId="Web-{6382A56F-136F-EB8B-3399-57BD290715BE}" dt="2025-10-27T23:09:19.886" v="11" actId="1076"/>
          <ac:spMkLst>
            <pc:docMk/>
            <pc:sldMk cId="3838423520" sldId="273"/>
            <ac:spMk id="2" creationId="{4EAF9CAC-B243-0DF2-4B7B-4BCE2A960F41}"/>
          </ac:spMkLst>
        </pc:spChg>
      </pc:sldChg>
      <pc:sldChg chg="modSp">
        <pc:chgData name="Boris, Paul" userId="S::boris1@otterbein.edu::d189e70a-f5a8-4544-aa86-0772808cf29f" providerId="AD" clId="Web-{6382A56F-136F-EB8B-3399-57BD290715BE}" dt="2025-10-27T23:05:29.032" v="3" actId="20577"/>
        <pc:sldMkLst>
          <pc:docMk/>
          <pc:sldMk cId="3023401105" sldId="274"/>
        </pc:sldMkLst>
        <pc:spChg chg="mod">
          <ac:chgData name="Boris, Paul" userId="S::boris1@otterbein.edu::d189e70a-f5a8-4544-aa86-0772808cf29f" providerId="AD" clId="Web-{6382A56F-136F-EB8B-3399-57BD290715BE}" dt="2025-10-27T23:05:29.032" v="3" actId="20577"/>
          <ac:spMkLst>
            <pc:docMk/>
            <pc:sldMk cId="3023401105" sldId="274"/>
            <ac:spMk id="3" creationId="{C709F3BA-6CC5-8A24-0615-6A37F663060D}"/>
          </ac:spMkLst>
        </pc:spChg>
      </pc:sldChg>
    </pc:docChg>
  </pc:docChgLst>
  <pc:docChgLst>
    <pc:chgData name="Boris, Paul" userId="S::boris1@otterbein.edu::d189e70a-f5a8-4544-aa86-0772808cf29f" providerId="AD" clId="Web-{3C528D65-4EA3-1A7D-2E22-279D5D20B9AA}"/>
    <pc:docChg chg="addSld modSld addSection delSection modSection">
      <pc:chgData name="Boris, Paul" userId="S::boris1@otterbein.edu::d189e70a-f5a8-4544-aa86-0772808cf29f" providerId="AD" clId="Web-{3C528D65-4EA3-1A7D-2E22-279D5D20B9AA}" dt="2025-10-27T15:49:54.926" v="405" actId="20577"/>
      <pc:docMkLst>
        <pc:docMk/>
      </pc:docMkLst>
      <pc:sldChg chg="modSp">
        <pc:chgData name="Boris, Paul" userId="S::boris1@otterbein.edu::d189e70a-f5a8-4544-aa86-0772808cf29f" providerId="AD" clId="Web-{3C528D65-4EA3-1A7D-2E22-279D5D20B9AA}" dt="2025-10-27T13:22:01.652" v="1" actId="20577"/>
        <pc:sldMkLst>
          <pc:docMk/>
          <pc:sldMk cId="2782322728" sldId="259"/>
        </pc:sldMkLst>
        <pc:spChg chg="mod">
          <ac:chgData name="Boris, Paul" userId="S::boris1@otterbein.edu::d189e70a-f5a8-4544-aa86-0772808cf29f" providerId="AD" clId="Web-{3C528D65-4EA3-1A7D-2E22-279D5D20B9AA}" dt="2025-10-27T13:22:01.652" v="1" actId="20577"/>
          <ac:spMkLst>
            <pc:docMk/>
            <pc:sldMk cId="2782322728" sldId="259"/>
            <ac:spMk id="11" creationId="{4F75283D-5925-D8DA-02DA-6721270C370A}"/>
          </ac:spMkLst>
        </pc:spChg>
      </pc:sldChg>
      <pc:sldChg chg="modSp">
        <pc:chgData name="Boris, Paul" userId="S::boris1@otterbein.edu::d189e70a-f5a8-4544-aa86-0772808cf29f" providerId="AD" clId="Web-{3C528D65-4EA3-1A7D-2E22-279D5D20B9AA}" dt="2025-10-27T13:34:29.483" v="104" actId="20577"/>
        <pc:sldMkLst>
          <pc:docMk/>
          <pc:sldMk cId="4279428102" sldId="263"/>
        </pc:sldMkLst>
        <pc:spChg chg="mod">
          <ac:chgData name="Boris, Paul" userId="S::boris1@otterbein.edu::d189e70a-f5a8-4544-aa86-0772808cf29f" providerId="AD" clId="Web-{3C528D65-4EA3-1A7D-2E22-279D5D20B9AA}" dt="2025-10-27T13:34:29.483" v="104" actId="20577"/>
          <ac:spMkLst>
            <pc:docMk/>
            <pc:sldMk cId="4279428102" sldId="263"/>
            <ac:spMk id="3" creationId="{E0BE4D67-A123-7C72-EE5B-51F703C7A975}"/>
          </ac:spMkLst>
        </pc:spChg>
      </pc:sldChg>
      <pc:sldChg chg="modSp">
        <pc:chgData name="Boris, Paul" userId="S::boris1@otterbein.edu::d189e70a-f5a8-4544-aa86-0772808cf29f" providerId="AD" clId="Web-{3C528D65-4EA3-1A7D-2E22-279D5D20B9AA}" dt="2025-10-27T13:23:26.387" v="22" actId="20577"/>
        <pc:sldMkLst>
          <pc:docMk/>
          <pc:sldMk cId="4230593339" sldId="265"/>
        </pc:sldMkLst>
        <pc:spChg chg="mod">
          <ac:chgData name="Boris, Paul" userId="S::boris1@otterbein.edu::d189e70a-f5a8-4544-aa86-0772808cf29f" providerId="AD" clId="Web-{3C528D65-4EA3-1A7D-2E22-279D5D20B9AA}" dt="2025-10-27T13:23:26.387" v="22" actId="20577"/>
          <ac:spMkLst>
            <pc:docMk/>
            <pc:sldMk cId="4230593339" sldId="265"/>
            <ac:spMk id="2" creationId="{D896F5CE-B443-7411-C698-004344D9C68B}"/>
          </ac:spMkLst>
        </pc:spChg>
      </pc:sldChg>
      <pc:sldChg chg="modSp new">
        <pc:chgData name="Boris, Paul" userId="S::boris1@otterbein.edu::d189e70a-f5a8-4544-aa86-0772808cf29f" providerId="AD" clId="Web-{3C528D65-4EA3-1A7D-2E22-279D5D20B9AA}" dt="2025-10-27T15:49:37.315" v="402" actId="20577"/>
        <pc:sldMkLst>
          <pc:docMk/>
          <pc:sldMk cId="981385715" sldId="267"/>
        </pc:sldMkLst>
        <pc:spChg chg="mod">
          <ac:chgData name="Boris, Paul" userId="S::boris1@otterbein.edu::d189e70a-f5a8-4544-aa86-0772808cf29f" providerId="AD" clId="Web-{3C528D65-4EA3-1A7D-2E22-279D5D20B9AA}" dt="2025-10-27T13:34:55.390" v="112" actId="20577"/>
          <ac:spMkLst>
            <pc:docMk/>
            <pc:sldMk cId="981385715" sldId="267"/>
            <ac:spMk id="2" creationId="{0178FCBC-5521-E879-3220-6B9B35F2E615}"/>
          </ac:spMkLst>
        </pc:spChg>
        <pc:spChg chg="mod">
          <ac:chgData name="Boris, Paul" userId="S::boris1@otterbein.edu::d189e70a-f5a8-4544-aa86-0772808cf29f" providerId="AD" clId="Web-{3C528D65-4EA3-1A7D-2E22-279D5D20B9AA}" dt="2025-10-27T15:49:37.315" v="402" actId="20577"/>
          <ac:spMkLst>
            <pc:docMk/>
            <pc:sldMk cId="981385715" sldId="267"/>
            <ac:spMk id="3" creationId="{C2DC00A3-6BF3-67A4-65EB-BD2D91A1C0CD}"/>
          </ac:spMkLst>
        </pc:spChg>
      </pc:sldChg>
      <pc:sldChg chg="modSp new">
        <pc:chgData name="Boris, Paul" userId="S::boris1@otterbein.edu::d189e70a-f5a8-4544-aa86-0772808cf29f" providerId="AD" clId="Web-{3C528D65-4EA3-1A7D-2E22-279D5D20B9AA}" dt="2025-10-27T15:49:54.926" v="405" actId="20577"/>
        <pc:sldMkLst>
          <pc:docMk/>
          <pc:sldMk cId="3423415187" sldId="268"/>
        </pc:sldMkLst>
        <pc:spChg chg="mod">
          <ac:chgData name="Boris, Paul" userId="S::boris1@otterbein.edu::d189e70a-f5a8-4544-aa86-0772808cf29f" providerId="AD" clId="Web-{3C528D65-4EA3-1A7D-2E22-279D5D20B9AA}" dt="2025-10-27T13:35:05.108" v="126" actId="20577"/>
          <ac:spMkLst>
            <pc:docMk/>
            <pc:sldMk cId="3423415187" sldId="268"/>
            <ac:spMk id="2" creationId="{C6938703-850C-65B1-39F4-0C0B3D9EEC79}"/>
          </ac:spMkLst>
        </pc:spChg>
        <pc:spChg chg="mod">
          <ac:chgData name="Boris, Paul" userId="S::boris1@otterbein.edu::d189e70a-f5a8-4544-aa86-0772808cf29f" providerId="AD" clId="Web-{3C528D65-4EA3-1A7D-2E22-279D5D20B9AA}" dt="2025-10-27T15:49:54.926" v="405" actId="20577"/>
          <ac:spMkLst>
            <pc:docMk/>
            <pc:sldMk cId="3423415187" sldId="268"/>
            <ac:spMk id="3" creationId="{1F936BCE-2007-B709-AF5D-3D9C1E155AA4}"/>
          </ac:spMkLst>
        </pc:spChg>
      </pc:sldChg>
    </pc:docChg>
  </pc:docChgLst>
  <pc:docChgLst>
    <pc:chgData name="Boris, Paul" userId="S::boris1@otterbein.edu::d189e70a-f5a8-4544-aa86-0772808cf29f" providerId="AD" clId="Web-{204F4BD2-94EC-C931-A4AD-CBD265907F13}"/>
    <pc:docChg chg="modSld">
      <pc:chgData name="Boris, Paul" userId="S::boris1@otterbein.edu::d189e70a-f5a8-4544-aa86-0772808cf29f" providerId="AD" clId="Web-{204F4BD2-94EC-C931-A4AD-CBD265907F13}" dt="2025-10-24T15:58:42.654" v="174" actId="20577"/>
      <pc:docMkLst>
        <pc:docMk/>
      </pc:docMkLst>
      <pc:sldChg chg="addSp delSp modSp">
        <pc:chgData name="Boris, Paul" userId="S::boris1@otterbein.edu::d189e70a-f5a8-4544-aa86-0772808cf29f" providerId="AD" clId="Web-{204F4BD2-94EC-C931-A4AD-CBD265907F13}" dt="2025-10-24T15:57:33.479" v="129"/>
        <pc:sldMkLst>
          <pc:docMk/>
          <pc:sldMk cId="2782322728" sldId="259"/>
        </pc:sldMkLst>
        <pc:spChg chg="add">
          <ac:chgData name="Boris, Paul" userId="S::boris1@otterbein.edu::d189e70a-f5a8-4544-aa86-0772808cf29f" providerId="AD" clId="Web-{204F4BD2-94EC-C931-A4AD-CBD265907F13}" dt="2025-10-24T15:57:33.479" v="129"/>
          <ac:spMkLst>
            <pc:docMk/>
            <pc:sldMk cId="2782322728" sldId="259"/>
            <ac:spMk id="7" creationId="{AA85F3C5-10C6-9CA9-386C-96BA614373A7}"/>
          </ac:spMkLst>
        </pc:spChg>
        <pc:spChg chg="mod">
          <ac:chgData name="Boris, Paul" userId="S::boris1@otterbein.edu::d189e70a-f5a8-4544-aa86-0772808cf29f" providerId="AD" clId="Web-{204F4BD2-94EC-C931-A4AD-CBD265907F13}" dt="2025-10-24T15:57:32.995" v="128" actId="20577"/>
          <ac:spMkLst>
            <pc:docMk/>
            <pc:sldMk cId="2782322728" sldId="259"/>
            <ac:spMk id="11" creationId="{4F75283D-5925-D8DA-02DA-6721270C370A}"/>
          </ac:spMkLst>
        </pc:spChg>
        <pc:picChg chg="add mod">
          <ac:chgData name="Boris, Paul" userId="S::boris1@otterbein.edu::d189e70a-f5a8-4544-aa86-0772808cf29f" providerId="AD" clId="Web-{204F4BD2-94EC-C931-A4AD-CBD265907F13}" dt="2025-10-24T15:54:56.909" v="22" actId="14100"/>
          <ac:picMkLst>
            <pc:docMk/>
            <pc:sldMk cId="2782322728" sldId="259"/>
            <ac:picMk id="3" creationId="{C6FA30EC-E1C5-7E29-BD14-921E74325FD9}"/>
          </ac:picMkLst>
        </pc:picChg>
      </pc:sldChg>
      <pc:sldChg chg="addSp delSp modSp">
        <pc:chgData name="Boris, Paul" userId="S::boris1@otterbein.edu::d189e70a-f5a8-4544-aa86-0772808cf29f" providerId="AD" clId="Web-{204F4BD2-94EC-C931-A4AD-CBD265907F13}" dt="2025-10-24T15:54:21.375" v="17" actId="1076"/>
        <pc:sldMkLst>
          <pc:docMk/>
          <pc:sldMk cId="2468441042" sldId="260"/>
        </pc:sldMkLst>
        <pc:spChg chg="mod">
          <ac:chgData name="Boris, Paul" userId="S::boris1@otterbein.edu::d189e70a-f5a8-4544-aa86-0772808cf29f" providerId="AD" clId="Web-{204F4BD2-94EC-C931-A4AD-CBD265907F13}" dt="2025-10-24T15:53:43.498" v="11" actId="1076"/>
          <ac:spMkLst>
            <pc:docMk/>
            <pc:sldMk cId="2468441042" sldId="260"/>
            <ac:spMk id="2" creationId="{DA3B7F69-D7A3-3CAF-67F8-7D830539937E}"/>
          </ac:spMkLst>
        </pc:spChg>
        <pc:picChg chg="add mod ord">
          <ac:chgData name="Boris, Paul" userId="S::boris1@otterbein.edu::d189e70a-f5a8-4544-aa86-0772808cf29f" providerId="AD" clId="Web-{204F4BD2-94EC-C931-A4AD-CBD265907F13}" dt="2025-10-24T15:54:21.375" v="17" actId="1076"/>
          <ac:picMkLst>
            <pc:docMk/>
            <pc:sldMk cId="2468441042" sldId="260"/>
            <ac:picMk id="5" creationId="{1E4A40BB-CB25-490A-2C89-49B835D258A8}"/>
          </ac:picMkLst>
        </pc:picChg>
      </pc:sldChg>
      <pc:sldChg chg="addSp delSp modSp">
        <pc:chgData name="Boris, Paul" userId="S::boris1@otterbein.edu::d189e70a-f5a8-4544-aa86-0772808cf29f" providerId="AD" clId="Web-{204F4BD2-94EC-C931-A4AD-CBD265907F13}" dt="2025-10-24T15:58:10.981" v="154" actId="20577"/>
        <pc:sldMkLst>
          <pc:docMk/>
          <pc:sldMk cId="1971162707" sldId="262"/>
        </pc:sldMkLst>
        <pc:spChg chg="mod">
          <ac:chgData name="Boris, Paul" userId="S::boris1@otterbein.edu::d189e70a-f5a8-4544-aa86-0772808cf29f" providerId="AD" clId="Web-{204F4BD2-94EC-C931-A4AD-CBD265907F13}" dt="2025-10-24T15:58:10.981" v="154" actId="20577"/>
          <ac:spMkLst>
            <pc:docMk/>
            <pc:sldMk cId="1971162707" sldId="262"/>
            <ac:spMk id="3" creationId="{1976980D-92B6-D4D6-F06D-247EDF2DF89E}"/>
          </ac:spMkLst>
        </pc:spChg>
      </pc:sldChg>
    </pc:docChg>
  </pc:docChgLst>
  <pc:docChgLst>
    <pc:chgData name="Boris, Paul" userId="S::boris1@otterbein.edu::d189e70a-f5a8-4544-aa86-0772808cf29f" providerId="AD" clId="Web-{967A7B5B-537D-4C03-9A01-4C8EB3748F2E}"/>
    <pc:docChg chg="modSld">
      <pc:chgData name="Boris, Paul" userId="S::boris1@otterbein.edu::d189e70a-f5a8-4544-aa86-0772808cf29f" providerId="AD" clId="Web-{967A7B5B-537D-4C03-9A01-4C8EB3748F2E}" dt="2025-09-29T18:17:14.974" v="487" actId="20577"/>
      <pc:docMkLst>
        <pc:docMk/>
      </pc:docMkLst>
      <pc:sldChg chg="addSp delSp modSp">
        <pc:chgData name="Boris, Paul" userId="S::boris1@otterbein.edu::d189e70a-f5a8-4544-aa86-0772808cf29f" providerId="AD" clId="Web-{967A7B5B-537D-4C03-9A01-4C8EB3748F2E}" dt="2025-09-29T18:10:21.756" v="267" actId="20577"/>
        <pc:sldMkLst>
          <pc:docMk/>
          <pc:sldMk cId="2782322728" sldId="259"/>
        </pc:sldMkLst>
        <pc:spChg chg="mod">
          <ac:chgData name="Boris, Paul" userId="S::boris1@otterbein.edu::d189e70a-f5a8-4544-aa86-0772808cf29f" providerId="AD" clId="Web-{967A7B5B-537D-4C03-9A01-4C8EB3748F2E}" dt="2025-09-29T18:01:26.708" v="82" actId="1076"/>
          <ac:spMkLst>
            <pc:docMk/>
            <pc:sldMk cId="2782322728" sldId="259"/>
            <ac:spMk id="2" creationId="{B36071B3-74FE-2F17-BDDE-AC12E2373360}"/>
          </ac:spMkLst>
        </pc:spChg>
        <pc:spChg chg="add mod">
          <ac:chgData name="Boris, Paul" userId="S::boris1@otterbein.edu::d189e70a-f5a8-4544-aa86-0772808cf29f" providerId="AD" clId="Web-{967A7B5B-537D-4C03-9A01-4C8EB3748F2E}" dt="2025-09-29T18:05:03.870" v="197" actId="20577"/>
          <ac:spMkLst>
            <pc:docMk/>
            <pc:sldMk cId="2782322728" sldId="259"/>
            <ac:spMk id="11" creationId="{4F75283D-5925-D8DA-02DA-6721270C370A}"/>
          </ac:spMkLst>
        </pc:spChg>
      </pc:sldChg>
    </pc:docChg>
  </pc:docChgLst>
  <pc:docChgLst>
    <pc:chgData name="Boris, Paul" userId="S::boris1@otterbein.edu::d189e70a-f5a8-4544-aa86-0772808cf29f" providerId="AD" clId="Web-{95DFB8AF-3912-68CF-FDC2-C34D5ECE0922}"/>
    <pc:docChg chg="modSld">
      <pc:chgData name="Boris, Paul" userId="S::boris1@otterbein.edu::d189e70a-f5a8-4544-aa86-0772808cf29f" providerId="AD" clId="Web-{95DFB8AF-3912-68CF-FDC2-C34D5ECE0922}" dt="2025-10-29T16:21:09.992" v="1" actId="20577"/>
      <pc:docMkLst>
        <pc:docMk/>
      </pc:docMkLst>
      <pc:sldChg chg="modSp">
        <pc:chgData name="Boris, Paul" userId="S::boris1@otterbein.edu::d189e70a-f5a8-4544-aa86-0772808cf29f" providerId="AD" clId="Web-{95DFB8AF-3912-68CF-FDC2-C34D5ECE0922}" dt="2025-10-29T16:21:09.992" v="1" actId="20577"/>
        <pc:sldMkLst>
          <pc:docMk/>
          <pc:sldMk cId="3944752374" sldId="269"/>
        </pc:sldMkLst>
        <pc:spChg chg="mod">
          <ac:chgData name="Boris, Paul" userId="S::boris1@otterbein.edu::d189e70a-f5a8-4544-aa86-0772808cf29f" providerId="AD" clId="Web-{95DFB8AF-3912-68CF-FDC2-C34D5ECE0922}" dt="2025-10-29T16:21:09.992" v="1" actId="20577"/>
          <ac:spMkLst>
            <pc:docMk/>
            <pc:sldMk cId="3944752374" sldId="269"/>
            <ac:spMk id="3" creationId="{15921C09-C060-259A-088A-E19400CD5DBF}"/>
          </ac:spMkLst>
        </pc:spChg>
      </pc:sldChg>
    </pc:docChg>
  </pc:docChgLst>
  <pc:docChgLst>
    <pc:chgData name="Boris, Paul" userId="S::boris1@otterbein.edu::d189e70a-f5a8-4544-aa86-0772808cf29f" providerId="AD" clId="Web-{62069B91-0A74-DE39-9A1C-364C70342C75}"/>
    <pc:docChg chg="addSld modSld sldOrd modSection">
      <pc:chgData name="Boris, Paul" userId="S::boris1@otterbein.edu::d189e70a-f5a8-4544-aa86-0772808cf29f" providerId="AD" clId="Web-{62069B91-0A74-DE39-9A1C-364C70342C75}" dt="2025-10-29T13:25:19.969" v="1253" actId="20577"/>
      <pc:docMkLst>
        <pc:docMk/>
      </pc:docMkLst>
      <pc:sldChg chg="modSp">
        <pc:chgData name="Boris, Paul" userId="S::boris1@otterbein.edu::d189e70a-f5a8-4544-aa86-0772808cf29f" providerId="AD" clId="Web-{62069B91-0A74-DE39-9A1C-364C70342C75}" dt="2025-10-28T15:27:35.781" v="122" actId="20577"/>
        <pc:sldMkLst>
          <pc:docMk/>
          <pc:sldMk cId="2403593239" sldId="271"/>
        </pc:sldMkLst>
        <pc:spChg chg="mod">
          <ac:chgData name="Boris, Paul" userId="S::boris1@otterbein.edu::d189e70a-f5a8-4544-aa86-0772808cf29f" providerId="AD" clId="Web-{62069B91-0A74-DE39-9A1C-364C70342C75}" dt="2025-10-28T15:27:35.781" v="122" actId="20577"/>
          <ac:spMkLst>
            <pc:docMk/>
            <pc:sldMk cId="2403593239" sldId="271"/>
            <ac:spMk id="3" creationId="{6CADB16E-685A-1B16-5240-6258857C5F7F}"/>
          </ac:spMkLst>
        </pc:spChg>
      </pc:sldChg>
      <pc:sldChg chg="addSp modSp">
        <pc:chgData name="Boris, Paul" userId="S::boris1@otterbein.edu::d189e70a-f5a8-4544-aa86-0772808cf29f" providerId="AD" clId="Web-{62069B91-0A74-DE39-9A1C-364C70342C75}" dt="2025-10-28T15:46:07.962" v="318" actId="1076"/>
        <pc:sldMkLst>
          <pc:docMk/>
          <pc:sldMk cId="3838423520" sldId="273"/>
        </pc:sldMkLst>
        <pc:spChg chg="mod">
          <ac:chgData name="Boris, Paul" userId="S::boris1@otterbein.edu::d189e70a-f5a8-4544-aa86-0772808cf29f" providerId="AD" clId="Web-{62069B91-0A74-DE39-9A1C-364C70342C75}" dt="2025-10-28T15:43:13.922" v="309" actId="20577"/>
          <ac:spMkLst>
            <pc:docMk/>
            <pc:sldMk cId="3838423520" sldId="273"/>
            <ac:spMk id="3" creationId="{0DBB72E0-EAD1-50FB-DA0F-16306E2906E9}"/>
          </ac:spMkLst>
        </pc:spChg>
        <pc:picChg chg="add mod">
          <ac:chgData name="Boris, Paul" userId="S::boris1@otterbein.edu::d189e70a-f5a8-4544-aa86-0772808cf29f" providerId="AD" clId="Web-{62069B91-0A74-DE39-9A1C-364C70342C75}" dt="2025-10-28T15:41:23.008" v="249" actId="1076"/>
          <ac:picMkLst>
            <pc:docMk/>
            <pc:sldMk cId="3838423520" sldId="273"/>
            <ac:picMk id="5" creationId="{949D7B80-0D74-EA37-C1C0-637C027A69CC}"/>
          </ac:picMkLst>
        </pc:picChg>
        <pc:picChg chg="add mod">
          <ac:chgData name="Boris, Paul" userId="S::boris1@otterbein.edu::d189e70a-f5a8-4544-aa86-0772808cf29f" providerId="AD" clId="Web-{62069B91-0A74-DE39-9A1C-364C70342C75}" dt="2025-10-28T15:46:07.962" v="318" actId="1076"/>
          <ac:picMkLst>
            <pc:docMk/>
            <pc:sldMk cId="3838423520" sldId="273"/>
            <ac:picMk id="6" creationId="{39CCCDEC-2ACC-B010-3627-256AA61255B3}"/>
          </ac:picMkLst>
        </pc:picChg>
        <pc:picChg chg="add mod">
          <ac:chgData name="Boris, Paul" userId="S::boris1@otterbein.edu::d189e70a-f5a8-4544-aa86-0772808cf29f" providerId="AD" clId="Web-{62069B91-0A74-DE39-9A1C-364C70342C75}" dt="2025-10-28T15:45:54.742" v="316" actId="1076"/>
          <ac:picMkLst>
            <pc:docMk/>
            <pc:sldMk cId="3838423520" sldId="273"/>
            <ac:picMk id="7" creationId="{D3361000-E241-D58B-CEDA-4CA987E67248}"/>
          </ac:picMkLst>
        </pc:picChg>
      </pc:sldChg>
      <pc:sldChg chg="addSp delSp modSp new">
        <pc:chgData name="Boris, Paul" userId="S::boris1@otterbein.edu::d189e70a-f5a8-4544-aa86-0772808cf29f" providerId="AD" clId="Web-{62069B91-0A74-DE39-9A1C-364C70342C75}" dt="2025-10-28T18:04:41.231" v="534" actId="20577"/>
        <pc:sldMkLst>
          <pc:docMk/>
          <pc:sldMk cId="3113502958" sldId="275"/>
        </pc:sldMkLst>
        <pc:spChg chg="mod">
          <ac:chgData name="Boris, Paul" userId="S::boris1@otterbein.edu::d189e70a-f5a8-4544-aa86-0772808cf29f" providerId="AD" clId="Web-{62069B91-0A74-DE39-9A1C-364C70342C75}" dt="2025-10-28T15:38:41.470" v="246" actId="1076"/>
          <ac:spMkLst>
            <pc:docMk/>
            <pc:sldMk cId="3113502958" sldId="275"/>
            <ac:spMk id="2" creationId="{2D22C7C1-F7A5-B973-C31E-17BA5BDDF70B}"/>
          </ac:spMkLst>
        </pc:spChg>
        <pc:spChg chg="del mod">
          <ac:chgData name="Boris, Paul" userId="S::boris1@otterbein.edu::d189e70a-f5a8-4544-aa86-0772808cf29f" providerId="AD" clId="Web-{62069B91-0A74-DE39-9A1C-364C70342C75}" dt="2025-10-28T17:34:25.668" v="329"/>
          <ac:spMkLst>
            <pc:docMk/>
            <pc:sldMk cId="3113502958" sldId="275"/>
            <ac:spMk id="3" creationId="{28AEC133-669D-B497-CE86-565FDD6BABEF}"/>
          </ac:spMkLst>
        </pc:spChg>
        <pc:spChg chg="add mod">
          <ac:chgData name="Boris, Paul" userId="S::boris1@otterbein.edu::d189e70a-f5a8-4544-aa86-0772808cf29f" providerId="AD" clId="Web-{62069B91-0A74-DE39-9A1C-364C70342C75}" dt="2025-10-28T18:04:41.231" v="534" actId="20577"/>
          <ac:spMkLst>
            <pc:docMk/>
            <pc:sldMk cId="3113502958" sldId="275"/>
            <ac:spMk id="6" creationId="{EC8E70FB-DCDC-3595-A939-58346326026B}"/>
          </ac:spMkLst>
        </pc:spChg>
        <pc:picChg chg="add mod ord">
          <ac:chgData name="Boris, Paul" userId="S::boris1@otterbein.edu::d189e70a-f5a8-4544-aa86-0772808cf29f" providerId="AD" clId="Web-{62069B91-0A74-DE39-9A1C-364C70342C75}" dt="2025-10-28T17:34:28.856" v="330" actId="1076"/>
          <ac:picMkLst>
            <pc:docMk/>
            <pc:sldMk cId="3113502958" sldId="275"/>
            <ac:picMk id="5" creationId="{32F30F6C-6F65-B7B1-E80A-6CA19C22507A}"/>
          </ac:picMkLst>
        </pc:picChg>
      </pc:sldChg>
      <pc:sldChg chg="addSp delSp modSp new">
        <pc:chgData name="Boris, Paul" userId="S::boris1@otterbein.edu::d189e70a-f5a8-4544-aa86-0772808cf29f" providerId="AD" clId="Web-{62069B91-0A74-DE39-9A1C-364C70342C75}" dt="2025-10-28T18:12:40.261" v="687" actId="20577"/>
        <pc:sldMkLst>
          <pc:docMk/>
          <pc:sldMk cId="813507264" sldId="276"/>
        </pc:sldMkLst>
        <pc:spChg chg="mod">
          <ac:chgData name="Boris, Paul" userId="S::boris1@otterbein.edu::d189e70a-f5a8-4544-aa86-0772808cf29f" providerId="AD" clId="Web-{62069B91-0A74-DE39-9A1C-364C70342C75}" dt="2025-10-28T18:09:06.511" v="597" actId="14100"/>
          <ac:spMkLst>
            <pc:docMk/>
            <pc:sldMk cId="813507264" sldId="276"/>
            <ac:spMk id="2" creationId="{16A72FAE-BADE-DFB1-1920-B3592C0D4E5A}"/>
          </ac:spMkLst>
        </pc:spChg>
        <pc:spChg chg="del">
          <ac:chgData name="Boris, Paul" userId="S::boris1@otterbein.edu::d189e70a-f5a8-4544-aa86-0772808cf29f" providerId="AD" clId="Web-{62069B91-0A74-DE39-9A1C-364C70342C75}" dt="2025-10-28T18:08:12.668" v="535"/>
          <ac:spMkLst>
            <pc:docMk/>
            <pc:sldMk cId="813507264" sldId="276"/>
            <ac:spMk id="3" creationId="{277822E4-C3CE-B2A1-F507-DA8F90EC81BF}"/>
          </ac:spMkLst>
        </pc:spChg>
        <pc:spChg chg="add mod">
          <ac:chgData name="Boris, Paul" userId="S::boris1@otterbein.edu::d189e70a-f5a8-4544-aa86-0772808cf29f" providerId="AD" clId="Web-{62069B91-0A74-DE39-9A1C-364C70342C75}" dt="2025-10-28T18:12:40.261" v="687" actId="20577"/>
          <ac:spMkLst>
            <pc:docMk/>
            <pc:sldMk cId="813507264" sldId="276"/>
            <ac:spMk id="6" creationId="{C298EB24-BB4B-DB44-8822-670CC9627A53}"/>
          </ac:spMkLst>
        </pc:spChg>
        <pc:picChg chg="add mod ord">
          <ac:chgData name="Boris, Paul" userId="S::boris1@otterbein.edu::d189e70a-f5a8-4544-aa86-0772808cf29f" providerId="AD" clId="Web-{62069B91-0A74-DE39-9A1C-364C70342C75}" dt="2025-10-28T18:09:15.590" v="600" actId="14100"/>
          <ac:picMkLst>
            <pc:docMk/>
            <pc:sldMk cId="813507264" sldId="276"/>
            <ac:picMk id="5" creationId="{B5A06D66-50E9-E8CF-565E-215EA2544391}"/>
          </ac:picMkLst>
        </pc:picChg>
      </pc:sldChg>
      <pc:sldChg chg="addSp delSp modSp new">
        <pc:chgData name="Boris, Paul" userId="S::boris1@otterbein.edu::d189e70a-f5a8-4544-aa86-0772808cf29f" providerId="AD" clId="Web-{62069B91-0A74-DE39-9A1C-364C70342C75}" dt="2025-10-28T18:36:10.663" v="889" actId="14100"/>
        <pc:sldMkLst>
          <pc:docMk/>
          <pc:sldMk cId="3516741625" sldId="277"/>
        </pc:sldMkLst>
        <pc:spChg chg="mod">
          <ac:chgData name="Boris, Paul" userId="S::boris1@otterbein.edu::d189e70a-f5a8-4544-aa86-0772808cf29f" providerId="AD" clId="Web-{62069B91-0A74-DE39-9A1C-364C70342C75}" dt="2025-10-28T18:18:06.167" v="690" actId="1076"/>
          <ac:spMkLst>
            <pc:docMk/>
            <pc:sldMk cId="3516741625" sldId="277"/>
            <ac:spMk id="2" creationId="{F15BB62B-18F1-90B5-88B8-8E5B1AF573F7}"/>
          </ac:spMkLst>
        </pc:spChg>
        <pc:spChg chg="del">
          <ac:chgData name="Boris, Paul" userId="S::boris1@otterbein.edu::d189e70a-f5a8-4544-aa86-0772808cf29f" providerId="AD" clId="Web-{62069B91-0A74-DE39-9A1C-364C70342C75}" dt="2025-10-28T18:17:55.417" v="688"/>
          <ac:spMkLst>
            <pc:docMk/>
            <pc:sldMk cId="3516741625" sldId="277"/>
            <ac:spMk id="3" creationId="{332985E0-6A46-7480-8F9C-E01F5AFC16C0}"/>
          </ac:spMkLst>
        </pc:spChg>
        <pc:spChg chg="add mod">
          <ac:chgData name="Boris, Paul" userId="S::boris1@otterbein.edu::d189e70a-f5a8-4544-aa86-0772808cf29f" providerId="AD" clId="Web-{62069B91-0A74-DE39-9A1C-364C70342C75}" dt="2025-10-28T18:36:10.663" v="889" actId="14100"/>
          <ac:spMkLst>
            <pc:docMk/>
            <pc:sldMk cId="3516741625" sldId="277"/>
            <ac:spMk id="6" creationId="{9ABB9FB4-0EDF-5725-6AEA-D7DC437A524C}"/>
          </ac:spMkLst>
        </pc:spChg>
        <pc:picChg chg="add mod ord">
          <ac:chgData name="Boris, Paul" userId="S::boris1@otterbein.edu::d189e70a-f5a8-4544-aa86-0772808cf29f" providerId="AD" clId="Web-{62069B91-0A74-DE39-9A1C-364C70342C75}" dt="2025-10-28T18:18:13.526" v="692" actId="14100"/>
          <ac:picMkLst>
            <pc:docMk/>
            <pc:sldMk cId="3516741625" sldId="277"/>
            <ac:picMk id="5" creationId="{D2A83797-E151-E9E9-37C1-8568F351D4DD}"/>
          </ac:picMkLst>
        </pc:picChg>
      </pc:sldChg>
      <pc:sldChg chg="modSp new">
        <pc:chgData name="Boris, Paul" userId="S::boris1@otterbein.edu::d189e70a-f5a8-4544-aa86-0772808cf29f" providerId="AD" clId="Web-{62069B91-0A74-DE39-9A1C-364C70342C75}" dt="2025-10-29T13:25:19.969" v="1253" actId="20577"/>
        <pc:sldMkLst>
          <pc:docMk/>
          <pc:sldMk cId="3571545595" sldId="278"/>
        </pc:sldMkLst>
        <pc:spChg chg="mod">
          <ac:chgData name="Boris, Paul" userId="S::boris1@otterbein.edu::d189e70a-f5a8-4544-aa86-0772808cf29f" providerId="AD" clId="Web-{62069B91-0A74-DE39-9A1C-364C70342C75}" dt="2025-10-28T19:19:11.566" v="911" actId="1076"/>
          <ac:spMkLst>
            <pc:docMk/>
            <pc:sldMk cId="3571545595" sldId="278"/>
            <ac:spMk id="2" creationId="{E5867BC7-E59B-D2DB-CACA-EF44EB356051}"/>
          </ac:spMkLst>
        </pc:spChg>
        <pc:spChg chg="mod">
          <ac:chgData name="Boris, Paul" userId="S::boris1@otterbein.edu::d189e70a-f5a8-4544-aa86-0772808cf29f" providerId="AD" clId="Web-{62069B91-0A74-DE39-9A1C-364C70342C75}" dt="2025-10-29T13:25:19.969" v="1253" actId="20577"/>
          <ac:spMkLst>
            <pc:docMk/>
            <pc:sldMk cId="3571545595" sldId="278"/>
            <ac:spMk id="3" creationId="{A1149D37-9A39-3FC4-4F12-8F6AB62E8573}"/>
          </ac:spMkLst>
        </pc:spChg>
      </pc:sldChg>
      <pc:sldChg chg="addSp modSp new ord">
        <pc:chgData name="Boris, Paul" userId="S::boris1@otterbein.edu::d189e70a-f5a8-4544-aa86-0772808cf29f" providerId="AD" clId="Web-{62069B91-0A74-DE39-9A1C-364C70342C75}" dt="2025-10-29T13:25:02.093" v="1204" actId="20577"/>
        <pc:sldMkLst>
          <pc:docMk/>
          <pc:sldMk cId="4248931904" sldId="279"/>
        </pc:sldMkLst>
        <pc:spChg chg="mod">
          <ac:chgData name="Boris, Paul" userId="S::boris1@otterbein.edu::d189e70a-f5a8-4544-aa86-0772808cf29f" providerId="AD" clId="Web-{62069B91-0A74-DE39-9A1C-364C70342C75}" dt="2025-10-28T19:43:54.778" v="1048" actId="1076"/>
          <ac:spMkLst>
            <pc:docMk/>
            <pc:sldMk cId="4248931904" sldId="279"/>
            <ac:spMk id="2" creationId="{DF8658F4-C056-9529-F5A9-39E4FF91D606}"/>
          </ac:spMkLst>
        </pc:spChg>
        <pc:spChg chg="mod">
          <ac:chgData name="Boris, Paul" userId="S::boris1@otterbein.edu::d189e70a-f5a8-4544-aa86-0772808cf29f" providerId="AD" clId="Web-{62069B91-0A74-DE39-9A1C-364C70342C75}" dt="2025-10-29T13:25:02.093" v="1204" actId="20577"/>
          <ac:spMkLst>
            <pc:docMk/>
            <pc:sldMk cId="4248931904" sldId="279"/>
            <ac:spMk id="3" creationId="{946F5BF1-74E4-2FBC-CF88-23C5BF9C1FE1}"/>
          </ac:spMkLst>
        </pc:spChg>
        <pc:picChg chg="add mod">
          <ac:chgData name="Boris, Paul" userId="S::boris1@otterbein.edu::d189e70a-f5a8-4544-aa86-0772808cf29f" providerId="AD" clId="Web-{62069B91-0A74-DE39-9A1C-364C70342C75}" dt="2025-10-29T13:22:22.716" v="1184" actId="1076"/>
          <ac:picMkLst>
            <pc:docMk/>
            <pc:sldMk cId="4248931904" sldId="279"/>
            <ac:picMk id="5" creationId="{10520E64-ED6F-5903-6A2F-BC3DA106AE42}"/>
          </ac:picMkLst>
        </pc:picChg>
      </pc:sldChg>
    </pc:docChg>
  </pc:docChgLst>
  <pc:docChgLst>
    <pc:chgData name="Boris, Paul" userId="S::boris1@otterbein.edu::d189e70a-f5a8-4544-aa86-0772808cf29f" providerId="AD" clId="Web-{A94F3D2E-740F-D126-61ED-DF4D4209536B}"/>
    <pc:docChg chg="modSld">
      <pc:chgData name="Boris, Paul" userId="S::boris1@otterbein.edu::d189e70a-f5a8-4544-aa86-0772808cf29f" providerId="AD" clId="Web-{A94F3D2E-740F-D126-61ED-DF4D4209536B}" dt="2025-10-27T23:17:00.818" v="85" actId="20577"/>
      <pc:docMkLst>
        <pc:docMk/>
      </pc:docMkLst>
      <pc:sldChg chg="modSp">
        <pc:chgData name="Boris, Paul" userId="S::boris1@otterbein.edu::d189e70a-f5a8-4544-aa86-0772808cf29f" providerId="AD" clId="Web-{A94F3D2E-740F-D126-61ED-DF4D4209536B}" dt="2025-10-27T23:17:00.818" v="85" actId="20577"/>
        <pc:sldMkLst>
          <pc:docMk/>
          <pc:sldMk cId="3023401105" sldId="274"/>
        </pc:sldMkLst>
        <pc:spChg chg="mod">
          <ac:chgData name="Boris, Paul" userId="S::boris1@otterbein.edu::d189e70a-f5a8-4544-aa86-0772808cf29f" providerId="AD" clId="Web-{A94F3D2E-740F-D126-61ED-DF4D4209536B}" dt="2025-10-27T23:17:00.818" v="85" actId="20577"/>
          <ac:spMkLst>
            <pc:docMk/>
            <pc:sldMk cId="3023401105" sldId="274"/>
            <ac:spMk id="3" creationId="{C709F3BA-6CC5-8A24-0615-6A37F663060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04406-9FC5-ACFE-893D-D4EADEB1A89D}"/>
              </a:ext>
            </a:extLst>
          </p:cNvPr>
          <p:cNvSpPr>
            <a:spLocks noGrp="1"/>
          </p:cNvSpPr>
          <p:nvPr>
            <p:ph type="ctrTitle"/>
          </p:nvPr>
        </p:nvSpPr>
        <p:spPr>
          <a:xfrm>
            <a:off x="308388" y="745440"/>
            <a:ext cx="8132227" cy="3559859"/>
          </a:xfrm>
        </p:spPr>
        <p:txBody>
          <a:bodyPr anchor="t">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BC0AF19C-C14B-F137-2DE9-1992459045F5}"/>
              </a:ext>
            </a:extLst>
          </p:cNvPr>
          <p:cNvSpPr>
            <a:spLocks noGrp="1"/>
          </p:cNvSpPr>
          <p:nvPr>
            <p:ph type="subTitle" idx="1"/>
          </p:nvPr>
        </p:nvSpPr>
        <p:spPr>
          <a:xfrm>
            <a:off x="317308" y="4669316"/>
            <a:ext cx="8132227" cy="135048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C6A999-B8D4-1774-9F1B-9F9FE1B3BFA6}"/>
              </a:ext>
            </a:extLst>
          </p:cNvPr>
          <p:cNvSpPr>
            <a:spLocks noGrp="1"/>
          </p:cNvSpPr>
          <p:nvPr>
            <p:ph type="dt" sz="half" idx="10"/>
          </p:nvPr>
        </p:nvSpPr>
        <p:spPr/>
        <p:txBody>
          <a:bodyPr/>
          <a:lstStyle/>
          <a:p>
            <a:fld id="{F2EE3B7B-C7B5-42CF-90CF-67B3D21B2314}" type="datetimeFigureOut">
              <a:rPr lang="en-US" dirty="0"/>
              <a:t>10/29/2025</a:t>
            </a:fld>
            <a:endParaRPr lang="en-US"/>
          </a:p>
        </p:txBody>
      </p:sp>
      <p:sp>
        <p:nvSpPr>
          <p:cNvPr id="5" name="Footer Placeholder 4">
            <a:extLst>
              <a:ext uri="{FF2B5EF4-FFF2-40B4-BE49-F238E27FC236}">
                <a16:creationId xmlns:a16="http://schemas.microsoft.com/office/drawing/2014/main" id="{61165D5D-2AE2-6F91-D1EB-6DD8FC3CE6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0029E4-3A4E-970A-17A8-1E17D37D1F2B}"/>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4052514031"/>
      </p:ext>
    </p:extLst>
  </p:cSld>
  <p:clrMapOvr>
    <a:masterClrMapping/>
  </p:clrMapOvr>
  <p:hf sldNum="0" hdr="0" ftr="0" dt="0"/>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CDEBC-9F49-FA9D-D13C-DB380A6281E2}"/>
              </a:ext>
            </a:extLst>
          </p:cNvPr>
          <p:cNvSpPr>
            <a:spLocks noGrp="1"/>
          </p:cNvSpPr>
          <p:nvPr>
            <p:ph type="title"/>
          </p:nvPr>
        </p:nvSpPr>
        <p:spPr>
          <a:xfrm>
            <a:off x="308387" y="757451"/>
            <a:ext cx="10875953" cy="1214650"/>
          </a:xfrm>
        </p:spPr>
        <p:txBody>
          <a:bodyPr anchor="t"/>
          <a:lstStyle/>
          <a:p>
            <a:r>
              <a:rPr lang="en-US"/>
              <a:t>Click to edit Master title style</a:t>
            </a:r>
          </a:p>
        </p:txBody>
      </p:sp>
      <p:sp>
        <p:nvSpPr>
          <p:cNvPr id="3" name="Vertical Text Placeholder 2">
            <a:extLst>
              <a:ext uri="{FF2B5EF4-FFF2-40B4-BE49-F238E27FC236}">
                <a16:creationId xmlns:a16="http://schemas.microsoft.com/office/drawing/2014/main" id="{BA00CB13-23E6-D711-450C-A85A0CB99576}"/>
              </a:ext>
            </a:extLst>
          </p:cNvPr>
          <p:cNvSpPr>
            <a:spLocks noGrp="1"/>
          </p:cNvSpPr>
          <p:nvPr>
            <p:ph type="body" orient="vert" idx="1"/>
          </p:nvPr>
        </p:nvSpPr>
        <p:spPr>
          <a:xfrm>
            <a:off x="335467" y="1972101"/>
            <a:ext cx="10848873" cy="40476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89BB7B-5C14-76DB-FEA8-3DBC09A96516}"/>
              </a:ext>
            </a:extLst>
          </p:cNvPr>
          <p:cNvSpPr>
            <a:spLocks noGrp="1"/>
          </p:cNvSpPr>
          <p:nvPr>
            <p:ph type="dt" sz="half" idx="10"/>
          </p:nvPr>
        </p:nvSpPr>
        <p:spPr/>
        <p:txBody>
          <a:bodyPr/>
          <a:lstStyle/>
          <a:p>
            <a:fld id="{6BAD9902-F134-45BD-ABD2-80C28059B090}" type="datetimeFigureOut">
              <a:rPr lang="en-US" dirty="0"/>
              <a:t>10/29/2025</a:t>
            </a:fld>
            <a:endParaRPr lang="en-US"/>
          </a:p>
        </p:txBody>
      </p:sp>
      <p:sp>
        <p:nvSpPr>
          <p:cNvPr id="5" name="Footer Placeholder 4">
            <a:extLst>
              <a:ext uri="{FF2B5EF4-FFF2-40B4-BE49-F238E27FC236}">
                <a16:creationId xmlns:a16="http://schemas.microsoft.com/office/drawing/2014/main" id="{48BC13CC-29B3-9FDC-C746-D5D65CC2A5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B52A12-895F-E9BE-5289-4E0411BD3F4B}"/>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3929922803"/>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A17614-2270-537D-8B09-6CB65016AD8F}"/>
              </a:ext>
            </a:extLst>
          </p:cNvPr>
          <p:cNvSpPr>
            <a:spLocks noGrp="1"/>
          </p:cNvSpPr>
          <p:nvPr>
            <p:ph type="title" orient="vert"/>
          </p:nvPr>
        </p:nvSpPr>
        <p:spPr>
          <a:xfrm>
            <a:off x="9359496" y="755981"/>
            <a:ext cx="2277552" cy="533836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BC98B5-885C-CBB1-A858-76F65F7D28BD}"/>
              </a:ext>
            </a:extLst>
          </p:cNvPr>
          <p:cNvSpPr>
            <a:spLocks noGrp="1"/>
          </p:cNvSpPr>
          <p:nvPr>
            <p:ph type="body" orient="vert" idx="1"/>
          </p:nvPr>
        </p:nvSpPr>
        <p:spPr>
          <a:xfrm>
            <a:off x="838199" y="755981"/>
            <a:ext cx="8230086" cy="533836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E5DAFE-6A83-FB7D-72DF-232EFE20424E}"/>
              </a:ext>
            </a:extLst>
          </p:cNvPr>
          <p:cNvSpPr>
            <a:spLocks noGrp="1"/>
          </p:cNvSpPr>
          <p:nvPr>
            <p:ph type="dt" sz="half" idx="10"/>
          </p:nvPr>
        </p:nvSpPr>
        <p:spPr/>
        <p:txBody>
          <a:bodyPr/>
          <a:lstStyle/>
          <a:p>
            <a:fld id="{C2B04DB0-379A-41B7-9B29-7F42F0D571D5}" type="datetimeFigureOut">
              <a:rPr lang="en-US" dirty="0"/>
              <a:t>10/29/2025</a:t>
            </a:fld>
            <a:endParaRPr lang="en-US"/>
          </a:p>
        </p:txBody>
      </p:sp>
      <p:sp>
        <p:nvSpPr>
          <p:cNvPr id="5" name="Footer Placeholder 4">
            <a:extLst>
              <a:ext uri="{FF2B5EF4-FFF2-40B4-BE49-F238E27FC236}">
                <a16:creationId xmlns:a16="http://schemas.microsoft.com/office/drawing/2014/main" id="{43B41CCF-A3CD-506E-3AAE-CAEFA8C1BB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20DD9D-25C2-0EDF-A6F4-71946D57B3CD}"/>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112846326"/>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5D22A-1F6D-0DE5-E04A-DC466353DA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4ADD6F-7C93-3CD3-AC8D-28A78787CB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706E74-14FC-84D9-4B41-7D9FB0D573C4}"/>
              </a:ext>
            </a:extLst>
          </p:cNvPr>
          <p:cNvSpPr>
            <a:spLocks noGrp="1"/>
          </p:cNvSpPr>
          <p:nvPr>
            <p:ph type="dt" sz="half" idx="10"/>
          </p:nvPr>
        </p:nvSpPr>
        <p:spPr/>
        <p:txBody>
          <a:bodyPr/>
          <a:lstStyle/>
          <a:p>
            <a:fld id="{0F996519-E62D-4F8C-AE1E-36928EC7D15C}" type="datetimeFigureOut">
              <a:rPr lang="en-US" dirty="0"/>
              <a:t>10/29/2025</a:t>
            </a:fld>
            <a:endParaRPr lang="en-US"/>
          </a:p>
        </p:txBody>
      </p:sp>
      <p:sp>
        <p:nvSpPr>
          <p:cNvPr id="5" name="Footer Placeholder 4">
            <a:extLst>
              <a:ext uri="{FF2B5EF4-FFF2-40B4-BE49-F238E27FC236}">
                <a16:creationId xmlns:a16="http://schemas.microsoft.com/office/drawing/2014/main" id="{1F35A7DC-6292-6181-949E-F8BC3FA11B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0F5C6-EADC-E072-B19B-49BB11DF0309}"/>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3656348314"/>
      </p:ext>
    </p:extLst>
  </p:cSld>
  <p:clrMapOvr>
    <a:masterClrMapping/>
  </p:clrMapOvr>
  <p:hf sldNum="0" hdr="0" ftr="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B2054-1AE7-534F-0CFE-1F0628A09FC1}"/>
              </a:ext>
            </a:extLst>
          </p:cNvPr>
          <p:cNvSpPr>
            <a:spLocks noGrp="1"/>
          </p:cNvSpPr>
          <p:nvPr>
            <p:ph type="title"/>
          </p:nvPr>
        </p:nvSpPr>
        <p:spPr>
          <a:xfrm>
            <a:off x="340138" y="2243708"/>
            <a:ext cx="9156288" cy="3776091"/>
          </a:xfrm>
        </p:spPr>
        <p:txBody>
          <a:bodyPr anchor="b">
            <a:normAutofit/>
          </a:bodyPr>
          <a:lstStyle>
            <a:lvl1pPr>
              <a:defRPr sz="6600"/>
            </a:lvl1pPr>
          </a:lstStyle>
          <a:p>
            <a:r>
              <a:rPr lang="en-US"/>
              <a:t>Click to edit Master title style</a:t>
            </a:r>
          </a:p>
        </p:txBody>
      </p:sp>
      <p:sp>
        <p:nvSpPr>
          <p:cNvPr id="3" name="Text Placeholder 2">
            <a:extLst>
              <a:ext uri="{FF2B5EF4-FFF2-40B4-BE49-F238E27FC236}">
                <a16:creationId xmlns:a16="http://schemas.microsoft.com/office/drawing/2014/main" id="{3988EC2A-45C7-131C-0F4A-56E62EB029C2}"/>
              </a:ext>
            </a:extLst>
          </p:cNvPr>
          <p:cNvSpPr>
            <a:spLocks noGrp="1"/>
          </p:cNvSpPr>
          <p:nvPr>
            <p:ph type="body" idx="1"/>
          </p:nvPr>
        </p:nvSpPr>
        <p:spPr>
          <a:xfrm>
            <a:off x="340137" y="838201"/>
            <a:ext cx="9156289" cy="140550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75A323-2679-E978-8856-2FEBE8F5AE45}"/>
              </a:ext>
            </a:extLst>
          </p:cNvPr>
          <p:cNvSpPr>
            <a:spLocks noGrp="1"/>
          </p:cNvSpPr>
          <p:nvPr>
            <p:ph type="dt" sz="half" idx="10"/>
          </p:nvPr>
        </p:nvSpPr>
        <p:spPr/>
        <p:txBody>
          <a:bodyPr/>
          <a:lstStyle/>
          <a:p>
            <a:fld id="{6477AEB6-FCE1-4CD5-923B-84E54F1460D5}" type="datetimeFigureOut">
              <a:rPr lang="en-US" dirty="0"/>
              <a:t>10/29/2025</a:t>
            </a:fld>
            <a:endParaRPr lang="en-US"/>
          </a:p>
        </p:txBody>
      </p:sp>
      <p:sp>
        <p:nvSpPr>
          <p:cNvPr id="5" name="Footer Placeholder 4">
            <a:extLst>
              <a:ext uri="{FF2B5EF4-FFF2-40B4-BE49-F238E27FC236}">
                <a16:creationId xmlns:a16="http://schemas.microsoft.com/office/drawing/2014/main" id="{2C971DC2-625E-0477-BF8C-F3CDDCE4B1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F1A644-D449-E464-C2DF-F045A51899D0}"/>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628204824"/>
      </p:ext>
    </p:extLst>
  </p:cSld>
  <p:clrMapOvr>
    <a:masterClrMapping/>
  </p:clrMapOvr>
  <p:hf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12719-44A3-3EE8-D757-F0E0F9632AEC}"/>
              </a:ext>
            </a:extLst>
          </p:cNvPr>
          <p:cNvSpPr>
            <a:spLocks noGrp="1"/>
          </p:cNvSpPr>
          <p:nvPr>
            <p:ph type="title"/>
          </p:nvPr>
        </p:nvSpPr>
        <p:spPr>
          <a:xfrm>
            <a:off x="303197" y="750627"/>
            <a:ext cx="10846556" cy="1304150"/>
          </a:xfrm>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40440DC2-69F2-A056-508C-F5138E71FCA2}"/>
              </a:ext>
            </a:extLst>
          </p:cNvPr>
          <p:cNvSpPr>
            <a:spLocks noGrp="1"/>
          </p:cNvSpPr>
          <p:nvPr>
            <p:ph sz="half" idx="1"/>
          </p:nvPr>
        </p:nvSpPr>
        <p:spPr>
          <a:xfrm>
            <a:off x="1056961" y="2075250"/>
            <a:ext cx="4571288" cy="410149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A2243E-0673-54F2-5B38-DF5D2C7367F4}"/>
              </a:ext>
            </a:extLst>
          </p:cNvPr>
          <p:cNvSpPr>
            <a:spLocks noGrp="1"/>
          </p:cNvSpPr>
          <p:nvPr>
            <p:ph sz="half" idx="2"/>
          </p:nvPr>
        </p:nvSpPr>
        <p:spPr>
          <a:xfrm>
            <a:off x="6379560" y="2075250"/>
            <a:ext cx="4770191" cy="410149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946B7D-7BAF-8DE9-FB5A-282908B03106}"/>
              </a:ext>
            </a:extLst>
          </p:cNvPr>
          <p:cNvSpPr>
            <a:spLocks noGrp="1"/>
          </p:cNvSpPr>
          <p:nvPr>
            <p:ph type="dt" sz="half" idx="10"/>
          </p:nvPr>
        </p:nvSpPr>
        <p:spPr/>
        <p:txBody>
          <a:bodyPr/>
          <a:lstStyle/>
          <a:p>
            <a:fld id="{96374C2F-71A1-43C9-B2F6-A4FAC8157F1A}" type="datetimeFigureOut">
              <a:rPr lang="en-US" dirty="0"/>
              <a:t>10/29/2025</a:t>
            </a:fld>
            <a:endParaRPr lang="en-US"/>
          </a:p>
        </p:txBody>
      </p:sp>
      <p:sp>
        <p:nvSpPr>
          <p:cNvPr id="6" name="Footer Placeholder 5">
            <a:extLst>
              <a:ext uri="{FF2B5EF4-FFF2-40B4-BE49-F238E27FC236}">
                <a16:creationId xmlns:a16="http://schemas.microsoft.com/office/drawing/2014/main" id="{0AF99017-BDD7-56C7-43AE-4B86AC7819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6E7D63-14BF-E333-B350-75DA58E281CF}"/>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3891429288"/>
      </p:ext>
    </p:extLst>
  </p:cSld>
  <p:clrMapOvr>
    <a:masterClrMapping/>
  </p:clrMapOvr>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C7F72-3970-859F-C268-E9940EF2D0E4}"/>
              </a:ext>
            </a:extLst>
          </p:cNvPr>
          <p:cNvSpPr>
            <a:spLocks noGrp="1"/>
          </p:cNvSpPr>
          <p:nvPr>
            <p:ph type="title"/>
          </p:nvPr>
        </p:nvSpPr>
        <p:spPr>
          <a:xfrm>
            <a:off x="305649" y="743803"/>
            <a:ext cx="10764271" cy="1025362"/>
          </a:xfrm>
        </p:spPr>
        <p:txBody>
          <a:bodyPr anchor="t"/>
          <a:lstStyle/>
          <a:p>
            <a:r>
              <a:rPr lang="en-US"/>
              <a:t>Click to edit Master title style</a:t>
            </a:r>
          </a:p>
        </p:txBody>
      </p:sp>
      <p:sp>
        <p:nvSpPr>
          <p:cNvPr id="3" name="Text Placeholder 2">
            <a:extLst>
              <a:ext uri="{FF2B5EF4-FFF2-40B4-BE49-F238E27FC236}">
                <a16:creationId xmlns:a16="http://schemas.microsoft.com/office/drawing/2014/main" id="{F9B37CC6-89B8-3CF3-6973-1B5B71782F56}"/>
              </a:ext>
            </a:extLst>
          </p:cNvPr>
          <p:cNvSpPr>
            <a:spLocks noGrp="1"/>
          </p:cNvSpPr>
          <p:nvPr>
            <p:ph type="body" idx="1"/>
          </p:nvPr>
        </p:nvSpPr>
        <p:spPr>
          <a:xfrm>
            <a:off x="1056961" y="1769166"/>
            <a:ext cx="4571287" cy="815008"/>
          </a:xfrm>
        </p:spPr>
        <p:txBody>
          <a:bodyPr anchor="b">
            <a:noAutofit/>
          </a:bodyPr>
          <a:lstStyle>
            <a:lvl1pPr marL="0" indent="0">
              <a:buNone/>
              <a:defRPr sz="2000" b="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650EB0-E35B-DA3D-B6A1-2422B01C6005}"/>
              </a:ext>
            </a:extLst>
          </p:cNvPr>
          <p:cNvSpPr>
            <a:spLocks noGrp="1"/>
          </p:cNvSpPr>
          <p:nvPr>
            <p:ph sz="half" idx="2"/>
          </p:nvPr>
        </p:nvSpPr>
        <p:spPr>
          <a:xfrm>
            <a:off x="1056961" y="2678597"/>
            <a:ext cx="4571287" cy="35067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7A15D0-F178-1506-0E61-C8FFDF9BD6B5}"/>
              </a:ext>
            </a:extLst>
          </p:cNvPr>
          <p:cNvSpPr>
            <a:spLocks noGrp="1"/>
          </p:cNvSpPr>
          <p:nvPr>
            <p:ph type="body" sz="quarter" idx="3"/>
          </p:nvPr>
        </p:nvSpPr>
        <p:spPr>
          <a:xfrm>
            <a:off x="6498633" y="1769166"/>
            <a:ext cx="4571287" cy="815008"/>
          </a:xfrm>
        </p:spPr>
        <p:txBody>
          <a:bodyPr anchor="b">
            <a:noAutofit/>
          </a:bodyPr>
          <a:lstStyle>
            <a:lvl1pPr marL="0" indent="0">
              <a:buNone/>
              <a:defRPr sz="2000" b="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6CB421-A65A-A7DC-40A7-D8B76F9C3A3A}"/>
              </a:ext>
            </a:extLst>
          </p:cNvPr>
          <p:cNvSpPr>
            <a:spLocks noGrp="1"/>
          </p:cNvSpPr>
          <p:nvPr>
            <p:ph sz="quarter" idx="4"/>
          </p:nvPr>
        </p:nvSpPr>
        <p:spPr>
          <a:xfrm>
            <a:off x="6498633" y="2678596"/>
            <a:ext cx="4571287" cy="3506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AF5675-5329-D2DB-FAFF-700D076CA886}"/>
              </a:ext>
            </a:extLst>
          </p:cNvPr>
          <p:cNvSpPr>
            <a:spLocks noGrp="1"/>
          </p:cNvSpPr>
          <p:nvPr>
            <p:ph type="dt" sz="half" idx="10"/>
          </p:nvPr>
        </p:nvSpPr>
        <p:spPr/>
        <p:txBody>
          <a:bodyPr/>
          <a:lstStyle/>
          <a:p>
            <a:fld id="{AD631DCC-9916-4BB7-A2E9-25EC84C740A7}" type="datetimeFigureOut">
              <a:rPr lang="en-US" dirty="0"/>
              <a:t>10/29/2025</a:t>
            </a:fld>
            <a:endParaRPr lang="en-US"/>
          </a:p>
        </p:txBody>
      </p:sp>
      <p:sp>
        <p:nvSpPr>
          <p:cNvPr id="8" name="Footer Placeholder 7">
            <a:extLst>
              <a:ext uri="{FF2B5EF4-FFF2-40B4-BE49-F238E27FC236}">
                <a16:creationId xmlns:a16="http://schemas.microsoft.com/office/drawing/2014/main" id="{D1392A97-07D9-5E5C-2A31-3B7D764CE1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626143-8FEE-0ABD-25C7-C34AF6568B83}"/>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3985271633"/>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26EFE-D86C-B076-D4D1-FAD1883E0813}"/>
              </a:ext>
            </a:extLst>
          </p:cNvPr>
          <p:cNvSpPr>
            <a:spLocks noGrp="1"/>
          </p:cNvSpPr>
          <p:nvPr>
            <p:ph type="title"/>
          </p:nvPr>
        </p:nvSpPr>
        <p:spPr>
          <a:xfrm>
            <a:off x="308387" y="757766"/>
            <a:ext cx="7240293" cy="3547534"/>
          </a:xfrm>
        </p:spPr>
        <p:txBody>
          <a:bodyPr anchor="t"/>
          <a:lstStyle/>
          <a:p>
            <a:r>
              <a:rPr lang="en-US"/>
              <a:t>Click to edit Master title style</a:t>
            </a:r>
          </a:p>
        </p:txBody>
      </p:sp>
      <p:sp>
        <p:nvSpPr>
          <p:cNvPr id="3" name="Date Placeholder 2">
            <a:extLst>
              <a:ext uri="{FF2B5EF4-FFF2-40B4-BE49-F238E27FC236}">
                <a16:creationId xmlns:a16="http://schemas.microsoft.com/office/drawing/2014/main" id="{C23F3B23-C631-4B62-3211-30222ABE1C33}"/>
              </a:ext>
            </a:extLst>
          </p:cNvPr>
          <p:cNvSpPr>
            <a:spLocks noGrp="1"/>
          </p:cNvSpPr>
          <p:nvPr>
            <p:ph type="dt" sz="half" idx="10"/>
          </p:nvPr>
        </p:nvSpPr>
        <p:spPr/>
        <p:txBody>
          <a:bodyPr/>
          <a:lstStyle/>
          <a:p>
            <a:fld id="{AF59146A-335D-4B7F-86AE-5D483B1F631C}" type="datetimeFigureOut">
              <a:rPr lang="en-US" dirty="0"/>
              <a:t>10/29/2025</a:t>
            </a:fld>
            <a:endParaRPr lang="en-US"/>
          </a:p>
        </p:txBody>
      </p:sp>
      <p:sp>
        <p:nvSpPr>
          <p:cNvPr id="4" name="Footer Placeholder 3">
            <a:extLst>
              <a:ext uri="{FF2B5EF4-FFF2-40B4-BE49-F238E27FC236}">
                <a16:creationId xmlns:a16="http://schemas.microsoft.com/office/drawing/2014/main" id="{7789A1FB-EA0D-F6A3-A4EB-001AA082AA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D671B7-A902-587D-89D0-ECFB738FD702}"/>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3740044392"/>
      </p:ext>
    </p:extLst>
  </p:cSld>
  <p:clrMapOvr>
    <a:masterClrMapping/>
  </p:clrMapOvr>
  <p:hf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A27D49-E5B4-0E67-FCFC-62A04E705682}"/>
              </a:ext>
            </a:extLst>
          </p:cNvPr>
          <p:cNvSpPr>
            <a:spLocks noGrp="1"/>
          </p:cNvSpPr>
          <p:nvPr>
            <p:ph type="dt" sz="half" idx="10"/>
          </p:nvPr>
        </p:nvSpPr>
        <p:spPr/>
        <p:txBody>
          <a:bodyPr/>
          <a:lstStyle/>
          <a:p>
            <a:fld id="{DD71D8EC-8E17-4CE6-99C2-C22488572868}" type="datetimeFigureOut">
              <a:rPr lang="en-US" dirty="0"/>
              <a:t>10/29/2025</a:t>
            </a:fld>
            <a:endParaRPr lang="en-US"/>
          </a:p>
        </p:txBody>
      </p:sp>
      <p:sp>
        <p:nvSpPr>
          <p:cNvPr id="3" name="Footer Placeholder 2">
            <a:extLst>
              <a:ext uri="{FF2B5EF4-FFF2-40B4-BE49-F238E27FC236}">
                <a16:creationId xmlns:a16="http://schemas.microsoft.com/office/drawing/2014/main" id="{6B0E4B02-DD32-C63F-6FEE-BC36E2EFD01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25FA8B-18F7-7DDC-74E0-B1C7139E7B05}"/>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1034549118"/>
      </p:ext>
    </p:extLst>
  </p:cSld>
  <p:clrMapOvr>
    <a:masterClrMapping/>
  </p:clrMapOvr>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2D42A-8FC3-F6BE-4CF7-1490DE4FD462}"/>
              </a:ext>
            </a:extLst>
          </p:cNvPr>
          <p:cNvSpPr>
            <a:spLocks noGrp="1"/>
          </p:cNvSpPr>
          <p:nvPr>
            <p:ph type="title"/>
          </p:nvPr>
        </p:nvSpPr>
        <p:spPr>
          <a:xfrm>
            <a:off x="317395" y="766636"/>
            <a:ext cx="3951745" cy="1510628"/>
          </a:xfrm>
        </p:spPr>
        <p:txBody>
          <a:bodyPr anchor="t"/>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AA2BAA-1CCB-696D-D506-5E1747080119}"/>
              </a:ext>
            </a:extLst>
          </p:cNvPr>
          <p:cNvSpPr>
            <a:spLocks noGrp="1"/>
          </p:cNvSpPr>
          <p:nvPr>
            <p:ph idx="1"/>
          </p:nvPr>
        </p:nvSpPr>
        <p:spPr>
          <a:xfrm>
            <a:off x="5105400" y="702452"/>
            <a:ext cx="6249988" cy="531734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B3C3E7-B970-EF6C-A6D3-6CB81C948775}"/>
              </a:ext>
            </a:extLst>
          </p:cNvPr>
          <p:cNvSpPr>
            <a:spLocks noGrp="1"/>
          </p:cNvSpPr>
          <p:nvPr>
            <p:ph type="body" sz="half" idx="2"/>
          </p:nvPr>
        </p:nvSpPr>
        <p:spPr>
          <a:xfrm>
            <a:off x="323953" y="2277264"/>
            <a:ext cx="3752747" cy="374253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F32464-D130-7DA0-050D-B444566B1A2F}"/>
              </a:ext>
            </a:extLst>
          </p:cNvPr>
          <p:cNvSpPr>
            <a:spLocks noGrp="1"/>
          </p:cNvSpPr>
          <p:nvPr>
            <p:ph type="dt" sz="half" idx="10"/>
          </p:nvPr>
        </p:nvSpPr>
        <p:spPr/>
        <p:txBody>
          <a:bodyPr/>
          <a:lstStyle/>
          <a:p>
            <a:fld id="{9A750ABA-DFFA-4B13-BB77-624D9164A38B}" type="datetimeFigureOut">
              <a:rPr lang="en-US" dirty="0"/>
              <a:t>10/29/2025</a:t>
            </a:fld>
            <a:endParaRPr lang="en-US"/>
          </a:p>
        </p:txBody>
      </p:sp>
      <p:sp>
        <p:nvSpPr>
          <p:cNvPr id="6" name="Footer Placeholder 5">
            <a:extLst>
              <a:ext uri="{FF2B5EF4-FFF2-40B4-BE49-F238E27FC236}">
                <a16:creationId xmlns:a16="http://schemas.microsoft.com/office/drawing/2014/main" id="{3FC2B3B4-209E-187A-6F86-2F2EAD9F74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6A2A86-6CB1-F027-66AC-8EBFA9D0647A}"/>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2317317815"/>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68F49-A418-C21F-25DC-E4C2E1716387}"/>
              </a:ext>
            </a:extLst>
          </p:cNvPr>
          <p:cNvSpPr>
            <a:spLocks noGrp="1"/>
          </p:cNvSpPr>
          <p:nvPr>
            <p:ph type="title"/>
          </p:nvPr>
        </p:nvSpPr>
        <p:spPr>
          <a:xfrm>
            <a:off x="318972" y="765850"/>
            <a:ext cx="3995693" cy="1774778"/>
          </a:xfrm>
        </p:spPr>
        <p:txBody>
          <a:bodyPr anchor="t"/>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78CDE2-0C1B-D3BE-F399-98D983EF4534}"/>
              </a:ext>
            </a:extLst>
          </p:cNvPr>
          <p:cNvSpPr>
            <a:spLocks noGrp="1" noChangeAspect="1"/>
          </p:cNvSpPr>
          <p:nvPr>
            <p:ph type="pic" idx="1"/>
          </p:nvPr>
        </p:nvSpPr>
        <p:spPr>
          <a:xfrm>
            <a:off x="5105400" y="838200"/>
            <a:ext cx="6249988" cy="51815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38786322-CA2D-A634-C10E-4F22BCE48B7F}"/>
              </a:ext>
            </a:extLst>
          </p:cNvPr>
          <p:cNvSpPr>
            <a:spLocks noGrp="1"/>
          </p:cNvSpPr>
          <p:nvPr>
            <p:ph type="body" sz="half" idx="2"/>
          </p:nvPr>
        </p:nvSpPr>
        <p:spPr>
          <a:xfrm>
            <a:off x="340137" y="2552699"/>
            <a:ext cx="3736563" cy="3467099"/>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D0DD6-F55F-4437-DEC5-FA6028509A2D}"/>
              </a:ext>
            </a:extLst>
          </p:cNvPr>
          <p:cNvSpPr>
            <a:spLocks noGrp="1"/>
          </p:cNvSpPr>
          <p:nvPr>
            <p:ph type="dt" sz="half" idx="10"/>
          </p:nvPr>
        </p:nvSpPr>
        <p:spPr>
          <a:xfrm>
            <a:off x="340137" y="63202"/>
            <a:ext cx="2743200" cy="318221"/>
          </a:xfrm>
        </p:spPr>
        <p:txBody>
          <a:bodyPr/>
          <a:lstStyle/>
          <a:p>
            <a:fld id="{3220A08F-2B1D-4498-A043-7C299B1C2561}" type="datetimeFigureOut">
              <a:rPr lang="en-US" dirty="0"/>
              <a:t>10/29/2025</a:t>
            </a:fld>
            <a:endParaRPr lang="en-US"/>
          </a:p>
        </p:txBody>
      </p:sp>
      <p:sp>
        <p:nvSpPr>
          <p:cNvPr id="6" name="Footer Placeholder 5">
            <a:extLst>
              <a:ext uri="{FF2B5EF4-FFF2-40B4-BE49-F238E27FC236}">
                <a16:creationId xmlns:a16="http://schemas.microsoft.com/office/drawing/2014/main" id="{595B46D7-EE7C-E399-6A6B-18237228F6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11B808-3207-D755-3B0B-E1D8814B2FA1}"/>
              </a:ext>
            </a:extLst>
          </p:cNvPr>
          <p:cNvSpPr>
            <a:spLocks noGrp="1"/>
          </p:cNvSpPr>
          <p:nvPr>
            <p:ph type="sldNum" sz="quarter" idx="12"/>
          </p:nvPr>
        </p:nvSpPr>
        <p:spPr/>
        <p:txBody>
          <a:bodyPr/>
          <a:lstStyle/>
          <a:p>
            <a:fld id="{6E91CC32-6A6B-4E2E-BBA1-6864F305DA26}" type="slidenum">
              <a:rPr lang="en-US" dirty="0"/>
              <a:t>‹#›</a:t>
            </a:fld>
            <a:endParaRPr lang="en-US"/>
          </a:p>
        </p:txBody>
      </p:sp>
    </p:spTree>
    <p:extLst>
      <p:ext uri="{BB962C8B-B14F-4D97-AF65-F5344CB8AC3E}">
        <p14:creationId xmlns:p14="http://schemas.microsoft.com/office/powerpoint/2010/main" val="2318859282"/>
      </p:ext>
    </p:extLst>
  </p:cSld>
  <p:clrMapOvr>
    <a:masterClrMapping/>
  </p:clrMapOvr>
  <p:hf sldNum="0"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FF45E2-9197-4E34-029A-725ADAC0C752}"/>
              </a:ext>
            </a:extLst>
          </p:cNvPr>
          <p:cNvSpPr>
            <a:spLocks noGrp="1"/>
          </p:cNvSpPr>
          <p:nvPr>
            <p:ph type="title"/>
          </p:nvPr>
        </p:nvSpPr>
        <p:spPr>
          <a:xfrm>
            <a:off x="308387" y="620202"/>
            <a:ext cx="9956747" cy="143878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268CC19E-63FE-1D76-2550-01FD9A6D9A95}"/>
              </a:ext>
            </a:extLst>
          </p:cNvPr>
          <p:cNvSpPr>
            <a:spLocks noGrp="1"/>
          </p:cNvSpPr>
          <p:nvPr>
            <p:ph type="body" idx="1"/>
          </p:nvPr>
        </p:nvSpPr>
        <p:spPr>
          <a:xfrm>
            <a:off x="335467" y="2306781"/>
            <a:ext cx="9956747" cy="38701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DFA067-55BA-33CD-E6F2-B24B2D5DE896}"/>
              </a:ext>
            </a:extLst>
          </p:cNvPr>
          <p:cNvSpPr>
            <a:spLocks noGrp="1"/>
          </p:cNvSpPr>
          <p:nvPr>
            <p:ph type="dt" sz="half" idx="2"/>
          </p:nvPr>
        </p:nvSpPr>
        <p:spPr>
          <a:xfrm>
            <a:off x="340137" y="63202"/>
            <a:ext cx="2743200" cy="318221"/>
          </a:xfrm>
          <a:prstGeom prst="rect">
            <a:avLst/>
          </a:prstGeom>
        </p:spPr>
        <p:txBody>
          <a:bodyPr vert="horz" lIns="91440" tIns="45720" rIns="91440" bIns="45720" rtlCol="0" anchor="ctr"/>
          <a:lstStyle>
            <a:lvl1pPr algn="l">
              <a:defRPr sz="800">
                <a:solidFill>
                  <a:schemeClr val="tx1"/>
                </a:solidFill>
              </a:defRPr>
            </a:lvl1pPr>
          </a:lstStyle>
          <a:p>
            <a:fld id="{567E9B64-DC09-41C8-9DE3-DA74AF8D2F97}" type="datetimeFigureOut">
              <a:rPr lang="en-US" dirty="0"/>
              <a:t>10/29/2025</a:t>
            </a:fld>
            <a:endParaRPr lang="en-US"/>
          </a:p>
        </p:txBody>
      </p:sp>
      <p:sp>
        <p:nvSpPr>
          <p:cNvPr id="5" name="Footer Placeholder 4">
            <a:extLst>
              <a:ext uri="{FF2B5EF4-FFF2-40B4-BE49-F238E27FC236}">
                <a16:creationId xmlns:a16="http://schemas.microsoft.com/office/drawing/2014/main" id="{C965EAE2-7EF5-FFAA-CD74-AA63C671197D}"/>
              </a:ext>
            </a:extLst>
          </p:cNvPr>
          <p:cNvSpPr>
            <a:spLocks noGrp="1"/>
          </p:cNvSpPr>
          <p:nvPr>
            <p:ph type="ftr" sz="quarter" idx="3"/>
          </p:nvPr>
        </p:nvSpPr>
        <p:spPr>
          <a:xfrm>
            <a:off x="7344016" y="6424761"/>
            <a:ext cx="4059936" cy="365125"/>
          </a:xfrm>
          <a:prstGeom prst="rect">
            <a:avLst/>
          </a:prstGeom>
        </p:spPr>
        <p:txBody>
          <a:bodyPr vert="horz" lIns="91440" tIns="45720" rIns="91440" bIns="45720" rtlCol="0" anchor="ctr"/>
          <a:lstStyle>
            <a:lvl1pPr algn="r">
              <a:defRPr sz="800" b="0" cap="all" spc="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D109DC1A-2539-3AE9-11EA-B87D22E62CDB}"/>
              </a:ext>
            </a:extLst>
          </p:cNvPr>
          <p:cNvSpPr>
            <a:spLocks noGrp="1"/>
          </p:cNvSpPr>
          <p:nvPr>
            <p:ph type="sldNum" sz="quarter" idx="4"/>
          </p:nvPr>
        </p:nvSpPr>
        <p:spPr>
          <a:xfrm>
            <a:off x="11403951" y="6425816"/>
            <a:ext cx="429768" cy="365125"/>
          </a:xfrm>
          <a:prstGeom prst="rect">
            <a:avLst/>
          </a:prstGeom>
        </p:spPr>
        <p:txBody>
          <a:bodyPr vert="horz" lIns="91440" tIns="45720" rIns="91440" bIns="45720" rtlCol="0" anchor="ctr"/>
          <a:lstStyle>
            <a:lvl1pPr algn="r">
              <a:defRPr sz="800">
                <a:solidFill>
                  <a:schemeClr val="tx1"/>
                </a:solidFill>
              </a:defRPr>
            </a:lvl1pPr>
          </a:lstStyle>
          <a:p>
            <a:fld id="{6E91CC32-6A6B-4E2E-BBA1-6864F305DA26}" type="slidenum">
              <a:rPr lang="en-US" dirty="0"/>
              <a:t>‹#›</a:t>
            </a:fld>
            <a:endParaRPr lang="en-US"/>
          </a:p>
        </p:txBody>
      </p:sp>
    </p:spTree>
    <p:extLst>
      <p:ext uri="{BB962C8B-B14F-4D97-AF65-F5344CB8AC3E}">
        <p14:creationId xmlns:p14="http://schemas.microsoft.com/office/powerpoint/2010/main" val="3189313625"/>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86868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orient="horz" pos="528">
          <p15:clr>
            <a:srgbClr val="F26B43"/>
          </p15:clr>
        </p15:guide>
        <p15:guide id="19" orient="horz" pos="2160">
          <p15:clr>
            <a:srgbClr val="F26B43"/>
          </p15:clr>
        </p15:guide>
        <p15:guide id="20"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w3schools.com/django/index.php" TargetMode="External"/><Relationship Id="rId2" Type="http://schemas.openxmlformats.org/officeDocument/2006/relationships/hyperlink" Target="https://www.djangoproject.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3schools.com/django/index.php" TargetMode="External"/><Relationship Id="rId2" Type="http://schemas.openxmlformats.org/officeDocument/2006/relationships/hyperlink" Target="https://www.djangoproject.com/star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16820"/>
            <a:ext cx="9144000" cy="1005115"/>
          </a:xfrm>
        </p:spPr>
        <p:txBody>
          <a:bodyPr/>
          <a:lstStyle/>
          <a:p>
            <a:r>
              <a:rPr lang="en-US"/>
              <a:t>Django presentation</a:t>
            </a:r>
          </a:p>
        </p:txBody>
      </p:sp>
      <p:sp>
        <p:nvSpPr>
          <p:cNvPr id="3" name="Subtitle 2"/>
          <p:cNvSpPr>
            <a:spLocks noGrp="1"/>
          </p:cNvSpPr>
          <p:nvPr>
            <p:ph type="subTitle" idx="1"/>
          </p:nvPr>
        </p:nvSpPr>
        <p:spPr>
          <a:xfrm>
            <a:off x="1524000" y="5757409"/>
            <a:ext cx="9144000" cy="469220"/>
          </a:xfrm>
        </p:spPr>
        <p:txBody>
          <a:bodyPr vert="horz" lIns="91440" tIns="45720" rIns="91440" bIns="45720" rtlCol="0" anchor="t">
            <a:normAutofit/>
          </a:bodyPr>
          <a:lstStyle/>
          <a:p>
            <a:r>
              <a:rPr lang="en-US"/>
              <a:t>By Paul Boris</a:t>
            </a:r>
          </a:p>
        </p:txBody>
      </p:sp>
      <p:sp>
        <p:nvSpPr>
          <p:cNvPr id="4" name="TextBox 3">
            <a:extLst>
              <a:ext uri="{FF2B5EF4-FFF2-40B4-BE49-F238E27FC236}">
                <a16:creationId xmlns:a16="http://schemas.microsoft.com/office/drawing/2014/main" id="{65886673-8B8B-F813-F487-85E30B36F2B6}"/>
              </a:ext>
            </a:extLst>
          </p:cNvPr>
          <p:cNvSpPr txBox="1"/>
          <p:nvPr/>
        </p:nvSpPr>
        <p:spPr>
          <a:xfrm rot="-1380000">
            <a:off x="-67733" y="1999272"/>
            <a:ext cx="707389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t>Website development in Python!?!?!?</a:t>
            </a:r>
          </a:p>
        </p:txBody>
      </p:sp>
      <p:pic>
        <p:nvPicPr>
          <p:cNvPr id="5" name="Picture 4" descr="shocked Pikachu - Wiktionary, the free dictionary">
            <a:extLst>
              <a:ext uri="{FF2B5EF4-FFF2-40B4-BE49-F238E27FC236}">
                <a16:creationId xmlns:a16="http://schemas.microsoft.com/office/drawing/2014/main" id="{8E7E7173-6E82-93D1-68D4-87472019AFF0}"/>
              </a:ext>
            </a:extLst>
          </p:cNvPr>
          <p:cNvPicPr>
            <a:picLocks noChangeAspect="1"/>
          </p:cNvPicPr>
          <p:nvPr/>
        </p:nvPicPr>
        <p:blipFill>
          <a:blip r:embed="rId2"/>
          <a:stretch>
            <a:fillRect/>
          </a:stretch>
        </p:blipFill>
        <p:spPr>
          <a:xfrm>
            <a:off x="4191000" y="2277063"/>
            <a:ext cx="6895629" cy="4044244"/>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C2E06-034D-338F-770C-7BD9913823FF}"/>
              </a:ext>
            </a:extLst>
          </p:cNvPr>
          <p:cNvSpPr>
            <a:spLocks noGrp="1"/>
          </p:cNvSpPr>
          <p:nvPr>
            <p:ph type="title"/>
          </p:nvPr>
        </p:nvSpPr>
        <p:spPr>
          <a:xfrm>
            <a:off x="336608" y="432053"/>
            <a:ext cx="9956747" cy="817892"/>
          </a:xfrm>
        </p:spPr>
        <p:txBody>
          <a:bodyPr/>
          <a:lstStyle/>
          <a:p>
            <a:r>
              <a:rPr lang="en-US" dirty="0"/>
              <a:t>Starting a Project folder</a:t>
            </a:r>
          </a:p>
        </p:txBody>
      </p:sp>
      <p:sp>
        <p:nvSpPr>
          <p:cNvPr id="3" name="Content Placeholder 2">
            <a:extLst>
              <a:ext uri="{FF2B5EF4-FFF2-40B4-BE49-F238E27FC236}">
                <a16:creationId xmlns:a16="http://schemas.microsoft.com/office/drawing/2014/main" id="{6CADB16E-685A-1B16-5240-6258857C5F7F}"/>
              </a:ext>
            </a:extLst>
          </p:cNvPr>
          <p:cNvSpPr>
            <a:spLocks noGrp="1"/>
          </p:cNvSpPr>
          <p:nvPr>
            <p:ph idx="1"/>
          </p:nvPr>
        </p:nvSpPr>
        <p:spPr>
          <a:xfrm>
            <a:off x="335467" y="2306781"/>
            <a:ext cx="5770827" cy="3870181"/>
          </a:xfrm>
        </p:spPr>
        <p:txBody>
          <a:bodyPr vert="horz" lIns="91440" tIns="45720" rIns="91440" bIns="45720" rtlCol="0" anchor="t">
            <a:normAutofit/>
          </a:bodyPr>
          <a:lstStyle/>
          <a:p>
            <a:pPr marL="0" indent="0">
              <a:buNone/>
            </a:pPr>
            <a:r>
              <a:rPr lang="en-US" dirty="0"/>
              <a:t>Simply navigate to your folder in the virtual environment, and type into the command prompt,</a:t>
            </a:r>
            <a:endParaRPr lang="en-US" dirty="0">
              <a:solidFill>
                <a:srgbClr val="FFFFFF"/>
              </a:solidFill>
            </a:endParaRPr>
          </a:p>
          <a:p>
            <a:pPr marL="0" indent="0">
              <a:buNone/>
            </a:pPr>
            <a:r>
              <a:rPr lang="en-US" dirty="0">
                <a:solidFill>
                  <a:schemeClr val="bg1">
                    <a:lumMod val="49000"/>
                    <a:lumOff val="51000"/>
                  </a:schemeClr>
                </a:solidFill>
              </a:rPr>
              <a:t>"</a:t>
            </a:r>
            <a:r>
              <a:rPr lang="en-US" dirty="0" err="1">
                <a:solidFill>
                  <a:schemeClr val="bg1">
                    <a:lumMod val="49000"/>
                    <a:lumOff val="51000"/>
                  </a:schemeClr>
                </a:solidFill>
              </a:rPr>
              <a:t>django</a:t>
            </a:r>
            <a:r>
              <a:rPr lang="en-US" dirty="0">
                <a:solidFill>
                  <a:schemeClr val="bg1">
                    <a:lumMod val="49000"/>
                    <a:lumOff val="51000"/>
                  </a:schemeClr>
                </a:solidFill>
              </a:rPr>
              <a:t>-admin </a:t>
            </a:r>
            <a:r>
              <a:rPr lang="en-US" dirty="0" err="1">
                <a:solidFill>
                  <a:schemeClr val="bg1">
                    <a:lumMod val="49000"/>
                    <a:lumOff val="51000"/>
                  </a:schemeClr>
                </a:solidFill>
              </a:rPr>
              <a:t>startproject</a:t>
            </a:r>
            <a:r>
              <a:rPr lang="en-US" dirty="0">
                <a:solidFill>
                  <a:schemeClr val="bg1">
                    <a:lumMod val="49000"/>
                    <a:lumOff val="51000"/>
                  </a:schemeClr>
                </a:solidFill>
              </a:rPr>
              <a:t> </a:t>
            </a:r>
            <a:r>
              <a:rPr lang="en-US" dirty="0" err="1">
                <a:solidFill>
                  <a:schemeClr val="bg1">
                    <a:lumMod val="49000"/>
                    <a:lumOff val="51000"/>
                  </a:schemeClr>
                </a:solidFill>
              </a:rPr>
              <a:t>myproject</a:t>
            </a:r>
            <a:r>
              <a:rPr lang="en-US" dirty="0">
                <a:solidFill>
                  <a:schemeClr val="bg1">
                    <a:lumMod val="49000"/>
                    <a:lumOff val="51000"/>
                  </a:schemeClr>
                </a:solidFill>
              </a:rPr>
              <a:t>" </a:t>
            </a:r>
            <a:r>
              <a:rPr lang="en-US" dirty="0"/>
              <a:t>Where again, </a:t>
            </a:r>
            <a:r>
              <a:rPr lang="en-US" dirty="0" err="1"/>
              <a:t>my_project</a:t>
            </a:r>
            <a:r>
              <a:rPr lang="en-US" dirty="0"/>
              <a:t> will be the name of the project file created and can be whatever you want it to be. By navigating to the project folder you can type </a:t>
            </a:r>
            <a:endParaRPr lang="en-US" dirty="0">
              <a:solidFill>
                <a:schemeClr val="bg1">
                  <a:lumMod val="49000"/>
                  <a:lumOff val="51000"/>
                </a:schemeClr>
              </a:solidFill>
            </a:endParaRPr>
          </a:p>
          <a:p>
            <a:pPr marL="0" indent="0">
              <a:buNone/>
            </a:pPr>
            <a:r>
              <a:rPr lang="en-US" dirty="0">
                <a:solidFill>
                  <a:schemeClr val="bg1">
                    <a:lumMod val="49000"/>
                    <a:lumOff val="51000"/>
                  </a:schemeClr>
                </a:solidFill>
              </a:rPr>
              <a:t>"python manage.py </a:t>
            </a:r>
            <a:r>
              <a:rPr lang="en-US" err="1">
                <a:solidFill>
                  <a:schemeClr val="bg1">
                    <a:lumMod val="49000"/>
                    <a:lumOff val="51000"/>
                  </a:schemeClr>
                </a:solidFill>
              </a:rPr>
              <a:t>runserver</a:t>
            </a:r>
            <a:r>
              <a:rPr lang="en-US" dirty="0">
                <a:solidFill>
                  <a:schemeClr val="bg1">
                    <a:lumMod val="49000"/>
                    <a:lumOff val="51000"/>
                  </a:schemeClr>
                </a:solidFill>
              </a:rPr>
              <a:t>" </a:t>
            </a:r>
            <a:r>
              <a:rPr lang="en-US" dirty="0"/>
              <a:t>and type the HTTP link it gives you into a browser to confirm you successfully created a project!</a:t>
            </a:r>
          </a:p>
          <a:p>
            <a:pPr marL="0" indent="0">
              <a:buNone/>
            </a:pPr>
            <a:r>
              <a:rPr lang="en-US" dirty="0">
                <a:solidFill>
                  <a:srgbClr val="FFFFFF"/>
                </a:solidFill>
              </a:rPr>
              <a:t>Example: </a:t>
            </a:r>
            <a:r>
              <a:rPr lang="en-US" sz="1100" dirty="0">
                <a:solidFill>
                  <a:srgbClr val="FFFFFF"/>
                </a:solidFill>
                <a:latin typeface="Consolas"/>
              </a:rPr>
              <a:t>Starting development server at http://127.0.0.1:8000/</a:t>
            </a:r>
            <a:endParaRPr lang="en-US" dirty="0">
              <a:solidFill>
                <a:srgbClr val="FFFFFF"/>
              </a:solidFill>
            </a:endParaRPr>
          </a:p>
        </p:txBody>
      </p:sp>
      <p:sp>
        <p:nvSpPr>
          <p:cNvPr id="4" name="Date Placeholder 3">
            <a:extLst>
              <a:ext uri="{FF2B5EF4-FFF2-40B4-BE49-F238E27FC236}">
                <a16:creationId xmlns:a16="http://schemas.microsoft.com/office/drawing/2014/main" id="{EFFBAD6C-9BB9-82BF-2F40-D5D028BFC17A}"/>
              </a:ext>
            </a:extLst>
          </p:cNvPr>
          <p:cNvSpPr>
            <a:spLocks noGrp="1"/>
          </p:cNvSpPr>
          <p:nvPr>
            <p:ph type="dt" sz="half" idx="10"/>
          </p:nvPr>
        </p:nvSpPr>
        <p:spPr/>
        <p:txBody>
          <a:bodyPr/>
          <a:lstStyle/>
          <a:p>
            <a:fld id="{9F64685E-4753-4D1A-8F0C-821B875F1522}" type="datetime1">
              <a:t>10/29/2025</a:t>
            </a:fld>
            <a:endParaRPr lang="en-US"/>
          </a:p>
        </p:txBody>
      </p:sp>
      <p:pic>
        <p:nvPicPr>
          <p:cNvPr id="5" name="Picture 4" descr="A screenshot of a computer&#10;&#10;AI-generated content may be incorrect.">
            <a:extLst>
              <a:ext uri="{FF2B5EF4-FFF2-40B4-BE49-F238E27FC236}">
                <a16:creationId xmlns:a16="http://schemas.microsoft.com/office/drawing/2014/main" id="{BE04A855-DCF7-28AA-B5D9-B3592911945D}"/>
              </a:ext>
            </a:extLst>
          </p:cNvPr>
          <p:cNvPicPr>
            <a:picLocks noChangeAspect="1"/>
          </p:cNvPicPr>
          <p:nvPr/>
        </p:nvPicPr>
        <p:blipFill>
          <a:blip r:embed="rId2"/>
          <a:stretch>
            <a:fillRect/>
          </a:stretch>
        </p:blipFill>
        <p:spPr>
          <a:xfrm>
            <a:off x="6257055" y="1332102"/>
            <a:ext cx="5933439" cy="4416564"/>
          </a:xfrm>
          <a:prstGeom prst="rect">
            <a:avLst/>
          </a:prstGeom>
        </p:spPr>
      </p:pic>
    </p:spTree>
    <p:extLst>
      <p:ext uri="{BB962C8B-B14F-4D97-AF65-F5344CB8AC3E}">
        <p14:creationId xmlns:p14="http://schemas.microsoft.com/office/powerpoint/2010/main" val="2403593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F9CAC-B243-0DF2-4B7B-4BCE2A960F41}"/>
              </a:ext>
            </a:extLst>
          </p:cNvPr>
          <p:cNvSpPr>
            <a:spLocks noGrp="1"/>
          </p:cNvSpPr>
          <p:nvPr>
            <p:ph type="title"/>
          </p:nvPr>
        </p:nvSpPr>
        <p:spPr>
          <a:xfrm>
            <a:off x="336608" y="347387"/>
            <a:ext cx="9956747" cy="742632"/>
          </a:xfrm>
        </p:spPr>
        <p:txBody>
          <a:bodyPr/>
          <a:lstStyle/>
          <a:p>
            <a:r>
              <a:rPr lang="en-US" dirty="0"/>
              <a:t>Creating an app</a:t>
            </a:r>
          </a:p>
        </p:txBody>
      </p:sp>
      <p:sp>
        <p:nvSpPr>
          <p:cNvPr id="3" name="Content Placeholder 2">
            <a:extLst>
              <a:ext uri="{FF2B5EF4-FFF2-40B4-BE49-F238E27FC236}">
                <a16:creationId xmlns:a16="http://schemas.microsoft.com/office/drawing/2014/main" id="{0DBB72E0-EAD1-50FB-DA0F-16306E2906E9}"/>
              </a:ext>
            </a:extLst>
          </p:cNvPr>
          <p:cNvSpPr>
            <a:spLocks noGrp="1"/>
          </p:cNvSpPr>
          <p:nvPr>
            <p:ph idx="1"/>
          </p:nvPr>
        </p:nvSpPr>
        <p:spPr>
          <a:xfrm>
            <a:off x="331327" y="3714504"/>
            <a:ext cx="8150525" cy="2816553"/>
          </a:xfrm>
        </p:spPr>
        <p:txBody>
          <a:bodyPr vert="horz" lIns="91440" tIns="45720" rIns="91440" bIns="45720" rtlCol="0" anchor="t">
            <a:normAutofit/>
          </a:bodyPr>
          <a:lstStyle/>
          <a:p>
            <a:pPr marL="0" indent="0">
              <a:buNone/>
            </a:pPr>
            <a:r>
              <a:rPr lang="en-US" dirty="0"/>
              <a:t>Simply calling </a:t>
            </a:r>
            <a:r>
              <a:rPr lang="en-US" dirty="0">
                <a:solidFill>
                  <a:schemeClr val="bg1">
                    <a:lumMod val="49000"/>
                    <a:lumOff val="51000"/>
                  </a:schemeClr>
                </a:solidFill>
              </a:rPr>
              <a:t>"python manage.py </a:t>
            </a:r>
            <a:r>
              <a:rPr lang="en-US" dirty="0" err="1">
                <a:solidFill>
                  <a:schemeClr val="bg1">
                    <a:lumMod val="49000"/>
                    <a:lumOff val="51000"/>
                  </a:schemeClr>
                </a:solidFill>
              </a:rPr>
              <a:t>startapp</a:t>
            </a:r>
            <a:r>
              <a:rPr lang="en-US" dirty="0">
                <a:solidFill>
                  <a:schemeClr val="bg1">
                    <a:lumMod val="49000"/>
                    <a:lumOff val="51000"/>
                  </a:schemeClr>
                </a:solidFill>
              </a:rPr>
              <a:t> </a:t>
            </a:r>
            <a:r>
              <a:rPr lang="en-US" dirty="0" err="1">
                <a:solidFill>
                  <a:schemeClr val="bg1">
                    <a:lumMod val="49000"/>
                    <a:lumOff val="51000"/>
                  </a:schemeClr>
                </a:solidFill>
              </a:rPr>
              <a:t>appname</a:t>
            </a:r>
            <a:r>
              <a:rPr lang="en-US" dirty="0">
                <a:solidFill>
                  <a:schemeClr val="bg1">
                    <a:lumMod val="49000"/>
                    <a:lumOff val="51000"/>
                  </a:schemeClr>
                </a:solidFill>
              </a:rPr>
              <a:t>"</a:t>
            </a:r>
            <a:r>
              <a:rPr lang="en-US" dirty="0"/>
              <a:t> will create a folder with several mostly empty .</a:t>
            </a:r>
            <a:r>
              <a:rPr lang="en-US" dirty="0" err="1"/>
              <a:t>py</a:t>
            </a:r>
            <a:r>
              <a:rPr lang="en-US" dirty="0"/>
              <a:t> files in it. Afterwards you'll need to edit the </a:t>
            </a:r>
            <a:r>
              <a:rPr lang="en-US" dirty="0" err="1"/>
              <a:t>urlpatterns</a:t>
            </a:r>
            <a:r>
              <a:rPr lang="en-US" dirty="0"/>
              <a:t> data in both the urls.py files in </a:t>
            </a:r>
            <a:r>
              <a:rPr lang="en-US" dirty="0" err="1"/>
              <a:t>appname</a:t>
            </a:r>
            <a:r>
              <a:rPr lang="en-US" dirty="0"/>
              <a:t> and </a:t>
            </a:r>
            <a:r>
              <a:rPr lang="en-US" dirty="0" err="1"/>
              <a:t>myproject</a:t>
            </a:r>
            <a:r>
              <a:rPr lang="en-US" dirty="0"/>
              <a:t> to connect them. </a:t>
            </a:r>
            <a:r>
              <a:rPr lang="en-US" dirty="0" err="1"/>
              <a:t>Appname's</a:t>
            </a:r>
            <a:r>
              <a:rPr lang="en-US" dirty="0"/>
              <a:t> </a:t>
            </a:r>
            <a:r>
              <a:rPr lang="en-US" dirty="0" err="1"/>
              <a:t>urls</a:t>
            </a:r>
            <a:r>
              <a:rPr lang="en-US" dirty="0"/>
              <a:t> adds</a:t>
            </a:r>
          </a:p>
          <a:p>
            <a:pPr marL="0" indent="0">
              <a:buNone/>
            </a:pPr>
            <a:r>
              <a:rPr lang="en-US" dirty="0">
                <a:solidFill>
                  <a:schemeClr val="bg1">
                    <a:lumMod val="49000"/>
                    <a:lumOff val="51000"/>
                  </a:schemeClr>
                </a:solidFill>
              </a:rPr>
              <a:t>"path('</a:t>
            </a:r>
            <a:r>
              <a:rPr lang="en-US" dirty="0" err="1">
                <a:solidFill>
                  <a:schemeClr val="bg1">
                    <a:lumMod val="49000"/>
                    <a:lumOff val="51000"/>
                  </a:schemeClr>
                </a:solidFill>
              </a:rPr>
              <a:t>appname</a:t>
            </a:r>
            <a:r>
              <a:rPr lang="en-US" dirty="0">
                <a:solidFill>
                  <a:schemeClr val="bg1">
                    <a:lumMod val="49000"/>
                    <a:lumOff val="51000"/>
                  </a:schemeClr>
                </a:solidFill>
              </a:rPr>
              <a:t>/', </a:t>
            </a:r>
            <a:r>
              <a:rPr lang="en-US" dirty="0" err="1">
                <a:solidFill>
                  <a:schemeClr val="bg1">
                    <a:lumMod val="49000"/>
                    <a:lumOff val="51000"/>
                  </a:schemeClr>
                </a:solidFill>
              </a:rPr>
              <a:t>views.appname</a:t>
            </a:r>
            <a:r>
              <a:rPr lang="en-US" dirty="0">
                <a:solidFill>
                  <a:schemeClr val="bg1">
                    <a:lumMod val="49000"/>
                    <a:lumOff val="51000"/>
                  </a:schemeClr>
                </a:solidFill>
              </a:rPr>
              <a:t>, name='</a:t>
            </a:r>
            <a:r>
              <a:rPr lang="en-US" dirty="0" err="1">
                <a:solidFill>
                  <a:schemeClr val="bg1">
                    <a:lumMod val="49000"/>
                    <a:lumOff val="51000"/>
                  </a:schemeClr>
                </a:solidFill>
              </a:rPr>
              <a:t>appname</a:t>
            </a:r>
            <a:r>
              <a:rPr lang="en-US" dirty="0">
                <a:solidFill>
                  <a:schemeClr val="bg1">
                    <a:lumMod val="49000"/>
                    <a:lumOff val="51000"/>
                  </a:schemeClr>
                </a:solidFill>
              </a:rPr>
              <a:t>'),"</a:t>
            </a:r>
            <a:r>
              <a:rPr lang="en-US" dirty="0"/>
              <a:t> and </a:t>
            </a:r>
            <a:r>
              <a:rPr lang="en-US" dirty="0" err="1"/>
              <a:t>myproject's</a:t>
            </a:r>
            <a:r>
              <a:rPr lang="en-US" dirty="0"/>
              <a:t> </a:t>
            </a:r>
            <a:r>
              <a:rPr lang="en-US" dirty="0" err="1"/>
              <a:t>urls</a:t>
            </a:r>
            <a:r>
              <a:rPr lang="en-US" dirty="0"/>
              <a:t> gets</a:t>
            </a:r>
            <a:r>
              <a:rPr lang="en-US" dirty="0">
                <a:solidFill>
                  <a:srgbClr val="FFFFFF"/>
                </a:solidFill>
              </a:rPr>
              <a:t> </a:t>
            </a:r>
            <a:r>
              <a:rPr lang="en-US" dirty="0">
                <a:solidFill>
                  <a:schemeClr val="bg1">
                    <a:lumMod val="49000"/>
                    <a:lumOff val="51000"/>
                  </a:schemeClr>
                </a:solidFill>
              </a:rPr>
              <a:t>"path(' ', include('</a:t>
            </a:r>
            <a:r>
              <a:rPr lang="en-US" dirty="0" err="1">
                <a:solidFill>
                  <a:schemeClr val="bg1">
                    <a:lumMod val="49000"/>
                    <a:lumOff val="51000"/>
                  </a:schemeClr>
                </a:solidFill>
              </a:rPr>
              <a:t>appname.urls</a:t>
            </a:r>
            <a:r>
              <a:rPr lang="en-US" dirty="0">
                <a:solidFill>
                  <a:schemeClr val="bg1">
                    <a:lumMod val="49000"/>
                    <a:lumOff val="51000"/>
                  </a:schemeClr>
                </a:solidFill>
              </a:rPr>
              <a:t>'))," </a:t>
            </a:r>
            <a:r>
              <a:rPr lang="en-US" dirty="0"/>
              <a:t>This will allow us to connect to our template page via the views.py file once we finish building that.</a:t>
            </a:r>
            <a:endParaRPr lang="en-US"/>
          </a:p>
          <a:p>
            <a:pPr marL="0" indent="0">
              <a:buNone/>
            </a:pPr>
            <a:endParaRPr lang="en-US" dirty="0"/>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9A2373B2-64A3-63E1-641B-97F5AD48BF39}"/>
              </a:ext>
            </a:extLst>
          </p:cNvPr>
          <p:cNvSpPr>
            <a:spLocks noGrp="1"/>
          </p:cNvSpPr>
          <p:nvPr>
            <p:ph type="dt" sz="half" idx="10"/>
          </p:nvPr>
        </p:nvSpPr>
        <p:spPr/>
        <p:txBody>
          <a:bodyPr/>
          <a:lstStyle/>
          <a:p>
            <a:fld id="{4D71656D-2268-4516-B310-6A30F8617C4A}" type="datetime1">
              <a:t>10/29/2025</a:t>
            </a:fld>
            <a:endParaRPr lang="en-US"/>
          </a:p>
        </p:txBody>
      </p:sp>
      <p:pic>
        <p:nvPicPr>
          <p:cNvPr id="5" name="Picture 4" descr="A screenshot of a computer program&#10;&#10;AI-generated content may be incorrect.">
            <a:extLst>
              <a:ext uri="{FF2B5EF4-FFF2-40B4-BE49-F238E27FC236}">
                <a16:creationId xmlns:a16="http://schemas.microsoft.com/office/drawing/2014/main" id="{949D7B80-0D74-EA37-C1C0-637C027A69CC}"/>
              </a:ext>
            </a:extLst>
          </p:cNvPr>
          <p:cNvPicPr>
            <a:picLocks noChangeAspect="1"/>
          </p:cNvPicPr>
          <p:nvPr/>
        </p:nvPicPr>
        <p:blipFill>
          <a:blip r:embed="rId2"/>
          <a:stretch>
            <a:fillRect/>
          </a:stretch>
        </p:blipFill>
        <p:spPr>
          <a:xfrm>
            <a:off x="5953396" y="166289"/>
            <a:ext cx="6105945" cy="3430762"/>
          </a:xfrm>
          <a:prstGeom prst="rect">
            <a:avLst/>
          </a:prstGeom>
        </p:spPr>
      </p:pic>
      <p:pic>
        <p:nvPicPr>
          <p:cNvPr id="6" name="Picture 5" descr="A screen shot of a computer code&#10;&#10;AI-generated content may be incorrect.">
            <a:extLst>
              <a:ext uri="{FF2B5EF4-FFF2-40B4-BE49-F238E27FC236}">
                <a16:creationId xmlns:a16="http://schemas.microsoft.com/office/drawing/2014/main" id="{39CCCDEC-2ACC-B010-3627-256AA61255B3}"/>
              </a:ext>
            </a:extLst>
          </p:cNvPr>
          <p:cNvPicPr>
            <a:picLocks noChangeAspect="1"/>
          </p:cNvPicPr>
          <p:nvPr/>
        </p:nvPicPr>
        <p:blipFill>
          <a:blip r:embed="rId3"/>
          <a:stretch>
            <a:fillRect/>
          </a:stretch>
        </p:blipFill>
        <p:spPr>
          <a:xfrm>
            <a:off x="429481" y="1507346"/>
            <a:ext cx="5035754" cy="1235255"/>
          </a:xfrm>
          <a:prstGeom prst="rect">
            <a:avLst/>
          </a:prstGeom>
        </p:spPr>
      </p:pic>
      <p:pic>
        <p:nvPicPr>
          <p:cNvPr id="7" name="Picture 6" descr="A computer screen shot of text&#10;&#10;AI-generated content may be incorrect.">
            <a:extLst>
              <a:ext uri="{FF2B5EF4-FFF2-40B4-BE49-F238E27FC236}">
                <a16:creationId xmlns:a16="http://schemas.microsoft.com/office/drawing/2014/main" id="{D3361000-E241-D58B-CEDA-4CA987E67248}"/>
              </a:ext>
            </a:extLst>
          </p:cNvPr>
          <p:cNvPicPr>
            <a:picLocks noChangeAspect="1"/>
          </p:cNvPicPr>
          <p:nvPr/>
        </p:nvPicPr>
        <p:blipFill>
          <a:blip r:embed="rId4"/>
          <a:stretch>
            <a:fillRect/>
          </a:stretch>
        </p:blipFill>
        <p:spPr>
          <a:xfrm>
            <a:off x="8380113" y="4275108"/>
            <a:ext cx="3626485" cy="2148840"/>
          </a:xfrm>
          <a:prstGeom prst="rect">
            <a:avLst/>
          </a:prstGeom>
        </p:spPr>
      </p:pic>
    </p:spTree>
    <p:extLst>
      <p:ext uri="{BB962C8B-B14F-4D97-AF65-F5344CB8AC3E}">
        <p14:creationId xmlns:p14="http://schemas.microsoft.com/office/powerpoint/2010/main" val="3838423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2C7C1-F7A5-B973-C31E-17BA5BDDF70B}"/>
              </a:ext>
            </a:extLst>
          </p:cNvPr>
          <p:cNvSpPr>
            <a:spLocks noGrp="1"/>
          </p:cNvSpPr>
          <p:nvPr>
            <p:ph type="title"/>
          </p:nvPr>
        </p:nvSpPr>
        <p:spPr>
          <a:xfrm>
            <a:off x="336609" y="375609"/>
            <a:ext cx="9956747" cy="799077"/>
          </a:xfrm>
        </p:spPr>
        <p:txBody>
          <a:bodyPr/>
          <a:lstStyle/>
          <a:p>
            <a:r>
              <a:rPr lang="en-US" dirty="0"/>
              <a:t>Making the Model</a:t>
            </a:r>
          </a:p>
        </p:txBody>
      </p:sp>
      <p:pic>
        <p:nvPicPr>
          <p:cNvPr id="5" name="Content Placeholder 4" descr="A screen shot of a computer program&#10;&#10;AI-generated content may be incorrect.">
            <a:extLst>
              <a:ext uri="{FF2B5EF4-FFF2-40B4-BE49-F238E27FC236}">
                <a16:creationId xmlns:a16="http://schemas.microsoft.com/office/drawing/2014/main" id="{32F30F6C-6F65-B7B1-E80A-6CA19C22507A}"/>
              </a:ext>
            </a:extLst>
          </p:cNvPr>
          <p:cNvPicPr>
            <a:picLocks noGrp="1" noChangeAspect="1"/>
          </p:cNvPicPr>
          <p:nvPr>
            <p:ph idx="1"/>
          </p:nvPr>
        </p:nvPicPr>
        <p:blipFill>
          <a:blip r:embed="rId2"/>
          <a:stretch>
            <a:fillRect/>
          </a:stretch>
        </p:blipFill>
        <p:spPr>
          <a:xfrm>
            <a:off x="5310784" y="1717746"/>
            <a:ext cx="5067300" cy="3524250"/>
          </a:xfrm>
          <a:prstGeom prst="rect">
            <a:avLst/>
          </a:prstGeom>
        </p:spPr>
      </p:pic>
      <p:sp>
        <p:nvSpPr>
          <p:cNvPr id="4" name="Date Placeholder 3">
            <a:extLst>
              <a:ext uri="{FF2B5EF4-FFF2-40B4-BE49-F238E27FC236}">
                <a16:creationId xmlns:a16="http://schemas.microsoft.com/office/drawing/2014/main" id="{C76196F4-40F8-5CEA-91EA-D740FD5AF80C}"/>
              </a:ext>
            </a:extLst>
          </p:cNvPr>
          <p:cNvSpPr>
            <a:spLocks noGrp="1"/>
          </p:cNvSpPr>
          <p:nvPr>
            <p:ph type="dt" sz="half" idx="10"/>
          </p:nvPr>
        </p:nvSpPr>
        <p:spPr/>
        <p:txBody>
          <a:bodyPr/>
          <a:lstStyle/>
          <a:p>
            <a:fld id="{CADC1754-9F12-4C1E-B9A2-4298ACC9D2B2}" type="datetime1">
              <a:t>10/29/2025</a:t>
            </a:fld>
            <a:endParaRPr lang="en-US"/>
          </a:p>
        </p:txBody>
      </p:sp>
      <p:sp>
        <p:nvSpPr>
          <p:cNvPr id="6" name="TextBox 5">
            <a:extLst>
              <a:ext uri="{FF2B5EF4-FFF2-40B4-BE49-F238E27FC236}">
                <a16:creationId xmlns:a16="http://schemas.microsoft.com/office/drawing/2014/main" id="{EC8E70FB-DCDC-3595-A939-58346326026B}"/>
              </a:ext>
            </a:extLst>
          </p:cNvPr>
          <p:cNvSpPr txBox="1"/>
          <p:nvPr/>
        </p:nvSpPr>
        <p:spPr>
          <a:xfrm>
            <a:off x="101600" y="1318260"/>
            <a:ext cx="5049520"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For each model you wish to use in your app, you must make a class of that data type in models.py. After updating the model you'll need to run some commands to update the database. Run both the</a:t>
            </a:r>
          </a:p>
          <a:p>
            <a:r>
              <a:rPr lang="en-US" dirty="0">
                <a:solidFill>
                  <a:schemeClr val="bg1">
                    <a:lumMod val="49000"/>
                    <a:lumOff val="51000"/>
                  </a:schemeClr>
                </a:solidFill>
              </a:rPr>
              <a:t>"python manage.py </a:t>
            </a:r>
            <a:r>
              <a:rPr lang="en-US" err="1">
                <a:solidFill>
                  <a:schemeClr val="bg1">
                    <a:lumMod val="49000"/>
                    <a:lumOff val="51000"/>
                  </a:schemeClr>
                </a:solidFill>
              </a:rPr>
              <a:t>makemigrations</a:t>
            </a:r>
            <a:r>
              <a:rPr lang="en-US" dirty="0">
                <a:solidFill>
                  <a:schemeClr val="bg1">
                    <a:lumMod val="49000"/>
                    <a:lumOff val="51000"/>
                  </a:schemeClr>
                </a:solidFill>
              </a:rPr>
              <a:t> </a:t>
            </a:r>
            <a:r>
              <a:rPr lang="en-US" err="1">
                <a:solidFill>
                  <a:schemeClr val="bg1">
                    <a:lumMod val="49000"/>
                    <a:lumOff val="51000"/>
                  </a:schemeClr>
                </a:solidFill>
              </a:rPr>
              <a:t>modelname</a:t>
            </a:r>
            <a:r>
              <a:rPr lang="en-US" dirty="0">
                <a:solidFill>
                  <a:schemeClr val="bg1">
                    <a:lumMod val="49000"/>
                    <a:lumOff val="51000"/>
                  </a:schemeClr>
                </a:solidFill>
              </a:rPr>
              <a:t>"</a:t>
            </a:r>
          </a:p>
          <a:p>
            <a:endParaRPr lang="en-US" dirty="0"/>
          </a:p>
          <a:p>
            <a:r>
              <a:rPr lang="en-US" dirty="0"/>
              <a:t>And</a:t>
            </a:r>
          </a:p>
          <a:p>
            <a:endParaRPr lang="en-US" dirty="0"/>
          </a:p>
          <a:p>
            <a:r>
              <a:rPr lang="en-US" dirty="0">
                <a:solidFill>
                  <a:schemeClr val="bg1">
                    <a:lumMod val="49000"/>
                    <a:lumOff val="51000"/>
                  </a:schemeClr>
                </a:solidFill>
              </a:rPr>
              <a:t>"python manage.py migrate"</a:t>
            </a:r>
          </a:p>
          <a:p>
            <a:endParaRPr lang="en-US" dirty="0"/>
          </a:p>
          <a:p>
            <a:r>
              <a:rPr lang="en-US" dirty="0"/>
              <a:t>And a table of that data type will be created.</a:t>
            </a:r>
          </a:p>
        </p:txBody>
      </p:sp>
    </p:spTree>
    <p:extLst>
      <p:ext uri="{BB962C8B-B14F-4D97-AF65-F5344CB8AC3E}">
        <p14:creationId xmlns:p14="http://schemas.microsoft.com/office/powerpoint/2010/main" val="3113502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72FAE-BADE-DFB1-1920-B3592C0D4E5A}"/>
              </a:ext>
            </a:extLst>
          </p:cNvPr>
          <p:cNvSpPr>
            <a:spLocks noGrp="1"/>
          </p:cNvSpPr>
          <p:nvPr>
            <p:ph type="title"/>
          </p:nvPr>
        </p:nvSpPr>
        <p:spPr>
          <a:xfrm>
            <a:off x="145827" y="742122"/>
            <a:ext cx="9956747" cy="798700"/>
          </a:xfrm>
        </p:spPr>
        <p:txBody>
          <a:bodyPr/>
          <a:lstStyle/>
          <a:p>
            <a:r>
              <a:rPr lang="en-US" dirty="0"/>
              <a:t>Editing the view</a:t>
            </a:r>
          </a:p>
        </p:txBody>
      </p:sp>
      <p:pic>
        <p:nvPicPr>
          <p:cNvPr id="5" name="Content Placeholder 4" descr="A screen shot of a computer program&#10;&#10;AI-generated content may be incorrect.">
            <a:extLst>
              <a:ext uri="{FF2B5EF4-FFF2-40B4-BE49-F238E27FC236}">
                <a16:creationId xmlns:a16="http://schemas.microsoft.com/office/drawing/2014/main" id="{B5A06D66-50E9-E8CF-565E-215EA2544391}"/>
              </a:ext>
            </a:extLst>
          </p:cNvPr>
          <p:cNvPicPr>
            <a:picLocks noGrp="1" noChangeAspect="1"/>
          </p:cNvPicPr>
          <p:nvPr>
            <p:ph idx="1"/>
          </p:nvPr>
        </p:nvPicPr>
        <p:blipFill>
          <a:blip r:embed="rId2"/>
          <a:stretch>
            <a:fillRect/>
          </a:stretch>
        </p:blipFill>
        <p:spPr>
          <a:xfrm>
            <a:off x="4894238" y="613296"/>
            <a:ext cx="7302500" cy="3448685"/>
          </a:xfrm>
          <a:prstGeom prst="rect">
            <a:avLst/>
          </a:prstGeom>
        </p:spPr>
      </p:pic>
      <p:sp>
        <p:nvSpPr>
          <p:cNvPr id="4" name="Date Placeholder 3">
            <a:extLst>
              <a:ext uri="{FF2B5EF4-FFF2-40B4-BE49-F238E27FC236}">
                <a16:creationId xmlns:a16="http://schemas.microsoft.com/office/drawing/2014/main" id="{169F7736-70C3-393B-7ECE-AE98A61F9A1E}"/>
              </a:ext>
            </a:extLst>
          </p:cNvPr>
          <p:cNvSpPr>
            <a:spLocks noGrp="1"/>
          </p:cNvSpPr>
          <p:nvPr>
            <p:ph type="dt" sz="half" idx="10"/>
          </p:nvPr>
        </p:nvSpPr>
        <p:spPr/>
        <p:txBody>
          <a:bodyPr/>
          <a:lstStyle/>
          <a:p>
            <a:fld id="{C443D1A0-7060-4316-86DF-97041BB9DED0}" type="datetime1">
              <a:t>10/29/2025</a:t>
            </a:fld>
            <a:endParaRPr lang="en-US"/>
          </a:p>
        </p:txBody>
      </p:sp>
      <p:sp>
        <p:nvSpPr>
          <p:cNvPr id="6" name="TextBox 5">
            <a:extLst>
              <a:ext uri="{FF2B5EF4-FFF2-40B4-BE49-F238E27FC236}">
                <a16:creationId xmlns:a16="http://schemas.microsoft.com/office/drawing/2014/main" id="{C298EB24-BB4B-DB44-8822-670CC9627A53}"/>
              </a:ext>
            </a:extLst>
          </p:cNvPr>
          <p:cNvSpPr txBox="1"/>
          <p:nvPr/>
        </p:nvSpPr>
        <p:spPr>
          <a:xfrm>
            <a:off x="149860" y="1717040"/>
            <a:ext cx="4549140"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For each page views.py will need a new function, and you need to import each of your model classes. Each function will input a request, get the relevant model data and template file and return it with the </a:t>
            </a:r>
            <a:r>
              <a:rPr lang="en-US" dirty="0" err="1"/>
              <a:t>HttpResponse</a:t>
            </a:r>
            <a:r>
              <a:rPr lang="en-US" dirty="0"/>
              <a:t> method.</a:t>
            </a:r>
          </a:p>
        </p:txBody>
      </p:sp>
    </p:spTree>
    <p:extLst>
      <p:ext uri="{BB962C8B-B14F-4D97-AF65-F5344CB8AC3E}">
        <p14:creationId xmlns:p14="http://schemas.microsoft.com/office/powerpoint/2010/main" val="813507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BB62B-18F1-90B5-88B8-8E5B1AF573F7}"/>
              </a:ext>
            </a:extLst>
          </p:cNvPr>
          <p:cNvSpPr>
            <a:spLocks noGrp="1"/>
          </p:cNvSpPr>
          <p:nvPr>
            <p:ph type="title"/>
          </p:nvPr>
        </p:nvSpPr>
        <p:spPr>
          <a:xfrm>
            <a:off x="6615489" y="279654"/>
            <a:ext cx="5140907" cy="1438780"/>
          </a:xfrm>
        </p:spPr>
        <p:txBody>
          <a:bodyPr/>
          <a:lstStyle/>
          <a:p>
            <a:r>
              <a:rPr lang="en-US" dirty="0"/>
              <a:t>Add the template</a:t>
            </a:r>
          </a:p>
        </p:txBody>
      </p:sp>
      <p:pic>
        <p:nvPicPr>
          <p:cNvPr id="5" name="Content Placeholder 4" descr="A screenshot of a computer program&#10;&#10;AI-generated content may be incorrect.">
            <a:extLst>
              <a:ext uri="{FF2B5EF4-FFF2-40B4-BE49-F238E27FC236}">
                <a16:creationId xmlns:a16="http://schemas.microsoft.com/office/drawing/2014/main" id="{D2A83797-E151-E9E9-37C1-8568F351D4DD}"/>
              </a:ext>
            </a:extLst>
          </p:cNvPr>
          <p:cNvPicPr>
            <a:picLocks noGrp="1" noChangeAspect="1"/>
          </p:cNvPicPr>
          <p:nvPr>
            <p:ph idx="1"/>
          </p:nvPr>
        </p:nvPicPr>
        <p:blipFill>
          <a:blip r:embed="rId2"/>
          <a:stretch>
            <a:fillRect/>
          </a:stretch>
        </p:blipFill>
        <p:spPr>
          <a:xfrm>
            <a:off x="-5015" y="386541"/>
            <a:ext cx="6258752" cy="5140181"/>
          </a:xfrm>
          <a:prstGeom prst="rect">
            <a:avLst/>
          </a:prstGeom>
        </p:spPr>
      </p:pic>
      <p:sp>
        <p:nvSpPr>
          <p:cNvPr id="4" name="Date Placeholder 3">
            <a:extLst>
              <a:ext uri="{FF2B5EF4-FFF2-40B4-BE49-F238E27FC236}">
                <a16:creationId xmlns:a16="http://schemas.microsoft.com/office/drawing/2014/main" id="{BB3349ED-7FA9-9162-2180-5ED6028D1F2E}"/>
              </a:ext>
            </a:extLst>
          </p:cNvPr>
          <p:cNvSpPr>
            <a:spLocks noGrp="1"/>
          </p:cNvSpPr>
          <p:nvPr>
            <p:ph type="dt" sz="half" idx="10"/>
          </p:nvPr>
        </p:nvSpPr>
        <p:spPr/>
        <p:txBody>
          <a:bodyPr/>
          <a:lstStyle/>
          <a:p>
            <a:fld id="{F418C664-7D3F-4EAE-B540-837D79AD5EF9}" type="datetime1">
              <a:t>10/29/2025</a:t>
            </a:fld>
            <a:endParaRPr lang="en-US"/>
          </a:p>
        </p:txBody>
      </p:sp>
      <p:sp>
        <p:nvSpPr>
          <p:cNvPr id="6" name="TextBox 5">
            <a:extLst>
              <a:ext uri="{FF2B5EF4-FFF2-40B4-BE49-F238E27FC236}">
                <a16:creationId xmlns:a16="http://schemas.microsoft.com/office/drawing/2014/main" id="{9ABB9FB4-0EDF-5725-6AEA-D7DC437A524C}"/>
              </a:ext>
            </a:extLst>
          </p:cNvPr>
          <p:cNvSpPr txBox="1"/>
          <p:nvPr/>
        </p:nvSpPr>
        <p:spPr>
          <a:xfrm>
            <a:off x="7226300" y="2552699"/>
            <a:ext cx="4648200"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Each view function you make will need a different HTML file, usually with Django tags to display whatever data you want from the model. Just like the if statement example earlier, Django lets you use loops in the same way to easily display multiple data points.</a:t>
            </a:r>
          </a:p>
        </p:txBody>
      </p:sp>
    </p:spTree>
    <p:extLst>
      <p:ext uri="{BB962C8B-B14F-4D97-AF65-F5344CB8AC3E}">
        <p14:creationId xmlns:p14="http://schemas.microsoft.com/office/powerpoint/2010/main" val="3516741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658F4-C056-9529-F5A9-39E4FF91D606}"/>
              </a:ext>
            </a:extLst>
          </p:cNvPr>
          <p:cNvSpPr>
            <a:spLocks noGrp="1"/>
          </p:cNvSpPr>
          <p:nvPr>
            <p:ph type="title"/>
          </p:nvPr>
        </p:nvSpPr>
        <p:spPr>
          <a:xfrm>
            <a:off x="338867" y="284922"/>
            <a:ext cx="9956747" cy="788540"/>
          </a:xfrm>
        </p:spPr>
        <p:txBody>
          <a:bodyPr/>
          <a:lstStyle/>
          <a:p>
            <a:r>
              <a:rPr lang="en-US" dirty="0"/>
              <a:t>Adding data via command prompt</a:t>
            </a:r>
          </a:p>
        </p:txBody>
      </p:sp>
      <p:sp>
        <p:nvSpPr>
          <p:cNvPr id="3" name="Content Placeholder 2">
            <a:extLst>
              <a:ext uri="{FF2B5EF4-FFF2-40B4-BE49-F238E27FC236}">
                <a16:creationId xmlns:a16="http://schemas.microsoft.com/office/drawing/2014/main" id="{946F5BF1-74E4-2FBC-CF88-23C5BF9C1FE1}"/>
              </a:ext>
            </a:extLst>
          </p:cNvPr>
          <p:cNvSpPr>
            <a:spLocks noGrp="1"/>
          </p:cNvSpPr>
          <p:nvPr>
            <p:ph idx="1"/>
          </p:nvPr>
        </p:nvSpPr>
        <p:spPr>
          <a:xfrm>
            <a:off x="335467" y="2306781"/>
            <a:ext cx="7962377" cy="3870181"/>
          </a:xfrm>
        </p:spPr>
        <p:txBody>
          <a:bodyPr vert="horz" lIns="91440" tIns="45720" rIns="91440" bIns="45720" rtlCol="0" anchor="t">
            <a:normAutofit/>
          </a:bodyPr>
          <a:lstStyle/>
          <a:p>
            <a:pPr marL="0" indent="0">
              <a:buNone/>
            </a:pPr>
            <a:r>
              <a:rPr lang="en-US" dirty="0"/>
              <a:t>To add data via command prompt, call the Python shell by </a:t>
            </a:r>
            <a:r>
              <a:rPr lang="en-US" dirty="0">
                <a:solidFill>
                  <a:schemeClr val="bg1">
                    <a:lumMod val="49000"/>
                    <a:lumOff val="51000"/>
                  </a:schemeClr>
                </a:solidFill>
              </a:rPr>
              <a:t>"python manage.py shell"</a:t>
            </a:r>
            <a:r>
              <a:rPr lang="en-US" dirty="0"/>
              <a:t> Then import </a:t>
            </a:r>
            <a:r>
              <a:rPr lang="en-US" dirty="0">
                <a:solidFill>
                  <a:schemeClr val="bg1">
                    <a:lumMod val="49000"/>
                    <a:lumOff val="51000"/>
                  </a:schemeClr>
                </a:solidFill>
              </a:rPr>
              <a:t>"from </a:t>
            </a:r>
            <a:r>
              <a:rPr lang="en-US">
                <a:solidFill>
                  <a:schemeClr val="bg1">
                    <a:lumMod val="49000"/>
                    <a:lumOff val="51000"/>
                  </a:schemeClr>
                </a:solidFill>
              </a:rPr>
              <a:t>appname.models</a:t>
            </a:r>
            <a:r>
              <a:rPr lang="en-US" dirty="0">
                <a:solidFill>
                  <a:schemeClr val="bg1">
                    <a:lumMod val="49000"/>
                    <a:lumOff val="51000"/>
                  </a:schemeClr>
                </a:solidFill>
              </a:rPr>
              <a:t> import </a:t>
            </a:r>
            <a:r>
              <a:rPr lang="en-US" err="1">
                <a:solidFill>
                  <a:schemeClr val="bg1">
                    <a:lumMod val="49000"/>
                    <a:lumOff val="51000"/>
                  </a:schemeClr>
                </a:solidFill>
              </a:rPr>
              <a:t>Modelname</a:t>
            </a:r>
            <a:r>
              <a:rPr lang="en-US" dirty="0">
                <a:solidFill>
                  <a:schemeClr val="bg1">
                    <a:lumMod val="49000"/>
                    <a:lumOff val="51000"/>
                  </a:schemeClr>
                </a:solidFill>
              </a:rPr>
              <a:t>"</a:t>
            </a:r>
            <a:r>
              <a:rPr lang="en-US" dirty="0"/>
              <a:t> From here you can add to the model by making an instance of the model and calling </a:t>
            </a:r>
            <a:r>
              <a:rPr lang="en-US" dirty="0">
                <a:solidFill>
                  <a:schemeClr val="bg1">
                    <a:lumMod val="49000"/>
                    <a:lumOff val="51000"/>
                  </a:schemeClr>
                </a:solidFill>
              </a:rPr>
              <a:t>"</a:t>
            </a:r>
            <a:r>
              <a:rPr lang="en-US" err="1">
                <a:solidFill>
                  <a:schemeClr val="bg1">
                    <a:lumMod val="49000"/>
                    <a:lumOff val="51000"/>
                  </a:schemeClr>
                </a:solidFill>
              </a:rPr>
              <a:t>Modelname.save</a:t>
            </a:r>
            <a:r>
              <a:rPr lang="en-US" dirty="0">
                <a:solidFill>
                  <a:schemeClr val="bg1">
                    <a:lumMod val="49000"/>
                    <a:lumOff val="51000"/>
                  </a:schemeClr>
                </a:solidFill>
              </a:rPr>
              <a:t>"</a:t>
            </a:r>
          </a:p>
        </p:txBody>
      </p:sp>
      <p:sp>
        <p:nvSpPr>
          <p:cNvPr id="4" name="Date Placeholder 3">
            <a:extLst>
              <a:ext uri="{FF2B5EF4-FFF2-40B4-BE49-F238E27FC236}">
                <a16:creationId xmlns:a16="http://schemas.microsoft.com/office/drawing/2014/main" id="{2EACE3DC-B1BE-8EE3-B27B-F7CC489799A5}"/>
              </a:ext>
            </a:extLst>
          </p:cNvPr>
          <p:cNvSpPr>
            <a:spLocks noGrp="1"/>
          </p:cNvSpPr>
          <p:nvPr>
            <p:ph type="dt" sz="half" idx="10"/>
          </p:nvPr>
        </p:nvSpPr>
        <p:spPr/>
        <p:txBody>
          <a:bodyPr/>
          <a:lstStyle/>
          <a:p>
            <a:fld id="{BB101DBC-0D14-4828-8B97-4349A03AE45D}" type="datetime1">
              <a:t>10/29/2025</a:t>
            </a:fld>
            <a:endParaRPr lang="en-US"/>
          </a:p>
        </p:txBody>
      </p:sp>
      <p:pic>
        <p:nvPicPr>
          <p:cNvPr id="5" name="Picture 4" descr="A computer screen with white text&#10;&#10;AI-generated content may be incorrect.">
            <a:extLst>
              <a:ext uri="{FF2B5EF4-FFF2-40B4-BE49-F238E27FC236}">
                <a16:creationId xmlns:a16="http://schemas.microsoft.com/office/drawing/2014/main" id="{10520E64-ED6F-5903-6A2F-BC3DA106AE42}"/>
              </a:ext>
            </a:extLst>
          </p:cNvPr>
          <p:cNvPicPr>
            <a:picLocks noChangeAspect="1"/>
          </p:cNvPicPr>
          <p:nvPr/>
        </p:nvPicPr>
        <p:blipFill>
          <a:blip r:embed="rId2"/>
          <a:stretch>
            <a:fillRect/>
          </a:stretch>
        </p:blipFill>
        <p:spPr>
          <a:xfrm>
            <a:off x="4738305" y="3905388"/>
            <a:ext cx="6677025" cy="2505075"/>
          </a:xfrm>
          <a:prstGeom prst="rect">
            <a:avLst/>
          </a:prstGeom>
        </p:spPr>
      </p:pic>
    </p:spTree>
    <p:extLst>
      <p:ext uri="{BB962C8B-B14F-4D97-AF65-F5344CB8AC3E}">
        <p14:creationId xmlns:p14="http://schemas.microsoft.com/office/powerpoint/2010/main" val="4248931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67BC7-E59B-D2DB-CACA-EF44EB356051}"/>
              </a:ext>
            </a:extLst>
          </p:cNvPr>
          <p:cNvSpPr>
            <a:spLocks noGrp="1"/>
          </p:cNvSpPr>
          <p:nvPr>
            <p:ph type="title"/>
          </p:nvPr>
        </p:nvSpPr>
        <p:spPr>
          <a:xfrm>
            <a:off x="336608" y="290942"/>
            <a:ext cx="9956747" cy="799077"/>
          </a:xfrm>
        </p:spPr>
        <p:txBody>
          <a:bodyPr/>
          <a:lstStyle/>
          <a:p>
            <a:r>
              <a:rPr lang="en-US" dirty="0"/>
              <a:t>Running your test server</a:t>
            </a:r>
          </a:p>
        </p:txBody>
      </p:sp>
      <p:sp>
        <p:nvSpPr>
          <p:cNvPr id="3" name="Content Placeholder 2">
            <a:extLst>
              <a:ext uri="{FF2B5EF4-FFF2-40B4-BE49-F238E27FC236}">
                <a16:creationId xmlns:a16="http://schemas.microsoft.com/office/drawing/2014/main" id="{A1149D37-9A39-3FC4-4F12-8F6AB62E8573}"/>
              </a:ext>
            </a:extLst>
          </p:cNvPr>
          <p:cNvSpPr>
            <a:spLocks noGrp="1"/>
          </p:cNvSpPr>
          <p:nvPr>
            <p:ph idx="1"/>
          </p:nvPr>
        </p:nvSpPr>
        <p:spPr>
          <a:xfrm>
            <a:off x="335467" y="2306781"/>
            <a:ext cx="5629340" cy="3870181"/>
          </a:xfrm>
        </p:spPr>
        <p:txBody>
          <a:bodyPr vert="horz" lIns="91440" tIns="45720" rIns="91440" bIns="45720" rtlCol="0" anchor="t">
            <a:normAutofit/>
          </a:bodyPr>
          <a:lstStyle/>
          <a:p>
            <a:pPr marL="0" indent="0">
              <a:buNone/>
            </a:pPr>
            <a:r>
              <a:rPr lang="en-US" dirty="0"/>
              <a:t>Typing </a:t>
            </a:r>
            <a:r>
              <a:rPr lang="en-US" dirty="0">
                <a:solidFill>
                  <a:schemeClr val="bg1">
                    <a:lumMod val="49000"/>
                    <a:lumOff val="51000"/>
                  </a:schemeClr>
                </a:solidFill>
              </a:rPr>
              <a:t>"python manage.py </a:t>
            </a:r>
            <a:r>
              <a:rPr lang="en-US" dirty="0" err="1">
                <a:solidFill>
                  <a:schemeClr val="bg1">
                    <a:lumMod val="49000"/>
                    <a:lumOff val="51000"/>
                  </a:schemeClr>
                </a:solidFill>
              </a:rPr>
              <a:t>runserver</a:t>
            </a:r>
            <a:r>
              <a:rPr lang="en-US" dirty="0">
                <a:solidFill>
                  <a:schemeClr val="bg1">
                    <a:lumMod val="49000"/>
                    <a:lumOff val="51000"/>
                  </a:schemeClr>
                </a:solidFill>
              </a:rPr>
              <a:t>" </a:t>
            </a:r>
            <a:r>
              <a:rPr lang="en-US" dirty="0"/>
              <a:t>will run the server and allow you to run the website on a browser with the given link, like when starting a project. Remember to add /</a:t>
            </a:r>
            <a:r>
              <a:rPr lang="en-US" dirty="0" err="1"/>
              <a:t>appname</a:t>
            </a:r>
            <a:r>
              <a:rPr lang="en-US" dirty="0"/>
              <a:t>/ to the end of the initial link from when you first ran the webpage </a:t>
            </a:r>
            <a:r>
              <a:rPr lang="en-US"/>
              <a:t>to get the right page.</a:t>
            </a:r>
            <a:endParaRPr lang="en-US" dirty="0"/>
          </a:p>
        </p:txBody>
      </p:sp>
      <p:sp>
        <p:nvSpPr>
          <p:cNvPr id="4" name="Date Placeholder 3">
            <a:extLst>
              <a:ext uri="{FF2B5EF4-FFF2-40B4-BE49-F238E27FC236}">
                <a16:creationId xmlns:a16="http://schemas.microsoft.com/office/drawing/2014/main" id="{00DE4AC2-19D2-14FE-0EFF-3C1A7514E505}"/>
              </a:ext>
            </a:extLst>
          </p:cNvPr>
          <p:cNvSpPr>
            <a:spLocks noGrp="1"/>
          </p:cNvSpPr>
          <p:nvPr>
            <p:ph type="dt" sz="half" idx="10"/>
          </p:nvPr>
        </p:nvSpPr>
        <p:spPr/>
        <p:txBody>
          <a:bodyPr/>
          <a:lstStyle/>
          <a:p>
            <a:fld id="{958BD6DD-E4B9-45F7-BD08-6780616D8FFD}" type="datetime1">
              <a:t>10/29/2025</a:t>
            </a:fld>
            <a:endParaRPr lang="en-US"/>
          </a:p>
        </p:txBody>
      </p:sp>
    </p:spTree>
    <p:extLst>
      <p:ext uri="{BB962C8B-B14F-4D97-AF65-F5344CB8AC3E}">
        <p14:creationId xmlns:p14="http://schemas.microsoft.com/office/powerpoint/2010/main" val="3571545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D873B-A0B2-63FB-79DB-8458DEA6BBBB}"/>
              </a:ext>
            </a:extLst>
          </p:cNvPr>
          <p:cNvSpPr>
            <a:spLocks noGrp="1"/>
          </p:cNvSpPr>
          <p:nvPr>
            <p:ph type="title"/>
          </p:nvPr>
        </p:nvSpPr>
        <p:spPr/>
        <p:txBody>
          <a:bodyPr/>
          <a:lstStyle/>
          <a:p>
            <a:r>
              <a:rPr lang="en-US"/>
              <a:t>QuerySets</a:t>
            </a:r>
          </a:p>
        </p:txBody>
      </p:sp>
      <p:sp>
        <p:nvSpPr>
          <p:cNvPr id="3" name="Content Placeholder 2">
            <a:extLst>
              <a:ext uri="{FF2B5EF4-FFF2-40B4-BE49-F238E27FC236}">
                <a16:creationId xmlns:a16="http://schemas.microsoft.com/office/drawing/2014/main" id="{C709F3BA-6CC5-8A24-0615-6A37F663060D}"/>
              </a:ext>
            </a:extLst>
          </p:cNvPr>
          <p:cNvSpPr>
            <a:spLocks noGrp="1"/>
          </p:cNvSpPr>
          <p:nvPr>
            <p:ph idx="1"/>
          </p:nvPr>
        </p:nvSpPr>
        <p:spPr/>
        <p:txBody>
          <a:bodyPr vert="horz" lIns="91440" tIns="45720" rIns="91440" bIns="45720" rtlCol="0" anchor="t">
            <a:normAutofit/>
          </a:bodyPr>
          <a:lstStyle/>
          <a:p>
            <a:pPr marL="0" indent="0">
              <a:buNone/>
            </a:pPr>
            <a:r>
              <a:rPr lang="en-US" dirty="0"/>
              <a:t>This is how Django stores the information you make in the model section. </a:t>
            </a:r>
            <a:r>
              <a:rPr lang="en-US" dirty="0" err="1"/>
              <a:t>QuerySets</a:t>
            </a:r>
            <a:r>
              <a:rPr lang="en-US" dirty="0"/>
              <a:t> have </a:t>
            </a:r>
            <a:r>
              <a:rPr lang="en-US"/>
              <a:t>several associated functions you can call in your python scripts, including but not </a:t>
            </a:r>
            <a:r>
              <a:rPr lang="en-US" dirty="0"/>
              <a:t>limited to.</a:t>
            </a:r>
          </a:p>
          <a:p>
            <a:pPr marL="0" indent="0">
              <a:buNone/>
            </a:pPr>
            <a:r>
              <a:rPr lang="en-US" dirty="0"/>
              <a:t>values() - returns objects as a Python dictionary.</a:t>
            </a:r>
          </a:p>
          <a:p>
            <a:pPr marL="0" indent="0">
              <a:buNone/>
            </a:pPr>
            <a:r>
              <a:rPr lang="en-US" dirty="0" err="1"/>
              <a:t>Values_list</a:t>
            </a:r>
            <a:r>
              <a:rPr lang="en-US" dirty="0"/>
              <a:t>() - returns specified column of data.</a:t>
            </a:r>
          </a:p>
          <a:p>
            <a:pPr marL="0" indent="0">
              <a:buNone/>
            </a:pPr>
            <a:r>
              <a:rPr lang="en-US" dirty="0"/>
              <a:t>Filter() - returns specific object or row as dictionary.</a:t>
            </a:r>
          </a:p>
          <a:p>
            <a:pPr marL="0" indent="0">
              <a:buNone/>
            </a:pPr>
            <a:r>
              <a:rPr lang="en-US" dirty="0" err="1"/>
              <a:t>Order_by</a:t>
            </a:r>
            <a:r>
              <a:rPr lang="en-US" dirty="0"/>
              <a:t>() - sorts set by ascending value inputted. Can sort by descending with a – value and by two inputted values.</a:t>
            </a:r>
          </a:p>
        </p:txBody>
      </p:sp>
      <p:sp>
        <p:nvSpPr>
          <p:cNvPr id="4" name="Date Placeholder 3">
            <a:extLst>
              <a:ext uri="{FF2B5EF4-FFF2-40B4-BE49-F238E27FC236}">
                <a16:creationId xmlns:a16="http://schemas.microsoft.com/office/drawing/2014/main" id="{FCE17DEF-D9C5-97C6-3B04-3BDC37B45953}"/>
              </a:ext>
            </a:extLst>
          </p:cNvPr>
          <p:cNvSpPr>
            <a:spLocks noGrp="1"/>
          </p:cNvSpPr>
          <p:nvPr>
            <p:ph type="dt" sz="half" idx="10"/>
          </p:nvPr>
        </p:nvSpPr>
        <p:spPr/>
        <p:txBody>
          <a:bodyPr/>
          <a:lstStyle/>
          <a:p>
            <a:fld id="{19108A81-1AB2-40F7-A154-113EDB75896E}" type="datetime1">
              <a:t>10/29/2025</a:t>
            </a:fld>
            <a:endParaRPr lang="en-US"/>
          </a:p>
        </p:txBody>
      </p:sp>
    </p:spTree>
    <p:extLst>
      <p:ext uri="{BB962C8B-B14F-4D97-AF65-F5344CB8AC3E}">
        <p14:creationId xmlns:p14="http://schemas.microsoft.com/office/powerpoint/2010/main" val="3023401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93895-2B2E-DF4A-7DE9-BA983545F23C}"/>
              </a:ext>
            </a:extLst>
          </p:cNvPr>
          <p:cNvSpPr>
            <a:spLocks noGrp="1"/>
          </p:cNvSpPr>
          <p:nvPr>
            <p:ph type="title"/>
          </p:nvPr>
        </p:nvSpPr>
        <p:spPr>
          <a:xfrm>
            <a:off x="336608" y="281535"/>
            <a:ext cx="9956747" cy="902558"/>
          </a:xfrm>
        </p:spPr>
        <p:txBody>
          <a:bodyPr/>
          <a:lstStyle/>
          <a:p>
            <a:r>
              <a:rPr lang="en-US" dirty="0"/>
              <a:t>Django admin</a:t>
            </a:r>
          </a:p>
        </p:txBody>
      </p:sp>
      <p:sp>
        <p:nvSpPr>
          <p:cNvPr id="3" name="Content Placeholder 2">
            <a:extLst>
              <a:ext uri="{FF2B5EF4-FFF2-40B4-BE49-F238E27FC236}">
                <a16:creationId xmlns:a16="http://schemas.microsoft.com/office/drawing/2014/main" id="{2BD00CEF-5F1F-DE72-4CB3-EE83E9F9763D}"/>
              </a:ext>
            </a:extLst>
          </p:cNvPr>
          <p:cNvSpPr>
            <a:spLocks noGrp="1"/>
          </p:cNvSpPr>
          <p:nvPr>
            <p:ph idx="1"/>
          </p:nvPr>
        </p:nvSpPr>
        <p:spPr>
          <a:xfrm>
            <a:off x="335467" y="2306781"/>
            <a:ext cx="6626525" cy="3870181"/>
          </a:xfrm>
        </p:spPr>
        <p:txBody>
          <a:bodyPr vert="horz" lIns="91440" tIns="45720" rIns="91440" bIns="45720" rtlCol="0" anchor="t">
            <a:normAutofit/>
          </a:bodyPr>
          <a:lstStyle/>
          <a:p>
            <a:r>
              <a:rPr lang="en-US" dirty="0"/>
              <a:t>Django lets you add to your database via the command prompt, but while this is fine for testing if your code is working right, it's clunky and hard to share with multiple people in a big project, which is where Django Admin comes in. Simply run </a:t>
            </a:r>
            <a:r>
              <a:rPr lang="en-US" dirty="0">
                <a:solidFill>
                  <a:schemeClr val="bg1">
                    <a:lumMod val="49000"/>
                    <a:lumOff val="51000"/>
                  </a:schemeClr>
                </a:solidFill>
              </a:rPr>
              <a:t>"python manage.py </a:t>
            </a:r>
            <a:r>
              <a:rPr lang="en-US" err="1">
                <a:solidFill>
                  <a:schemeClr val="bg1">
                    <a:lumMod val="49000"/>
                    <a:lumOff val="51000"/>
                  </a:schemeClr>
                </a:solidFill>
              </a:rPr>
              <a:t>createsuperuser</a:t>
            </a:r>
            <a:r>
              <a:rPr lang="en-US" dirty="0">
                <a:solidFill>
                  <a:schemeClr val="bg1">
                    <a:lumMod val="49000"/>
                    <a:lumOff val="51000"/>
                  </a:schemeClr>
                </a:solidFill>
              </a:rPr>
              <a:t>"</a:t>
            </a:r>
            <a:r>
              <a:rPr lang="en-US" dirty="0"/>
              <a:t> and input your username, Email, and password to </a:t>
            </a:r>
            <a:r>
              <a:rPr lang="en-US" err="1"/>
              <a:t>creat</a:t>
            </a:r>
            <a:r>
              <a:rPr lang="en-US" dirty="0"/>
              <a:t> a user for your project, then in the admin.py file import the models you want to edit form members and add </a:t>
            </a:r>
            <a:r>
              <a:rPr lang="en-US" dirty="0">
                <a:solidFill>
                  <a:schemeClr val="bg1">
                    <a:lumMod val="49000"/>
                    <a:lumOff val="51000"/>
                  </a:schemeClr>
                </a:solidFill>
              </a:rPr>
              <a:t>"</a:t>
            </a:r>
            <a:r>
              <a:rPr lang="en-US" err="1">
                <a:solidFill>
                  <a:schemeClr val="bg1">
                    <a:lumMod val="49000"/>
                    <a:lumOff val="51000"/>
                  </a:schemeClr>
                </a:solidFill>
              </a:rPr>
              <a:t>admin.site.register</a:t>
            </a:r>
            <a:r>
              <a:rPr lang="en-US" dirty="0">
                <a:solidFill>
                  <a:schemeClr val="bg1">
                    <a:lumMod val="49000"/>
                    <a:lumOff val="51000"/>
                  </a:schemeClr>
                </a:solidFill>
              </a:rPr>
              <a:t>(</a:t>
            </a:r>
            <a:r>
              <a:rPr lang="en-US" err="1">
                <a:solidFill>
                  <a:schemeClr val="bg1">
                    <a:lumMod val="49000"/>
                    <a:lumOff val="51000"/>
                  </a:schemeClr>
                </a:solidFill>
              </a:rPr>
              <a:t>modelex</a:t>
            </a:r>
            <a:r>
              <a:rPr lang="en-US" dirty="0">
                <a:solidFill>
                  <a:schemeClr val="bg1">
                    <a:lumMod val="49000"/>
                    <a:lumOff val="51000"/>
                  </a:schemeClr>
                </a:solidFill>
              </a:rPr>
              <a:t>)"</a:t>
            </a:r>
            <a:r>
              <a:rPr lang="en-US" dirty="0"/>
              <a:t> and you can use the admin server link to edit your data from there!</a:t>
            </a:r>
          </a:p>
        </p:txBody>
      </p:sp>
      <p:sp>
        <p:nvSpPr>
          <p:cNvPr id="4" name="Date Placeholder 3">
            <a:extLst>
              <a:ext uri="{FF2B5EF4-FFF2-40B4-BE49-F238E27FC236}">
                <a16:creationId xmlns:a16="http://schemas.microsoft.com/office/drawing/2014/main" id="{C435F89F-0DEA-819D-A352-C78445C99DF1}"/>
              </a:ext>
            </a:extLst>
          </p:cNvPr>
          <p:cNvSpPr>
            <a:spLocks noGrp="1"/>
          </p:cNvSpPr>
          <p:nvPr>
            <p:ph type="dt" sz="half" idx="10"/>
          </p:nvPr>
        </p:nvSpPr>
        <p:spPr/>
        <p:txBody>
          <a:bodyPr/>
          <a:lstStyle/>
          <a:p>
            <a:fld id="{4F461BE2-D8CF-4A68-9B58-B09492D1EC8B}" type="datetime1">
              <a:t>10/29/2025</a:t>
            </a:fld>
            <a:endParaRPr lang="en-US"/>
          </a:p>
        </p:txBody>
      </p:sp>
      <p:pic>
        <p:nvPicPr>
          <p:cNvPr id="5" name="Picture 4" descr="A screenshot of a computer&#10;&#10;AI-generated content may be incorrect.">
            <a:extLst>
              <a:ext uri="{FF2B5EF4-FFF2-40B4-BE49-F238E27FC236}">
                <a16:creationId xmlns:a16="http://schemas.microsoft.com/office/drawing/2014/main" id="{9146D6A8-4C57-491D-DB8F-9071BB32CAE3}"/>
              </a:ext>
            </a:extLst>
          </p:cNvPr>
          <p:cNvPicPr>
            <a:picLocks noChangeAspect="1"/>
          </p:cNvPicPr>
          <p:nvPr/>
        </p:nvPicPr>
        <p:blipFill>
          <a:blip r:embed="rId2"/>
          <a:stretch>
            <a:fillRect/>
          </a:stretch>
        </p:blipFill>
        <p:spPr>
          <a:xfrm>
            <a:off x="6850098" y="282189"/>
            <a:ext cx="5344885" cy="5031120"/>
          </a:xfrm>
          <a:prstGeom prst="rect">
            <a:avLst/>
          </a:prstGeom>
        </p:spPr>
      </p:pic>
    </p:spTree>
    <p:extLst>
      <p:ext uri="{BB962C8B-B14F-4D97-AF65-F5344CB8AC3E}">
        <p14:creationId xmlns:p14="http://schemas.microsoft.com/office/powerpoint/2010/main" val="1149598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38703-850C-65B1-39F4-0C0B3D9EEC79}"/>
              </a:ext>
            </a:extLst>
          </p:cNvPr>
          <p:cNvSpPr>
            <a:spLocks noGrp="1"/>
          </p:cNvSpPr>
          <p:nvPr>
            <p:ph type="title"/>
          </p:nvPr>
        </p:nvSpPr>
        <p:spPr/>
        <p:txBody>
          <a:bodyPr/>
          <a:lstStyle/>
          <a:p>
            <a:r>
              <a:rPr lang="en-US" dirty="0"/>
              <a:t>Pros of Django?</a:t>
            </a:r>
          </a:p>
        </p:txBody>
      </p:sp>
      <p:sp>
        <p:nvSpPr>
          <p:cNvPr id="3" name="Content Placeholder 2">
            <a:extLst>
              <a:ext uri="{FF2B5EF4-FFF2-40B4-BE49-F238E27FC236}">
                <a16:creationId xmlns:a16="http://schemas.microsoft.com/office/drawing/2014/main" id="{1F936BCE-2007-B709-AF5D-3D9C1E155AA4}"/>
              </a:ext>
            </a:extLst>
          </p:cNvPr>
          <p:cNvSpPr>
            <a:spLocks noGrp="1"/>
          </p:cNvSpPr>
          <p:nvPr>
            <p:ph idx="1"/>
          </p:nvPr>
        </p:nvSpPr>
        <p:spPr>
          <a:xfrm>
            <a:off x="316653" y="2306781"/>
            <a:ext cx="10126079" cy="3870181"/>
          </a:xfrm>
        </p:spPr>
        <p:txBody>
          <a:bodyPr vert="horz" lIns="91440" tIns="45720" rIns="91440" bIns="45720" rtlCol="0" anchor="t">
            <a:normAutofit/>
          </a:bodyPr>
          <a:lstStyle/>
          <a:p>
            <a:r>
              <a:rPr lang="en-US" dirty="0"/>
              <a:t>Free, scalable and easy to use, with very good documentation from developers.</a:t>
            </a:r>
          </a:p>
          <a:p>
            <a:r>
              <a:rPr lang="en-US" dirty="0"/>
              <a:t>Eliminates redundancy.</a:t>
            </a:r>
          </a:p>
          <a:p>
            <a:r>
              <a:rPr lang="en-US" dirty="0"/>
              <a:t>Very good security features employed without any setup required, important for many kids of data.</a:t>
            </a:r>
          </a:p>
          <a:p>
            <a:r>
              <a:rPr lang="en-US" dirty="0"/>
              <a:t>Lots of community support.</a:t>
            </a:r>
          </a:p>
          <a:p>
            <a:r>
              <a:rPr lang="en-US" dirty="0"/>
              <a:t>Versatile</a:t>
            </a:r>
          </a:p>
        </p:txBody>
      </p:sp>
      <p:sp>
        <p:nvSpPr>
          <p:cNvPr id="4" name="Date Placeholder 3">
            <a:extLst>
              <a:ext uri="{FF2B5EF4-FFF2-40B4-BE49-F238E27FC236}">
                <a16:creationId xmlns:a16="http://schemas.microsoft.com/office/drawing/2014/main" id="{D909532A-2A12-A24B-4E50-07408E5299F6}"/>
              </a:ext>
            </a:extLst>
          </p:cNvPr>
          <p:cNvSpPr>
            <a:spLocks noGrp="1"/>
          </p:cNvSpPr>
          <p:nvPr>
            <p:ph type="dt" sz="half" idx="10"/>
          </p:nvPr>
        </p:nvSpPr>
        <p:spPr/>
        <p:txBody>
          <a:bodyPr/>
          <a:lstStyle/>
          <a:p>
            <a:fld id="{1F834321-B1E0-4C48-8A2D-B062166B4BF7}" type="datetime1">
              <a:t>10/29/2025</a:t>
            </a:fld>
            <a:endParaRPr lang="en-US"/>
          </a:p>
        </p:txBody>
      </p:sp>
    </p:spTree>
    <p:extLst>
      <p:ext uri="{BB962C8B-B14F-4D97-AF65-F5344CB8AC3E}">
        <p14:creationId xmlns:p14="http://schemas.microsoft.com/office/powerpoint/2010/main" val="342341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071B3-74FE-2F17-BDDE-AC12E2373360}"/>
              </a:ext>
            </a:extLst>
          </p:cNvPr>
          <p:cNvSpPr>
            <a:spLocks noGrp="1"/>
          </p:cNvSpPr>
          <p:nvPr>
            <p:ph type="title"/>
          </p:nvPr>
        </p:nvSpPr>
        <p:spPr>
          <a:xfrm>
            <a:off x="319273" y="293630"/>
            <a:ext cx="8008205" cy="948923"/>
          </a:xfrm>
        </p:spPr>
        <p:txBody>
          <a:bodyPr/>
          <a:lstStyle/>
          <a:p>
            <a:r>
              <a:rPr lang="en-US"/>
              <a:t>What is Django?</a:t>
            </a:r>
          </a:p>
        </p:txBody>
      </p:sp>
      <p:sp>
        <p:nvSpPr>
          <p:cNvPr id="4" name="Date Placeholder 3">
            <a:extLst>
              <a:ext uri="{FF2B5EF4-FFF2-40B4-BE49-F238E27FC236}">
                <a16:creationId xmlns:a16="http://schemas.microsoft.com/office/drawing/2014/main" id="{7E9A2DC5-0C94-7478-2771-F8AC61BA4EB0}"/>
              </a:ext>
            </a:extLst>
          </p:cNvPr>
          <p:cNvSpPr>
            <a:spLocks noGrp="1"/>
          </p:cNvSpPr>
          <p:nvPr>
            <p:ph type="dt" sz="half" idx="10"/>
          </p:nvPr>
        </p:nvSpPr>
        <p:spPr/>
        <p:txBody>
          <a:bodyPr/>
          <a:lstStyle/>
          <a:p>
            <a:fld id="{747D6D9F-28DA-42EE-BD42-70EF368711A3}" type="datetime1">
              <a:t>10/29/2025</a:t>
            </a:fld>
            <a:endParaRPr lang="en-US"/>
          </a:p>
        </p:txBody>
      </p:sp>
      <p:sp>
        <p:nvSpPr>
          <p:cNvPr id="11" name="TextBox 10">
            <a:extLst>
              <a:ext uri="{FF2B5EF4-FFF2-40B4-BE49-F238E27FC236}">
                <a16:creationId xmlns:a16="http://schemas.microsoft.com/office/drawing/2014/main" id="{4F75283D-5925-D8DA-02DA-6721270C370A}"/>
              </a:ext>
            </a:extLst>
          </p:cNvPr>
          <p:cNvSpPr txBox="1"/>
          <p:nvPr/>
        </p:nvSpPr>
        <p:spPr>
          <a:xfrm>
            <a:off x="721178" y="1714499"/>
            <a:ext cx="7334250"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Django is...</a:t>
            </a:r>
          </a:p>
          <a:p>
            <a:endParaRPr lang="en-US"/>
          </a:p>
          <a:p>
            <a:pPr marL="285750" indent="-285750">
              <a:buFont typeface="Courier New"/>
              <a:buChar char="o"/>
            </a:pPr>
            <a:r>
              <a:rPr lang="en-US" dirty="0"/>
              <a:t>A web framework that is based in Python and made for complex data driven websites.</a:t>
            </a:r>
          </a:p>
          <a:p>
            <a:endParaRPr lang="en-US"/>
          </a:p>
          <a:p>
            <a:pPr marL="285750" indent="-285750">
              <a:buFont typeface="Courier New"/>
              <a:buChar char="o"/>
            </a:pPr>
            <a:r>
              <a:rPr lang="en-US" dirty="0"/>
              <a:t>Free to use and open source.</a:t>
            </a:r>
          </a:p>
          <a:p>
            <a:pPr marL="285750" indent="-285750">
              <a:buFont typeface="Courier New"/>
              <a:buChar char="o"/>
            </a:pPr>
            <a:endParaRPr lang="en-US"/>
          </a:p>
          <a:p>
            <a:pPr marL="285750" indent="-285750">
              <a:buFont typeface="Courier New"/>
              <a:buChar char="o"/>
            </a:pPr>
            <a:r>
              <a:rPr lang="en-US" dirty="0"/>
              <a:t>Easy to use, codes fast and eliminates redundancy in the coding process.</a:t>
            </a:r>
          </a:p>
          <a:p>
            <a:pPr marL="285750" indent="-285750">
              <a:buFont typeface="Courier New"/>
              <a:buChar char="o"/>
            </a:pPr>
            <a:endParaRPr lang="en-US"/>
          </a:p>
          <a:p>
            <a:pPr marL="285750" indent="-285750">
              <a:buFont typeface="Courier New"/>
              <a:buChar char="o"/>
            </a:pPr>
            <a:r>
              <a:rPr lang="en-US" dirty="0"/>
              <a:t>Has regular updates and bugfixes from the developers, alongside an active community of users on.</a:t>
            </a:r>
          </a:p>
          <a:p>
            <a:pPr marL="285750" indent="-285750">
              <a:buFont typeface="Courier New"/>
              <a:buChar char="o"/>
            </a:pPr>
            <a:endParaRPr lang="en-US"/>
          </a:p>
          <a:p>
            <a:endParaRPr lang="en-US"/>
          </a:p>
        </p:txBody>
      </p:sp>
      <p:pic>
        <p:nvPicPr>
          <p:cNvPr id="3" name="Picture 2" descr="The web framework for perfectionists ...">
            <a:extLst>
              <a:ext uri="{FF2B5EF4-FFF2-40B4-BE49-F238E27FC236}">
                <a16:creationId xmlns:a16="http://schemas.microsoft.com/office/drawing/2014/main" id="{C6FA30EC-E1C5-7E29-BD14-921E74325FD9}"/>
              </a:ext>
            </a:extLst>
          </p:cNvPr>
          <p:cNvPicPr>
            <a:picLocks noChangeAspect="1"/>
          </p:cNvPicPr>
          <p:nvPr/>
        </p:nvPicPr>
        <p:blipFill>
          <a:blip r:embed="rId2"/>
          <a:stretch>
            <a:fillRect/>
          </a:stretch>
        </p:blipFill>
        <p:spPr>
          <a:xfrm>
            <a:off x="6907848" y="-2857"/>
            <a:ext cx="4797425" cy="2210435"/>
          </a:xfrm>
          <a:prstGeom prst="rect">
            <a:avLst/>
          </a:prstGeom>
        </p:spPr>
      </p:pic>
      <p:sp>
        <p:nvSpPr>
          <p:cNvPr id="7" name="TextBox 11">
            <a:extLst>
              <a:ext uri="{FF2B5EF4-FFF2-40B4-BE49-F238E27FC236}">
                <a16:creationId xmlns:a16="http://schemas.microsoft.com/office/drawing/2014/main" id="{AA85F3C5-10C6-9CA9-386C-96BA614373A7}"/>
              </a:ext>
            </a:extLst>
          </p:cNvPr>
          <p:cNvSpPr txBox="1"/>
          <p:nvPr/>
        </p:nvSpPr>
        <p:spPr>
          <a:xfrm>
            <a:off x="8331200" y="4318000"/>
            <a:ext cx="287020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Tree>
    <p:extLst>
      <p:ext uri="{BB962C8B-B14F-4D97-AF65-F5344CB8AC3E}">
        <p14:creationId xmlns:p14="http://schemas.microsoft.com/office/powerpoint/2010/main" val="2782322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8FCBC-5521-E879-3220-6B9B35F2E615}"/>
              </a:ext>
            </a:extLst>
          </p:cNvPr>
          <p:cNvSpPr>
            <a:spLocks noGrp="1"/>
          </p:cNvSpPr>
          <p:nvPr>
            <p:ph type="title"/>
          </p:nvPr>
        </p:nvSpPr>
        <p:spPr/>
        <p:txBody>
          <a:bodyPr/>
          <a:lstStyle/>
          <a:p>
            <a:r>
              <a:rPr lang="en-US" dirty="0"/>
              <a:t>Cons?</a:t>
            </a:r>
          </a:p>
        </p:txBody>
      </p:sp>
      <p:sp>
        <p:nvSpPr>
          <p:cNvPr id="3" name="Content Placeholder 2">
            <a:extLst>
              <a:ext uri="{FF2B5EF4-FFF2-40B4-BE49-F238E27FC236}">
                <a16:creationId xmlns:a16="http://schemas.microsoft.com/office/drawing/2014/main" id="{C2DC00A3-6BF3-67A4-65EB-BD2D91A1C0CD}"/>
              </a:ext>
            </a:extLst>
          </p:cNvPr>
          <p:cNvSpPr>
            <a:spLocks noGrp="1"/>
          </p:cNvSpPr>
          <p:nvPr>
            <p:ph idx="1"/>
          </p:nvPr>
        </p:nvSpPr>
        <p:spPr/>
        <p:txBody>
          <a:bodyPr vert="horz" lIns="91440" tIns="45720" rIns="91440" bIns="45720" rtlCol="0" anchor="t">
            <a:normAutofit/>
          </a:bodyPr>
          <a:lstStyle/>
          <a:p>
            <a:r>
              <a:rPr lang="en-US" dirty="0"/>
              <a:t>Specialized- Overkill for simple projects or ones not focused on data.</a:t>
            </a:r>
          </a:p>
          <a:p>
            <a:r>
              <a:rPr lang="en-US" dirty="0"/>
              <a:t>Needs a virtual environment to code.</a:t>
            </a:r>
            <a:endParaRPr lang="en-US"/>
          </a:p>
          <a:p>
            <a:r>
              <a:rPr lang="en-US" dirty="0"/>
              <a:t>Can make your website slow to load.</a:t>
            </a:r>
          </a:p>
          <a:p>
            <a:r>
              <a:rPr lang="en-US" dirty="0"/>
              <a:t>Often requires the programmer to know all aspects of the project before they start coding.</a:t>
            </a:r>
            <a:endParaRPr lang="en-US"/>
          </a:p>
          <a:p>
            <a:r>
              <a:rPr lang="en-US" dirty="0"/>
              <a:t>No coding conventions- not always a downside for some developers but combined with the above point could slow development for coders new to Django or reading someone else's code.</a:t>
            </a:r>
            <a:endParaRPr lang="en-US"/>
          </a:p>
          <a:p>
            <a:endParaRPr lang="en-US"/>
          </a:p>
        </p:txBody>
      </p:sp>
      <p:sp>
        <p:nvSpPr>
          <p:cNvPr id="4" name="Date Placeholder 3">
            <a:extLst>
              <a:ext uri="{FF2B5EF4-FFF2-40B4-BE49-F238E27FC236}">
                <a16:creationId xmlns:a16="http://schemas.microsoft.com/office/drawing/2014/main" id="{6ACCD611-3A96-A5AB-57D6-5028A4CA1190}"/>
              </a:ext>
            </a:extLst>
          </p:cNvPr>
          <p:cNvSpPr>
            <a:spLocks noGrp="1"/>
          </p:cNvSpPr>
          <p:nvPr>
            <p:ph type="dt" sz="half" idx="10"/>
          </p:nvPr>
        </p:nvSpPr>
        <p:spPr/>
        <p:txBody>
          <a:bodyPr/>
          <a:lstStyle/>
          <a:p>
            <a:fld id="{CA1A9BFA-9A4F-49CB-B1F7-8D82F5E26C41}" type="datetime1">
              <a:t>10/29/2025</a:t>
            </a:fld>
            <a:endParaRPr lang="en-US"/>
          </a:p>
        </p:txBody>
      </p:sp>
    </p:spTree>
    <p:extLst>
      <p:ext uri="{BB962C8B-B14F-4D97-AF65-F5344CB8AC3E}">
        <p14:creationId xmlns:p14="http://schemas.microsoft.com/office/powerpoint/2010/main" val="981385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9BD5C-ACA1-3D7B-C471-4237BB4DFFF3}"/>
              </a:ext>
            </a:extLst>
          </p:cNvPr>
          <p:cNvSpPr>
            <a:spLocks noGrp="1"/>
          </p:cNvSpPr>
          <p:nvPr>
            <p:ph type="title"/>
          </p:nvPr>
        </p:nvSpPr>
        <p:spPr>
          <a:xfrm>
            <a:off x="336609" y="413239"/>
            <a:ext cx="9956747" cy="676780"/>
          </a:xfrm>
        </p:spPr>
        <p:txBody>
          <a:bodyPr>
            <a:normAutofit fontScale="90000"/>
          </a:bodyPr>
          <a:lstStyle/>
          <a:p>
            <a:r>
              <a:rPr lang="en-US"/>
              <a:t>Resources</a:t>
            </a:r>
          </a:p>
        </p:txBody>
      </p:sp>
      <p:sp>
        <p:nvSpPr>
          <p:cNvPr id="3" name="Content Placeholder 2">
            <a:extLst>
              <a:ext uri="{FF2B5EF4-FFF2-40B4-BE49-F238E27FC236}">
                <a16:creationId xmlns:a16="http://schemas.microsoft.com/office/drawing/2014/main" id="{1976980D-92B6-D4D6-F06D-247EDF2DF89E}"/>
              </a:ext>
            </a:extLst>
          </p:cNvPr>
          <p:cNvSpPr>
            <a:spLocks noGrp="1"/>
          </p:cNvSpPr>
          <p:nvPr>
            <p:ph idx="1"/>
          </p:nvPr>
        </p:nvSpPr>
        <p:spPr/>
        <p:txBody>
          <a:bodyPr vert="horz" lIns="91440" tIns="45720" rIns="91440" bIns="45720" rtlCol="0" anchor="t">
            <a:normAutofit/>
          </a:bodyPr>
          <a:lstStyle/>
          <a:p>
            <a:pPr marL="0" indent="0">
              <a:buNone/>
            </a:pPr>
            <a:r>
              <a:rPr lang="en-US" dirty="0"/>
              <a:t>Django website - </a:t>
            </a:r>
            <a:r>
              <a:rPr lang="en-US" dirty="0">
                <a:ea typeface="+mn-lt"/>
                <a:cs typeface="+mn-lt"/>
                <a:hlinkClick r:id="rId2"/>
              </a:rPr>
              <a:t>https://www.djangoproject.com/</a:t>
            </a:r>
            <a:r>
              <a:rPr lang="en-US" dirty="0">
                <a:ea typeface="+mn-lt"/>
                <a:cs typeface="+mn-lt"/>
              </a:rPr>
              <a:t> </a:t>
            </a:r>
            <a:endParaRPr lang="en-US" dirty="0"/>
          </a:p>
          <a:p>
            <a:pPr marL="0" indent="0">
              <a:buNone/>
            </a:pPr>
            <a:endParaRPr lang="en-US" dirty="0"/>
          </a:p>
          <a:p>
            <a:pPr marL="0" indent="0">
              <a:buNone/>
            </a:pPr>
            <a:r>
              <a:rPr lang="en-US" dirty="0"/>
              <a:t>W3Schools - </a:t>
            </a:r>
            <a:r>
              <a:rPr lang="en-US" dirty="0">
                <a:ea typeface="+mn-lt"/>
                <a:cs typeface="+mn-lt"/>
                <a:hlinkClick r:id="rId3"/>
              </a:rPr>
              <a:t>https://www.w3schools.com/django/index.php</a:t>
            </a:r>
            <a:r>
              <a:rPr lang="en-US" dirty="0">
                <a:ea typeface="+mn-lt"/>
                <a:cs typeface="+mn-lt"/>
              </a:rPr>
              <a:t> </a:t>
            </a:r>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0030F4A9-EDAA-498A-6DF9-C3215FFB331E}"/>
              </a:ext>
            </a:extLst>
          </p:cNvPr>
          <p:cNvSpPr>
            <a:spLocks noGrp="1"/>
          </p:cNvSpPr>
          <p:nvPr>
            <p:ph type="dt" sz="half" idx="10"/>
          </p:nvPr>
        </p:nvSpPr>
        <p:spPr/>
        <p:txBody>
          <a:bodyPr/>
          <a:lstStyle/>
          <a:p>
            <a:fld id="{0C1ECF30-CF78-4C61-917E-AAB80A0E9D42}" type="datetime1">
              <a:t>10/29/2025</a:t>
            </a:fld>
            <a:endParaRPr lang="en-US"/>
          </a:p>
        </p:txBody>
      </p:sp>
    </p:spTree>
    <p:extLst>
      <p:ext uri="{BB962C8B-B14F-4D97-AF65-F5344CB8AC3E}">
        <p14:creationId xmlns:p14="http://schemas.microsoft.com/office/powerpoint/2010/main" val="1971162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B7F69-D7A3-3CAF-67F8-7D830539937E}"/>
              </a:ext>
            </a:extLst>
          </p:cNvPr>
          <p:cNvSpPr>
            <a:spLocks noGrp="1"/>
          </p:cNvSpPr>
          <p:nvPr>
            <p:ph type="title"/>
          </p:nvPr>
        </p:nvSpPr>
        <p:spPr>
          <a:xfrm>
            <a:off x="5124980" y="300350"/>
            <a:ext cx="5394153" cy="1156558"/>
          </a:xfrm>
        </p:spPr>
        <p:txBody>
          <a:bodyPr>
            <a:normAutofit fontScale="90000"/>
          </a:bodyPr>
          <a:lstStyle/>
          <a:p>
            <a:r>
              <a:rPr lang="en-US" dirty="0"/>
              <a:t>Why use Python over JavaScript?</a:t>
            </a:r>
          </a:p>
        </p:txBody>
      </p:sp>
      <p:pic>
        <p:nvPicPr>
          <p:cNvPr id="5" name="Content Placeholder 4" descr="HD Python Logo Symbol Transparent PNG | Citypng">
            <a:extLst>
              <a:ext uri="{FF2B5EF4-FFF2-40B4-BE49-F238E27FC236}">
                <a16:creationId xmlns:a16="http://schemas.microsoft.com/office/drawing/2014/main" id="{1E4A40BB-CB25-490A-2C89-49B835D258A8}"/>
              </a:ext>
            </a:extLst>
          </p:cNvPr>
          <p:cNvPicPr>
            <a:picLocks noGrp="1" noChangeAspect="1"/>
          </p:cNvPicPr>
          <p:nvPr>
            <p:ph idx="1"/>
          </p:nvPr>
        </p:nvPicPr>
        <p:blipFill>
          <a:blip r:embed="rId2"/>
          <a:stretch>
            <a:fillRect/>
          </a:stretch>
        </p:blipFill>
        <p:spPr>
          <a:xfrm>
            <a:off x="332266" y="3482"/>
            <a:ext cx="3867150" cy="3867150"/>
          </a:xfrm>
          <a:prstGeom prst="rect">
            <a:avLst/>
          </a:prstGeom>
        </p:spPr>
      </p:pic>
      <p:sp>
        <p:nvSpPr>
          <p:cNvPr id="4" name="Date Placeholder 3">
            <a:extLst>
              <a:ext uri="{FF2B5EF4-FFF2-40B4-BE49-F238E27FC236}">
                <a16:creationId xmlns:a16="http://schemas.microsoft.com/office/drawing/2014/main" id="{D56F197F-3A18-8D2F-9262-593BA13365BB}"/>
              </a:ext>
            </a:extLst>
          </p:cNvPr>
          <p:cNvSpPr>
            <a:spLocks noGrp="1"/>
          </p:cNvSpPr>
          <p:nvPr>
            <p:ph type="dt" sz="half" idx="10"/>
          </p:nvPr>
        </p:nvSpPr>
        <p:spPr/>
        <p:txBody>
          <a:bodyPr/>
          <a:lstStyle/>
          <a:p>
            <a:fld id="{A52993A0-CFFE-4627-8493-F1544BFAF574}" type="datetime1">
              <a:t>10/29/2025</a:t>
            </a:fld>
            <a:endParaRPr lang="en-US"/>
          </a:p>
        </p:txBody>
      </p:sp>
      <p:sp>
        <p:nvSpPr>
          <p:cNvPr id="3" name="TextBox 2">
            <a:extLst>
              <a:ext uri="{FF2B5EF4-FFF2-40B4-BE49-F238E27FC236}">
                <a16:creationId xmlns:a16="http://schemas.microsoft.com/office/drawing/2014/main" id="{0B38C4FC-FFD6-AFF4-C1A7-755DA5727007}"/>
              </a:ext>
            </a:extLst>
          </p:cNvPr>
          <p:cNvSpPr txBox="1"/>
          <p:nvPr/>
        </p:nvSpPr>
        <p:spPr>
          <a:xfrm>
            <a:off x="4737100" y="1727200"/>
            <a:ext cx="5613400"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Python syntax makes for easy to read and simple code, alongside a vast collection of libraries to implement.</a:t>
            </a:r>
          </a:p>
          <a:p>
            <a:endParaRPr lang="en-US" dirty="0"/>
          </a:p>
          <a:p>
            <a:r>
              <a:rPr lang="en-US" dirty="0"/>
              <a:t>The web developments tools using python, like Django and Flask, are traditionally better at secure backend elements of your website like handling databases, math and logic. Thought this is not a hard and fast rule as Node.js was designed as a back end focused development tool for JavaScript.</a:t>
            </a:r>
          </a:p>
          <a:p>
            <a:endParaRPr lang="en-US" dirty="0"/>
          </a:p>
          <a:p>
            <a:r>
              <a:rPr lang="en-US" dirty="0"/>
              <a:t>Don't need to choose just one, many websites may use both, or add other languages, all for different aspects of the website.</a:t>
            </a:r>
          </a:p>
        </p:txBody>
      </p:sp>
    </p:spTree>
    <p:extLst>
      <p:ext uri="{BB962C8B-B14F-4D97-AF65-F5344CB8AC3E}">
        <p14:creationId xmlns:p14="http://schemas.microsoft.com/office/powerpoint/2010/main" val="2468441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529F0-A6DD-3CEB-B3F3-EDEBE420DD8F}"/>
              </a:ext>
            </a:extLst>
          </p:cNvPr>
          <p:cNvSpPr>
            <a:spLocks noGrp="1"/>
          </p:cNvSpPr>
          <p:nvPr>
            <p:ph type="title"/>
          </p:nvPr>
        </p:nvSpPr>
        <p:spPr>
          <a:xfrm>
            <a:off x="590223" y="380120"/>
            <a:ext cx="9956747" cy="1438780"/>
          </a:xfrm>
        </p:spPr>
        <p:txBody>
          <a:bodyPr/>
          <a:lstStyle/>
          <a:p>
            <a:r>
              <a:rPr lang="en-US" dirty="0"/>
              <a:t>How does Django work? With MVT!</a:t>
            </a:r>
          </a:p>
        </p:txBody>
      </p:sp>
      <p:sp>
        <p:nvSpPr>
          <p:cNvPr id="3" name="Content Placeholder 2">
            <a:extLst>
              <a:ext uri="{FF2B5EF4-FFF2-40B4-BE49-F238E27FC236}">
                <a16:creationId xmlns:a16="http://schemas.microsoft.com/office/drawing/2014/main" id="{E0BE4D67-A123-7C72-EE5B-51F703C7A975}"/>
              </a:ext>
            </a:extLst>
          </p:cNvPr>
          <p:cNvSpPr>
            <a:spLocks noGrp="1"/>
          </p:cNvSpPr>
          <p:nvPr>
            <p:ph idx="1"/>
          </p:nvPr>
        </p:nvSpPr>
        <p:spPr>
          <a:xfrm>
            <a:off x="335467" y="2306781"/>
            <a:ext cx="7152587" cy="3870181"/>
          </a:xfrm>
        </p:spPr>
        <p:txBody>
          <a:bodyPr vert="horz" lIns="91440" tIns="45720" rIns="91440" bIns="45720" rtlCol="0" anchor="t">
            <a:normAutofit fontScale="92500" lnSpcReduction="10000"/>
          </a:bodyPr>
          <a:lstStyle/>
          <a:p>
            <a:pPr marL="0" indent="0">
              <a:buNone/>
            </a:pPr>
            <a:r>
              <a:rPr lang="en-US" dirty="0"/>
              <a:t>Django uses the Model View Template (MVT) design pattern to divide tasks.</a:t>
            </a:r>
          </a:p>
          <a:p>
            <a:endParaRPr lang="en-US" dirty="0"/>
          </a:p>
          <a:p>
            <a:r>
              <a:rPr lang="en-US" dirty="0"/>
              <a:t>Model – Data you wish to use or display from a database.</a:t>
            </a:r>
          </a:p>
          <a:p>
            <a:r>
              <a:rPr lang="en-US" dirty="0"/>
              <a:t>View - Holds functions that interacts with HTML requests, pulls information from the model and returns the relevant data.</a:t>
            </a:r>
            <a:endParaRPr lang="en-US"/>
          </a:p>
          <a:p>
            <a:r>
              <a:rPr lang="en-US" dirty="0"/>
              <a:t>Template - Dictates layout and format or data presented.</a:t>
            </a:r>
          </a:p>
          <a:p>
            <a:r>
              <a:rPr lang="en-US" dirty="0"/>
              <a:t>Other files do exist like URL files that stores the distinct URL configs for each page or your website, and apps that divide your project into distinct elements, like a home page or a poll system, but the backbone of Django is in these 3 concepts.</a:t>
            </a:r>
          </a:p>
        </p:txBody>
      </p:sp>
      <p:sp>
        <p:nvSpPr>
          <p:cNvPr id="4" name="Date Placeholder 3">
            <a:extLst>
              <a:ext uri="{FF2B5EF4-FFF2-40B4-BE49-F238E27FC236}">
                <a16:creationId xmlns:a16="http://schemas.microsoft.com/office/drawing/2014/main" id="{9D2A8025-6410-6D24-45F6-B2ECCD21733C}"/>
              </a:ext>
            </a:extLst>
          </p:cNvPr>
          <p:cNvSpPr>
            <a:spLocks noGrp="1"/>
          </p:cNvSpPr>
          <p:nvPr>
            <p:ph type="dt" sz="half" idx="10"/>
          </p:nvPr>
        </p:nvSpPr>
        <p:spPr/>
        <p:txBody>
          <a:bodyPr/>
          <a:lstStyle/>
          <a:p>
            <a:fld id="{F480BE29-B9C8-4F2D-A50C-4D59304122C7}" type="datetime1">
              <a:t>10/29/2025</a:t>
            </a:fld>
            <a:endParaRPr lang="en-US"/>
          </a:p>
        </p:txBody>
      </p:sp>
      <p:pic>
        <p:nvPicPr>
          <p:cNvPr id="6" name="Picture 5" descr="Working Structure of Django MTV Architecture | by Rinu Gour | TDS Archive |  Medium">
            <a:extLst>
              <a:ext uri="{FF2B5EF4-FFF2-40B4-BE49-F238E27FC236}">
                <a16:creationId xmlns:a16="http://schemas.microsoft.com/office/drawing/2014/main" id="{A204B92C-DF5C-41D0-3D9E-E6F3C6F2CA61}"/>
              </a:ext>
            </a:extLst>
          </p:cNvPr>
          <p:cNvPicPr>
            <a:picLocks noChangeAspect="1"/>
          </p:cNvPicPr>
          <p:nvPr/>
        </p:nvPicPr>
        <p:blipFill>
          <a:blip r:embed="rId2"/>
          <a:stretch>
            <a:fillRect/>
          </a:stretch>
        </p:blipFill>
        <p:spPr>
          <a:xfrm>
            <a:off x="7192327" y="3718560"/>
            <a:ext cx="5000625" cy="2895600"/>
          </a:xfrm>
          <a:prstGeom prst="rect">
            <a:avLst/>
          </a:prstGeom>
        </p:spPr>
      </p:pic>
    </p:spTree>
    <p:extLst>
      <p:ext uri="{BB962C8B-B14F-4D97-AF65-F5344CB8AC3E}">
        <p14:creationId xmlns:p14="http://schemas.microsoft.com/office/powerpoint/2010/main" val="4279428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ECA46-BE04-AA4E-CFE7-4C5CD2A98711}"/>
              </a:ext>
            </a:extLst>
          </p:cNvPr>
          <p:cNvSpPr>
            <a:spLocks noGrp="1"/>
          </p:cNvSpPr>
          <p:nvPr>
            <p:ph type="title"/>
          </p:nvPr>
        </p:nvSpPr>
        <p:spPr/>
        <p:txBody>
          <a:bodyPr/>
          <a:lstStyle/>
          <a:p>
            <a:r>
              <a:rPr lang="en-US" dirty="0"/>
              <a:t>Model- data storage</a:t>
            </a:r>
          </a:p>
        </p:txBody>
      </p:sp>
      <p:sp>
        <p:nvSpPr>
          <p:cNvPr id="3" name="Content Placeholder 2">
            <a:extLst>
              <a:ext uri="{FF2B5EF4-FFF2-40B4-BE49-F238E27FC236}">
                <a16:creationId xmlns:a16="http://schemas.microsoft.com/office/drawing/2014/main" id="{40FEB331-80A6-9A95-0F9D-009186D59624}"/>
              </a:ext>
            </a:extLst>
          </p:cNvPr>
          <p:cNvSpPr>
            <a:spLocks noGrp="1"/>
          </p:cNvSpPr>
          <p:nvPr>
            <p:ph idx="1"/>
          </p:nvPr>
        </p:nvSpPr>
        <p:spPr/>
        <p:txBody>
          <a:bodyPr vert="horz" lIns="91440" tIns="45720" rIns="91440" bIns="45720" rtlCol="0" anchor="t">
            <a:normAutofit/>
          </a:bodyPr>
          <a:lstStyle/>
          <a:p>
            <a:pPr marL="0" indent="0">
              <a:buNone/>
            </a:pPr>
            <a:r>
              <a:rPr lang="en-US" dirty="0"/>
              <a:t>Django stores data as Object Relational Mapping (ORM) instead of requiring complex SQL statements, this makes interacting and finding your data easier. On the developer end, the model portion is typically stored in a models.py file and contains classes that dictate what kind of information the class type stores via django.db models methods.</a:t>
            </a:r>
            <a:endParaRPr lang="en-US" dirty="0">
              <a:solidFill>
                <a:srgbClr val="000000"/>
              </a:solidFill>
            </a:endParaRPr>
          </a:p>
          <a:p>
            <a:pPr marL="0" indent="0">
              <a:buNone/>
            </a:pPr>
            <a:endParaRPr lang="en-US"/>
          </a:p>
        </p:txBody>
      </p:sp>
      <p:sp>
        <p:nvSpPr>
          <p:cNvPr id="4" name="Date Placeholder 3">
            <a:extLst>
              <a:ext uri="{FF2B5EF4-FFF2-40B4-BE49-F238E27FC236}">
                <a16:creationId xmlns:a16="http://schemas.microsoft.com/office/drawing/2014/main" id="{CDE8C622-51A5-79D1-E697-A5B31C03852E}"/>
              </a:ext>
            </a:extLst>
          </p:cNvPr>
          <p:cNvSpPr>
            <a:spLocks noGrp="1"/>
          </p:cNvSpPr>
          <p:nvPr>
            <p:ph type="dt" sz="half" idx="10"/>
          </p:nvPr>
        </p:nvSpPr>
        <p:spPr/>
        <p:txBody>
          <a:bodyPr/>
          <a:lstStyle/>
          <a:p>
            <a:fld id="{F58F8FD8-22B3-48F8-B863-C776513B494B}" type="datetime1">
              <a:t>10/29/2025</a:t>
            </a:fld>
            <a:endParaRPr lang="en-US"/>
          </a:p>
        </p:txBody>
      </p:sp>
    </p:spTree>
    <p:extLst>
      <p:ext uri="{BB962C8B-B14F-4D97-AF65-F5344CB8AC3E}">
        <p14:creationId xmlns:p14="http://schemas.microsoft.com/office/powerpoint/2010/main" val="379521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6F5CE-B443-7411-C698-004344D9C68B}"/>
              </a:ext>
            </a:extLst>
          </p:cNvPr>
          <p:cNvSpPr>
            <a:spLocks noGrp="1"/>
          </p:cNvSpPr>
          <p:nvPr>
            <p:ph type="title"/>
          </p:nvPr>
        </p:nvSpPr>
        <p:spPr/>
        <p:txBody>
          <a:bodyPr/>
          <a:lstStyle/>
          <a:p>
            <a:r>
              <a:rPr lang="en-US" dirty="0"/>
              <a:t>View – deals with information</a:t>
            </a:r>
          </a:p>
        </p:txBody>
      </p:sp>
      <p:sp>
        <p:nvSpPr>
          <p:cNvPr id="3" name="Content Placeholder 2">
            <a:extLst>
              <a:ext uri="{FF2B5EF4-FFF2-40B4-BE49-F238E27FC236}">
                <a16:creationId xmlns:a16="http://schemas.microsoft.com/office/drawing/2014/main" id="{1638C859-D497-1AD5-98C9-39FBAD26310B}"/>
              </a:ext>
            </a:extLst>
          </p:cNvPr>
          <p:cNvSpPr>
            <a:spLocks noGrp="1"/>
          </p:cNvSpPr>
          <p:nvPr>
            <p:ph idx="1"/>
          </p:nvPr>
        </p:nvSpPr>
        <p:spPr>
          <a:xfrm>
            <a:off x="640267" y="2367741"/>
            <a:ext cx="9956747" cy="3870181"/>
          </a:xfrm>
        </p:spPr>
        <p:txBody>
          <a:bodyPr vert="horz" lIns="91440" tIns="45720" rIns="91440" bIns="45720" rtlCol="0" anchor="t">
            <a:normAutofit/>
          </a:bodyPr>
          <a:lstStyle/>
          <a:p>
            <a:pPr marL="0" indent="0">
              <a:buNone/>
            </a:pPr>
            <a:r>
              <a:rPr lang="en-US" dirty="0"/>
              <a:t>The view is comprised of Python functions that interact with and connect the model and the template. These functions are stored in a </a:t>
            </a:r>
            <a:r>
              <a:rPr lang="en-US"/>
              <a:t>views.py file. Each function inputs a specific HTTP request, gets relevant data from the model, and returns </a:t>
            </a:r>
            <a:r>
              <a:rPr lang="en-US" dirty="0"/>
              <a:t>an HTML file from the template section. </a:t>
            </a:r>
          </a:p>
        </p:txBody>
      </p:sp>
      <p:sp>
        <p:nvSpPr>
          <p:cNvPr id="4" name="Date Placeholder 3">
            <a:extLst>
              <a:ext uri="{FF2B5EF4-FFF2-40B4-BE49-F238E27FC236}">
                <a16:creationId xmlns:a16="http://schemas.microsoft.com/office/drawing/2014/main" id="{1E41D422-8188-C57E-A7D0-16460371678C}"/>
              </a:ext>
            </a:extLst>
          </p:cNvPr>
          <p:cNvSpPr>
            <a:spLocks noGrp="1"/>
          </p:cNvSpPr>
          <p:nvPr>
            <p:ph type="dt" sz="half" idx="10"/>
          </p:nvPr>
        </p:nvSpPr>
        <p:spPr/>
        <p:txBody>
          <a:bodyPr/>
          <a:lstStyle/>
          <a:p>
            <a:fld id="{B420CE91-6C0C-440D-8939-A062799E870F}" type="datetime1">
              <a:t>10/29/2025</a:t>
            </a:fld>
            <a:endParaRPr lang="en-US"/>
          </a:p>
        </p:txBody>
      </p:sp>
    </p:spTree>
    <p:extLst>
      <p:ext uri="{BB962C8B-B14F-4D97-AF65-F5344CB8AC3E}">
        <p14:creationId xmlns:p14="http://schemas.microsoft.com/office/powerpoint/2010/main" val="4230593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DEFFA-476A-8202-9795-F4B176C00F2F}"/>
              </a:ext>
            </a:extLst>
          </p:cNvPr>
          <p:cNvSpPr>
            <a:spLocks noGrp="1"/>
          </p:cNvSpPr>
          <p:nvPr>
            <p:ph type="title"/>
          </p:nvPr>
        </p:nvSpPr>
        <p:spPr>
          <a:xfrm>
            <a:off x="318547" y="295082"/>
            <a:ext cx="9946587" cy="829180"/>
          </a:xfrm>
        </p:spPr>
        <p:txBody>
          <a:bodyPr/>
          <a:lstStyle/>
          <a:p>
            <a:r>
              <a:rPr lang="en-US" dirty="0"/>
              <a:t>Template- the HTML</a:t>
            </a:r>
          </a:p>
        </p:txBody>
      </p:sp>
      <p:sp>
        <p:nvSpPr>
          <p:cNvPr id="3" name="Content Placeholder 2">
            <a:extLst>
              <a:ext uri="{FF2B5EF4-FFF2-40B4-BE49-F238E27FC236}">
                <a16:creationId xmlns:a16="http://schemas.microsoft.com/office/drawing/2014/main" id="{7D3A6F88-415D-0398-6DC4-6A78CBCA0F85}"/>
              </a:ext>
            </a:extLst>
          </p:cNvPr>
          <p:cNvSpPr>
            <a:spLocks noGrp="1"/>
          </p:cNvSpPr>
          <p:nvPr>
            <p:ph idx="1"/>
          </p:nvPr>
        </p:nvSpPr>
        <p:spPr>
          <a:xfrm>
            <a:off x="315147" y="1433021"/>
            <a:ext cx="11663627" cy="4743941"/>
          </a:xfrm>
        </p:spPr>
        <p:txBody>
          <a:bodyPr vert="horz" lIns="91440" tIns="45720" rIns="91440" bIns="45720" rtlCol="0" anchor="t">
            <a:normAutofit/>
          </a:bodyPr>
          <a:lstStyle/>
          <a:p>
            <a:pPr marL="0" indent="0">
              <a:buNone/>
            </a:pPr>
            <a:r>
              <a:rPr lang="en-US" dirty="0"/>
              <a:t>Traditionally the template portion of the design pattern is comprised of a templates file storing HTML files that dictate how your webpages look and how your data is displayed on it. Django is also compatible with other formats, though we will not be covering that. Unlike basic HTML, Django allows you to add python script directly into the HTML files with Django Tags, brackets that look like this {% %}.</a:t>
            </a:r>
          </a:p>
          <a:p>
            <a:pPr marL="0" indent="0">
              <a:buNone/>
            </a:pPr>
            <a:r>
              <a:rPr lang="en-US" dirty="0"/>
              <a:t>For example...</a:t>
            </a:r>
          </a:p>
          <a:p>
            <a:pPr marL="0" indent="0">
              <a:buNone/>
            </a:pPr>
            <a:r>
              <a:rPr lang="en-US"/>
              <a:t>{% if message == True %}</a:t>
            </a:r>
          </a:p>
          <a:p>
            <a:pPr marL="0" indent="0">
              <a:buNone/>
            </a:pPr>
            <a:r>
              <a:rPr lang="en-US" dirty="0"/>
              <a:t>&lt;h1&gt;Hello special user!&lt;h1&gt;</a:t>
            </a:r>
          </a:p>
          <a:p>
            <a:pPr marL="0" indent="0">
              <a:buNone/>
            </a:pPr>
            <a:r>
              <a:rPr lang="en-US" dirty="0"/>
              <a:t>{% else %}</a:t>
            </a:r>
          </a:p>
          <a:p>
            <a:pPr marL="0" indent="0">
              <a:buNone/>
            </a:pPr>
            <a:r>
              <a:rPr lang="en-US" dirty="0"/>
              <a:t>&lt;h1&gt;Hello.&lt;h1&gt;</a:t>
            </a:r>
          </a:p>
          <a:p>
            <a:pPr marL="0" indent="0">
              <a:buNone/>
            </a:pPr>
            <a:r>
              <a:rPr lang="en-US" dirty="0"/>
              <a:t>{% endif %}</a:t>
            </a:r>
          </a:p>
        </p:txBody>
      </p:sp>
      <p:sp>
        <p:nvSpPr>
          <p:cNvPr id="4" name="Date Placeholder 3">
            <a:extLst>
              <a:ext uri="{FF2B5EF4-FFF2-40B4-BE49-F238E27FC236}">
                <a16:creationId xmlns:a16="http://schemas.microsoft.com/office/drawing/2014/main" id="{30EB3EBD-1A73-B46D-47BC-F9E1875361E5}"/>
              </a:ext>
            </a:extLst>
          </p:cNvPr>
          <p:cNvSpPr>
            <a:spLocks noGrp="1"/>
          </p:cNvSpPr>
          <p:nvPr>
            <p:ph type="dt" sz="half" idx="10"/>
          </p:nvPr>
        </p:nvSpPr>
        <p:spPr/>
        <p:txBody>
          <a:bodyPr/>
          <a:lstStyle/>
          <a:p>
            <a:fld id="{4C755456-45FD-4161-AB85-0127A5956C9C}" type="datetime1">
              <a:t>10/29/2025</a:t>
            </a:fld>
            <a:endParaRPr lang="en-US"/>
          </a:p>
        </p:txBody>
      </p:sp>
    </p:spTree>
    <p:extLst>
      <p:ext uri="{BB962C8B-B14F-4D97-AF65-F5344CB8AC3E}">
        <p14:creationId xmlns:p14="http://schemas.microsoft.com/office/powerpoint/2010/main" val="3051154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5B902-3CD4-FEAA-F901-C06835BF8E54}"/>
              </a:ext>
            </a:extLst>
          </p:cNvPr>
          <p:cNvSpPr>
            <a:spLocks noGrp="1"/>
          </p:cNvSpPr>
          <p:nvPr>
            <p:ph type="title"/>
          </p:nvPr>
        </p:nvSpPr>
        <p:spPr>
          <a:xfrm>
            <a:off x="383646" y="385016"/>
            <a:ext cx="9956747" cy="705003"/>
          </a:xfrm>
        </p:spPr>
        <p:txBody>
          <a:bodyPr/>
          <a:lstStyle/>
          <a:p>
            <a:r>
              <a:rPr lang="en-US" dirty="0"/>
              <a:t>Before we get into coding!</a:t>
            </a:r>
          </a:p>
        </p:txBody>
      </p:sp>
      <p:sp>
        <p:nvSpPr>
          <p:cNvPr id="3" name="Content Placeholder 2">
            <a:extLst>
              <a:ext uri="{FF2B5EF4-FFF2-40B4-BE49-F238E27FC236}">
                <a16:creationId xmlns:a16="http://schemas.microsoft.com/office/drawing/2014/main" id="{8AC082A3-7CB9-BA22-4561-1E9D541DE8D9}"/>
              </a:ext>
            </a:extLst>
          </p:cNvPr>
          <p:cNvSpPr>
            <a:spLocks noGrp="1"/>
          </p:cNvSpPr>
          <p:nvPr>
            <p:ph idx="1"/>
          </p:nvPr>
        </p:nvSpPr>
        <p:spPr>
          <a:xfrm>
            <a:off x="777616" y="2240931"/>
            <a:ext cx="9956747" cy="3531513"/>
          </a:xfrm>
        </p:spPr>
        <p:txBody>
          <a:bodyPr vert="horz" lIns="91440" tIns="45720" rIns="91440" bIns="45720" rtlCol="0" anchor="t">
            <a:normAutofit/>
          </a:bodyPr>
          <a:lstStyle/>
          <a:p>
            <a:pPr marL="0" indent="0">
              <a:buNone/>
            </a:pPr>
            <a:r>
              <a:rPr lang="en-US" dirty="0"/>
              <a:t>I only have a Windows machine to show you. Mac and </a:t>
            </a:r>
            <a:r>
              <a:rPr lang="en-US" dirty="0" err="1"/>
              <a:t>Linuix</a:t>
            </a:r>
            <a:r>
              <a:rPr lang="en-US" dirty="0"/>
              <a:t> users will need to go through the same operations, but they have different syntax then the Windows examples I am showing. If you have any questions or are not using </a:t>
            </a:r>
            <a:r>
              <a:rPr lang="en-US" dirty="0" err="1"/>
              <a:t>WIndows</a:t>
            </a:r>
            <a:r>
              <a:rPr lang="en-US" dirty="0"/>
              <a:t>, I recommend using Django's official start page and/or W3 schools' Django learning tutorial, which will both show you how to install Django and create a simple project.</a:t>
            </a:r>
            <a:endParaRPr lang="en-US"/>
          </a:p>
          <a:p>
            <a:endParaRPr lang="en-US" dirty="0"/>
          </a:p>
          <a:p>
            <a:r>
              <a:rPr lang="en-US" dirty="0">
                <a:ea typeface="+mn-lt"/>
                <a:cs typeface="+mn-lt"/>
                <a:hlinkClick r:id="rId2"/>
              </a:rPr>
              <a:t>https://www.djangoproject.com/start/</a:t>
            </a:r>
            <a:r>
              <a:rPr lang="en-US" dirty="0">
                <a:ea typeface="+mn-lt"/>
                <a:cs typeface="+mn-lt"/>
              </a:rPr>
              <a:t> </a:t>
            </a:r>
          </a:p>
          <a:p>
            <a:r>
              <a:rPr lang="en-US" dirty="0">
                <a:ea typeface="+mn-lt"/>
                <a:cs typeface="+mn-lt"/>
                <a:hlinkClick r:id="rId3"/>
              </a:rPr>
              <a:t>https://www.w3schools.com/django/index.php</a:t>
            </a:r>
            <a:r>
              <a:rPr lang="en-US" dirty="0">
                <a:ea typeface="+mn-lt"/>
                <a:cs typeface="+mn-lt"/>
              </a:rPr>
              <a:t> </a:t>
            </a:r>
            <a:endParaRPr lang="en-US" dirty="0"/>
          </a:p>
        </p:txBody>
      </p:sp>
      <p:sp>
        <p:nvSpPr>
          <p:cNvPr id="4" name="Date Placeholder 3">
            <a:extLst>
              <a:ext uri="{FF2B5EF4-FFF2-40B4-BE49-F238E27FC236}">
                <a16:creationId xmlns:a16="http://schemas.microsoft.com/office/drawing/2014/main" id="{63D5189F-4F80-5523-8ED0-22BA16E0BA18}"/>
              </a:ext>
            </a:extLst>
          </p:cNvPr>
          <p:cNvSpPr>
            <a:spLocks noGrp="1"/>
          </p:cNvSpPr>
          <p:nvPr>
            <p:ph type="dt" sz="half" idx="10"/>
          </p:nvPr>
        </p:nvSpPr>
        <p:spPr/>
        <p:txBody>
          <a:bodyPr/>
          <a:lstStyle/>
          <a:p>
            <a:fld id="{E6BB4B04-CEB7-4189-A875-C9FC7B241E49}" type="datetime1">
              <a:t>10/29/2025</a:t>
            </a:fld>
            <a:endParaRPr lang="en-US"/>
          </a:p>
        </p:txBody>
      </p:sp>
    </p:spTree>
    <p:extLst>
      <p:ext uri="{BB962C8B-B14F-4D97-AF65-F5344CB8AC3E}">
        <p14:creationId xmlns:p14="http://schemas.microsoft.com/office/powerpoint/2010/main" val="119068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D9DCA-07F3-3148-E998-A8BECB4FDAAF}"/>
              </a:ext>
            </a:extLst>
          </p:cNvPr>
          <p:cNvSpPr>
            <a:spLocks noGrp="1"/>
          </p:cNvSpPr>
          <p:nvPr>
            <p:ph type="title"/>
          </p:nvPr>
        </p:nvSpPr>
        <p:spPr>
          <a:xfrm>
            <a:off x="317794" y="-687"/>
            <a:ext cx="9956747" cy="1438780"/>
          </a:xfrm>
        </p:spPr>
        <p:txBody>
          <a:bodyPr/>
          <a:lstStyle/>
          <a:p>
            <a:r>
              <a:rPr lang="en-US" dirty="0"/>
              <a:t>Installing Django.</a:t>
            </a:r>
          </a:p>
        </p:txBody>
      </p:sp>
      <p:sp>
        <p:nvSpPr>
          <p:cNvPr id="3" name="Content Placeholder 2">
            <a:extLst>
              <a:ext uri="{FF2B5EF4-FFF2-40B4-BE49-F238E27FC236}">
                <a16:creationId xmlns:a16="http://schemas.microsoft.com/office/drawing/2014/main" id="{15921C09-C060-259A-088A-E19400CD5DBF}"/>
              </a:ext>
            </a:extLst>
          </p:cNvPr>
          <p:cNvSpPr>
            <a:spLocks noGrp="1"/>
          </p:cNvSpPr>
          <p:nvPr>
            <p:ph idx="1"/>
          </p:nvPr>
        </p:nvSpPr>
        <p:spPr>
          <a:xfrm>
            <a:off x="316653" y="2306781"/>
            <a:ext cx="10737561" cy="3870181"/>
          </a:xfrm>
        </p:spPr>
        <p:txBody>
          <a:bodyPr vert="horz" lIns="91440" tIns="45720" rIns="91440" bIns="45720" rtlCol="0" anchor="t">
            <a:normAutofit/>
          </a:bodyPr>
          <a:lstStyle/>
          <a:p>
            <a:pPr marL="0" indent="0">
              <a:buNone/>
            </a:pPr>
            <a:r>
              <a:rPr lang="en-US" dirty="0"/>
              <a:t>Before you install Django, you'll want to make sure you have the latest versions of Python and Pip.</a:t>
            </a:r>
            <a:endParaRPr lang="en-US"/>
          </a:p>
          <a:p>
            <a:pPr marL="0" indent="0">
              <a:buNone/>
            </a:pPr>
            <a:r>
              <a:rPr lang="en-US" dirty="0"/>
              <a:t>You must also create a Virtual Environment for your project and Django to reside in, you can do this via python commands through your command prompt with the line</a:t>
            </a:r>
            <a:r>
              <a:rPr lang="en-US" dirty="0">
                <a:solidFill>
                  <a:srgbClr val="FFFFFF"/>
                </a:solidFill>
              </a:rPr>
              <a:t> </a:t>
            </a:r>
            <a:r>
              <a:rPr lang="en-US" dirty="0">
                <a:solidFill>
                  <a:schemeClr val="bg1">
                    <a:lumMod val="49000"/>
                    <a:lumOff val="51000"/>
                  </a:schemeClr>
                </a:solidFill>
              </a:rPr>
              <a:t>"python –m </a:t>
            </a:r>
            <a:r>
              <a:rPr lang="en-US" dirty="0" err="1">
                <a:solidFill>
                  <a:schemeClr val="bg1">
                    <a:lumMod val="49000"/>
                    <a:lumOff val="51000"/>
                  </a:schemeClr>
                </a:solidFill>
              </a:rPr>
              <a:t>venv</a:t>
            </a:r>
            <a:r>
              <a:rPr lang="en-US" dirty="0">
                <a:solidFill>
                  <a:schemeClr val="bg1">
                    <a:lumMod val="49000"/>
                    <a:lumOff val="51000"/>
                  </a:schemeClr>
                </a:solidFill>
              </a:rPr>
              <a:t> </a:t>
            </a:r>
            <a:r>
              <a:rPr lang="en-US" dirty="0" err="1">
                <a:solidFill>
                  <a:schemeClr val="bg1">
                    <a:lumMod val="49000"/>
                    <a:lumOff val="51000"/>
                  </a:schemeClr>
                </a:solidFill>
              </a:rPr>
              <a:t>myenviornment</a:t>
            </a:r>
            <a:r>
              <a:rPr lang="en-US" dirty="0">
                <a:solidFill>
                  <a:schemeClr val="bg1">
                    <a:lumMod val="49000"/>
                    <a:lumOff val="51000"/>
                  </a:schemeClr>
                </a:solidFill>
              </a:rPr>
              <a:t>"</a:t>
            </a:r>
            <a:r>
              <a:rPr lang="en-US" dirty="0"/>
              <a:t> where </a:t>
            </a:r>
            <a:r>
              <a:rPr lang="en-US" dirty="0" err="1"/>
              <a:t>myenviornment</a:t>
            </a:r>
            <a:r>
              <a:rPr lang="en-US" dirty="0"/>
              <a:t> is the name of the folder you want your virtual environment to be contained in and can be any name you want.</a:t>
            </a:r>
          </a:p>
          <a:p>
            <a:pPr marL="0" indent="0">
              <a:buNone/>
            </a:pPr>
            <a:r>
              <a:rPr lang="en-US" dirty="0"/>
              <a:t>Then activate the environment by typing </a:t>
            </a:r>
            <a:r>
              <a:rPr lang="en-US" dirty="0">
                <a:solidFill>
                  <a:schemeClr val="bg1">
                    <a:lumMod val="49000"/>
                    <a:lumOff val="51000"/>
                  </a:schemeClr>
                </a:solidFill>
              </a:rPr>
              <a:t>"myenviornment\scripts\activate.bat"</a:t>
            </a:r>
            <a:r>
              <a:rPr lang="en-US" dirty="0"/>
              <a:t> This must be done every time you want to work in the environment.</a:t>
            </a:r>
            <a:endParaRPr lang="en-US" dirty="0">
              <a:latin typeface="Neue Haas Grotesk Text Pro"/>
            </a:endParaRPr>
          </a:p>
          <a:p>
            <a:pPr marL="0" indent="0">
              <a:buNone/>
            </a:pPr>
            <a:r>
              <a:rPr lang="en-US" dirty="0"/>
              <a:t>Finally, we can install Django through pip by typing </a:t>
            </a:r>
            <a:r>
              <a:rPr lang="en-US" dirty="0">
                <a:solidFill>
                  <a:schemeClr val="bg1">
                    <a:lumMod val="49000"/>
                    <a:lumOff val="51000"/>
                  </a:schemeClr>
                </a:solidFill>
              </a:rPr>
              <a:t>"python –m pip install Django"</a:t>
            </a:r>
          </a:p>
          <a:p>
            <a:endParaRPr lang="en-US" dirty="0"/>
          </a:p>
          <a:p>
            <a:endParaRPr lang="en-US" dirty="0"/>
          </a:p>
        </p:txBody>
      </p:sp>
      <p:sp>
        <p:nvSpPr>
          <p:cNvPr id="4" name="Date Placeholder 3">
            <a:extLst>
              <a:ext uri="{FF2B5EF4-FFF2-40B4-BE49-F238E27FC236}">
                <a16:creationId xmlns:a16="http://schemas.microsoft.com/office/drawing/2014/main" id="{56EA4AE4-E4FC-1223-1D9A-033C4013589B}"/>
              </a:ext>
            </a:extLst>
          </p:cNvPr>
          <p:cNvSpPr>
            <a:spLocks noGrp="1"/>
          </p:cNvSpPr>
          <p:nvPr>
            <p:ph type="dt" sz="half" idx="10"/>
          </p:nvPr>
        </p:nvSpPr>
        <p:spPr/>
        <p:txBody>
          <a:bodyPr/>
          <a:lstStyle/>
          <a:p>
            <a:fld id="{B3ED7295-0D32-4117-8A32-32DC92072DD9}" type="datetime1">
              <a:t>10/29/2025</a:t>
            </a:fld>
            <a:endParaRPr lang="en-US"/>
          </a:p>
        </p:txBody>
      </p:sp>
    </p:spTree>
    <p:extLst>
      <p:ext uri="{BB962C8B-B14F-4D97-AF65-F5344CB8AC3E}">
        <p14:creationId xmlns:p14="http://schemas.microsoft.com/office/powerpoint/2010/main" val="3944752374"/>
      </p:ext>
    </p:extLst>
  </p:cSld>
  <p:clrMapOvr>
    <a:masterClrMapping/>
  </p:clrMapOvr>
</p:sld>
</file>

<file path=ppt/theme/theme1.xml><?xml version="1.0" encoding="utf-8"?>
<a:theme xmlns:a="http://schemas.openxmlformats.org/drawingml/2006/main" name="DylanVTI">
  <a:themeElements>
    <a:clrScheme name="DylanVTI">
      <a:dk1>
        <a:sysClr val="windowText" lastClr="000000"/>
      </a:dk1>
      <a:lt1>
        <a:sysClr val="window" lastClr="FFFFFF"/>
      </a:lt1>
      <a:dk2>
        <a:srgbClr val="1A1A33"/>
      </a:dk2>
      <a:lt2>
        <a:srgbClr val="EEFFE3"/>
      </a:lt2>
      <a:accent1>
        <a:srgbClr val="5C40EF"/>
      </a:accent1>
      <a:accent2>
        <a:srgbClr val="B8A0F8"/>
      </a:accent2>
      <a:accent3>
        <a:srgbClr val="00C777"/>
      </a:accent3>
      <a:accent4>
        <a:srgbClr val="005A66"/>
      </a:accent4>
      <a:accent5>
        <a:srgbClr val="9956EA"/>
      </a:accent5>
      <a:accent6>
        <a:srgbClr val="9BBB25"/>
      </a:accent6>
      <a:hlink>
        <a:srgbClr val="674CF0"/>
      </a:hlink>
      <a:folHlink>
        <a:srgbClr val="B53699"/>
      </a:folHlink>
    </a:clrScheme>
    <a:fontScheme name="DylanVTI">
      <a:majorFont>
        <a:latin typeface="Neue Haas Grotesk Text Pro"/>
        <a:ea typeface=""/>
        <a:cs typeface=""/>
      </a:majorFont>
      <a:minorFont>
        <a:latin typeface="Neue Haas Grotesk Text Pro"/>
        <a:ea typeface=""/>
        <a:cs typeface=""/>
      </a:minorFont>
    </a:fontScheme>
    <a:fmtScheme name="Dylan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ylanVTI" id="{CD0E21EA-FD0B-4FCD-9D95-B274E3CB7535}" vid="{F2F2D961-94DA-46D9-ABD7-77D6D5FB2C2D}"/>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21</Slides>
  <Notes>0</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DylanVTI</vt:lpstr>
      <vt:lpstr>Django presentation</vt:lpstr>
      <vt:lpstr>What is Django?</vt:lpstr>
      <vt:lpstr>Why use Python over JavaScript?</vt:lpstr>
      <vt:lpstr>How does Django work? With MVT!</vt:lpstr>
      <vt:lpstr>Model- data storage</vt:lpstr>
      <vt:lpstr>View – deals with information</vt:lpstr>
      <vt:lpstr>Template- the HTML</vt:lpstr>
      <vt:lpstr>Before we get into coding!</vt:lpstr>
      <vt:lpstr>Installing Django.</vt:lpstr>
      <vt:lpstr>Starting a Project folder</vt:lpstr>
      <vt:lpstr>Creating an app</vt:lpstr>
      <vt:lpstr>Making the Model</vt:lpstr>
      <vt:lpstr>Editing the view</vt:lpstr>
      <vt:lpstr>Add the template</vt:lpstr>
      <vt:lpstr>Adding data via command prompt</vt:lpstr>
      <vt:lpstr>Running your test server</vt:lpstr>
      <vt:lpstr>QuerySets</vt:lpstr>
      <vt:lpstr>Django admin</vt:lpstr>
      <vt:lpstr>Pros of Django?</vt:lpstr>
      <vt:lpstr>Cons?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906</cp:revision>
  <dcterms:created xsi:type="dcterms:W3CDTF">2025-09-22T15:28:23Z</dcterms:created>
  <dcterms:modified xsi:type="dcterms:W3CDTF">2025-10-29T16:21:13Z</dcterms:modified>
</cp:coreProperties>
</file>