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1577" r:id="rId8"/>
    <p:sldId id="1579" r:id="rId9"/>
    <p:sldId id="1580" r:id="rId10"/>
    <p:sldId id="1589" r:id="rId11"/>
    <p:sldId id="261" r:id="rId12"/>
    <p:sldId id="1586" r:id="rId13"/>
    <p:sldId id="1585" r:id="rId14"/>
    <p:sldId id="263" r:id="rId15"/>
    <p:sldId id="1588" r:id="rId16"/>
    <p:sldId id="1587" r:id="rId17"/>
    <p:sldId id="270" r:id="rId18"/>
    <p:sldId id="1582" r:id="rId19"/>
    <p:sldId id="1583" r:id="rId20"/>
    <p:sldId id="1581" r:id="rId21"/>
    <p:sldId id="265" r:id="rId22"/>
    <p:sldId id="266" r:id="rId23"/>
    <p:sldId id="26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F2F3"/>
    <a:srgbClr val="EFF0F1"/>
    <a:srgbClr val="E9ECEF"/>
    <a:srgbClr val="EDEFEF"/>
    <a:srgbClr val="F9FAFA"/>
    <a:srgbClr val="D5D7D7"/>
    <a:srgbClr val="AFB7B7"/>
    <a:srgbClr val="2A38D5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15D9C-C6BC-47C6-BDB8-B715BADF39CF}" v="758" dt="2025-10-23T20:28:49.567"/>
    <p1510:client id="{F76FE4C9-F3A5-B9AD-0645-8A32D18EF345}" v="2" dt="2025-10-24T00:32:14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, Ahmed" userId="S::mohamed22@otterbein.edu::15c5c851-0f36-4bb3-b0ae-e2a2236874f3" providerId="AD" clId="Web-{F76FE4C9-F3A5-B9AD-0645-8A32D18EF345}"/>
    <pc:docChg chg="modSld">
      <pc:chgData name="Mohamed, Ahmed" userId="S::mohamed22@otterbein.edu::15c5c851-0f36-4bb3-b0ae-e2a2236874f3" providerId="AD" clId="Web-{F76FE4C9-F3A5-B9AD-0645-8A32D18EF345}" dt="2025-10-24T00:32:14.215" v="1"/>
      <pc:docMkLst>
        <pc:docMk/>
      </pc:docMkLst>
      <pc:sldChg chg="modSp">
        <pc:chgData name="Mohamed, Ahmed" userId="S::mohamed22@otterbein.edu::15c5c851-0f36-4bb3-b0ae-e2a2236874f3" providerId="AD" clId="Web-{F76FE4C9-F3A5-B9AD-0645-8A32D18EF345}" dt="2025-10-24T00:32:14.215" v="1"/>
        <pc:sldMkLst>
          <pc:docMk/>
          <pc:sldMk cId="187927555" sldId="261"/>
        </pc:sldMkLst>
        <pc:picChg chg="mod modCrop">
          <ac:chgData name="Mohamed, Ahmed" userId="S::mohamed22@otterbein.edu::15c5c851-0f36-4bb3-b0ae-e2a2236874f3" providerId="AD" clId="Web-{F76FE4C9-F3A5-B9AD-0645-8A32D18EF345}" dt="2025-10-24T00:32:14.215" v="1"/>
          <ac:picMkLst>
            <pc:docMk/>
            <pc:sldMk cId="187927555" sldId="261"/>
            <ac:picMk id="4" creationId="{2547FC44-B463-50A1-5678-A6ADE060C77F}"/>
          </ac:picMkLst>
        </pc:picChg>
      </pc:sldChg>
    </pc:docChg>
  </pc:docChgLst>
  <pc:docChgLst>
    <pc:chgData name="Gutierrez Gallegos, Ashley" userId="8776500a-beca-4741-b8bb-3ce528afa146" providerId="ADAL" clId="{50CF23D3-6CD1-4BE7-B4E3-CE1EB89FB58F}"/>
    <pc:docChg chg="undo redo custSel addSld delSld modSld sldOrd modMainMaster">
      <pc:chgData name="Gutierrez Gallegos, Ashley" userId="8776500a-beca-4741-b8bb-3ce528afa146" providerId="ADAL" clId="{50CF23D3-6CD1-4BE7-B4E3-CE1EB89FB58F}" dt="2025-10-23T20:28:49.567" v="4607"/>
      <pc:docMkLst>
        <pc:docMk/>
      </pc:docMkLst>
      <pc:sldChg chg="addSp delSp modSp mod modTransition setBg modAnim">
        <pc:chgData name="Gutierrez Gallegos, Ashley" userId="8776500a-beca-4741-b8bb-3ce528afa146" providerId="ADAL" clId="{50CF23D3-6CD1-4BE7-B4E3-CE1EB89FB58F}" dt="2025-10-23T14:12:47.444" v="4375"/>
        <pc:sldMkLst>
          <pc:docMk/>
          <pc:sldMk cId="3069965530" sldId="256"/>
        </pc:sldMkLst>
        <pc:spChg chg="mod">
          <ac:chgData name="Gutierrez Gallegos, Ashley" userId="8776500a-beca-4741-b8bb-3ce528afa146" providerId="ADAL" clId="{50CF23D3-6CD1-4BE7-B4E3-CE1EB89FB58F}" dt="2025-10-22T22:37:58.087" v="602" actId="20577"/>
          <ac:spMkLst>
            <pc:docMk/>
            <pc:sldMk cId="3069965530" sldId="256"/>
            <ac:spMk id="5" creationId="{02FA3257-663D-61CE-A5D5-22B53DB71488}"/>
          </ac:spMkLst>
        </pc:spChg>
        <pc:picChg chg="add mod">
          <ac:chgData name="Gutierrez Gallegos, Ashley" userId="8776500a-beca-4741-b8bb-3ce528afa146" providerId="ADAL" clId="{50CF23D3-6CD1-4BE7-B4E3-CE1EB89FB58F}" dt="2025-10-22T21:26:41.938" v="49" actId="26606"/>
          <ac:picMkLst>
            <pc:docMk/>
            <pc:sldMk cId="3069965530" sldId="256"/>
            <ac:picMk id="2" creationId="{A79E8430-1B85-C51E-C6D2-53CE4A87F976}"/>
          </ac:picMkLst>
        </pc:pic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4:22:15.830" v="4470"/>
        <pc:sldMkLst>
          <pc:docMk/>
          <pc:sldMk cId="4216523365" sldId="257"/>
        </pc:sldMkLst>
        <pc:spChg chg="mod ord">
          <ac:chgData name="Gutierrez Gallegos, Ashley" userId="8776500a-beca-4741-b8bb-3ce528afa146" providerId="ADAL" clId="{50CF23D3-6CD1-4BE7-B4E3-CE1EB89FB58F}" dt="2025-10-22T22:39:24.719" v="623" actId="20577"/>
          <ac:spMkLst>
            <pc:docMk/>
            <pc:sldMk cId="4216523365" sldId="257"/>
            <ac:spMk id="2" creationId="{93B255C6-1E2E-E4BD-2E9F-B3321C22A292}"/>
          </ac:spMkLst>
        </pc:spChg>
        <pc:spChg chg="mod ord">
          <ac:chgData name="Gutierrez Gallegos, Ashley" userId="8776500a-beca-4741-b8bb-3ce528afa146" providerId="ADAL" clId="{50CF23D3-6CD1-4BE7-B4E3-CE1EB89FB58F}" dt="2025-10-23T01:43:35.906" v="3774" actId="20577"/>
          <ac:spMkLst>
            <pc:docMk/>
            <pc:sldMk cId="4216523365" sldId="257"/>
            <ac:spMk id="3" creationId="{432C04E6-B771-F1FA-85F4-B7984DE55A8E}"/>
          </ac:spMkLst>
        </pc:sp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4:12:47.444" v="4375"/>
        <pc:sldMkLst>
          <pc:docMk/>
          <pc:sldMk cId="3313450045" sldId="258"/>
        </pc:sldMkLst>
        <pc:spChg chg="mod">
          <ac:chgData name="Gutierrez Gallegos, Ashley" userId="8776500a-beca-4741-b8bb-3ce528afa146" providerId="ADAL" clId="{50CF23D3-6CD1-4BE7-B4E3-CE1EB89FB58F}" dt="2025-10-22T21:44:40.752" v="360" actId="20577"/>
          <ac:spMkLst>
            <pc:docMk/>
            <pc:sldMk cId="3313450045" sldId="258"/>
            <ac:spMk id="2" creationId="{8AA144A5-0283-F980-85F3-EE51746FC4CD}"/>
          </ac:spMkLst>
        </pc:spChg>
        <pc:spChg chg="mod">
          <ac:chgData name="Gutierrez Gallegos, Ashley" userId="8776500a-beca-4741-b8bb-3ce528afa146" providerId="ADAL" clId="{50CF23D3-6CD1-4BE7-B4E3-CE1EB89FB58F}" dt="2025-10-22T21:47:00.628" v="379" actId="20577"/>
          <ac:spMkLst>
            <pc:docMk/>
            <pc:sldMk cId="3313450045" sldId="258"/>
            <ac:spMk id="3" creationId="{1A385359-5FD3-D5C8-1467-F7082543AA4C}"/>
          </ac:spMkLst>
        </pc:spChg>
        <pc:picChg chg="add del mod">
          <ac:chgData name="Gutierrez Gallegos, Ashley" userId="8776500a-beca-4741-b8bb-3ce528afa146" providerId="ADAL" clId="{50CF23D3-6CD1-4BE7-B4E3-CE1EB89FB58F}" dt="2025-10-22T21:44:35.159" v="353" actId="478"/>
          <ac:picMkLst>
            <pc:docMk/>
            <pc:sldMk cId="3313450045" sldId="258"/>
            <ac:picMk id="1026" creationId="{72E30CE5-EC24-0ED8-EAE1-DAA363332316}"/>
          </ac:picMkLst>
        </pc:picChg>
      </pc:sldChg>
      <pc:sldChg chg="addSp delSp modSp add del mod modClrScheme chgLayout">
        <pc:chgData name="Gutierrez Gallegos, Ashley" userId="8776500a-beca-4741-b8bb-3ce528afa146" providerId="ADAL" clId="{50CF23D3-6CD1-4BE7-B4E3-CE1EB89FB58F}" dt="2025-10-23T00:27:05.040" v="2879" actId="47"/>
        <pc:sldMkLst>
          <pc:docMk/>
          <pc:sldMk cId="4198690590" sldId="260"/>
        </pc:sldMkLst>
        <pc:spChg chg="mod">
          <ac:chgData name="Gutierrez Gallegos, Ashley" userId="8776500a-beca-4741-b8bb-3ce528afa146" providerId="ADAL" clId="{50CF23D3-6CD1-4BE7-B4E3-CE1EB89FB58F}" dt="2025-10-23T00:23:05.857" v="2822" actId="20577"/>
          <ac:spMkLst>
            <pc:docMk/>
            <pc:sldMk cId="4198690590" sldId="260"/>
            <ac:spMk id="2" creationId="{EC22F81C-2BD8-A4FA-1C47-752CDA28131D}"/>
          </ac:spMkLst>
        </pc:sp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5:16:40.532" v="4535"/>
        <pc:sldMkLst>
          <pc:docMk/>
          <pc:sldMk cId="187927555" sldId="261"/>
        </pc:sldMkLst>
        <pc:spChg chg="add del">
          <ac:chgData name="Gutierrez Gallegos, Ashley" userId="8776500a-beca-4741-b8bb-3ce528afa146" providerId="ADAL" clId="{50CF23D3-6CD1-4BE7-B4E3-CE1EB89FB58F}" dt="2025-10-23T00:26:18.212" v="2861" actId="21"/>
          <ac:spMkLst>
            <pc:docMk/>
            <pc:sldMk cId="187927555" sldId="261"/>
            <ac:spMk id="2" creationId="{9BB750E1-014E-2F32-5FE0-025C27322ADF}"/>
          </ac:spMkLst>
        </pc:spChg>
        <pc:spChg chg="mod ord">
          <ac:chgData name="Gutierrez Gallegos, Ashley" userId="8776500a-beca-4741-b8bb-3ce528afa146" providerId="ADAL" clId="{50CF23D3-6CD1-4BE7-B4E3-CE1EB89FB58F}" dt="2025-10-23T15:15:41.581" v="4532" actId="1076"/>
          <ac:spMkLst>
            <pc:docMk/>
            <pc:sldMk cId="187927555" sldId="261"/>
            <ac:spMk id="3" creationId="{A36B70B6-B9DD-8293-E045-C9E0BE21FEB2}"/>
          </ac:spMkLst>
        </pc:spChg>
        <pc:spChg chg="add del mod">
          <ac:chgData name="Gutierrez Gallegos, Ashley" userId="8776500a-beca-4741-b8bb-3ce528afa146" providerId="ADAL" clId="{50CF23D3-6CD1-4BE7-B4E3-CE1EB89FB58F}" dt="2025-10-23T00:23:41.795" v="2825" actId="478"/>
          <ac:spMkLst>
            <pc:docMk/>
            <pc:sldMk cId="187927555" sldId="261"/>
            <ac:spMk id="5" creationId="{8BEE983C-F2EC-0F39-7C6F-D104BA47A51F}"/>
          </ac:spMkLst>
        </pc:spChg>
        <pc:spChg chg="add del mod">
          <ac:chgData name="Gutierrez Gallegos, Ashley" userId="8776500a-beca-4741-b8bb-3ce528afa146" providerId="ADAL" clId="{50CF23D3-6CD1-4BE7-B4E3-CE1EB89FB58F}" dt="2025-10-23T00:26:07.963" v="2856" actId="478"/>
          <ac:spMkLst>
            <pc:docMk/>
            <pc:sldMk cId="187927555" sldId="261"/>
            <ac:spMk id="9" creationId="{39457FE6-6D19-FF86-503D-8775BCDB76A0}"/>
          </ac:spMkLst>
        </pc:spChg>
        <pc:spChg chg="add del mod">
          <ac:chgData name="Gutierrez Gallegos, Ashley" userId="8776500a-beca-4741-b8bb-3ce528afa146" providerId="ADAL" clId="{50CF23D3-6CD1-4BE7-B4E3-CE1EB89FB58F}" dt="2025-10-23T00:26:57.071" v="2875" actId="478"/>
          <ac:spMkLst>
            <pc:docMk/>
            <pc:sldMk cId="187927555" sldId="261"/>
            <ac:spMk id="10" creationId="{98776BF6-3421-F8E1-F7F6-F8F1C7185C32}"/>
          </ac:spMkLst>
        </pc:spChg>
        <pc:spChg chg="add del mod">
          <ac:chgData name="Gutierrez Gallegos, Ashley" userId="8776500a-beca-4741-b8bb-3ce528afa146" providerId="ADAL" clId="{50CF23D3-6CD1-4BE7-B4E3-CE1EB89FB58F}" dt="2025-10-23T00:26:05.825" v="2853" actId="26606"/>
          <ac:spMkLst>
            <pc:docMk/>
            <pc:sldMk cId="187927555" sldId="261"/>
            <ac:spMk id="11" creationId="{213BD793-50A1-1D01-8DB7-FC708DF52117}"/>
          </ac:spMkLst>
        </pc:spChg>
        <pc:spChg chg="add del mod">
          <ac:chgData name="Gutierrez Gallegos, Ashley" userId="8776500a-beca-4741-b8bb-3ce528afa146" providerId="ADAL" clId="{50CF23D3-6CD1-4BE7-B4E3-CE1EB89FB58F}" dt="2025-10-23T00:25:02.805" v="2840" actId="26606"/>
          <ac:spMkLst>
            <pc:docMk/>
            <pc:sldMk cId="187927555" sldId="261"/>
            <ac:spMk id="12" creationId="{9E357E88-323E-8AAD-8993-4EBF0FCC3546}"/>
          </ac:spMkLst>
        </pc:spChg>
        <pc:spChg chg="add del mod">
          <ac:chgData name="Gutierrez Gallegos, Ashley" userId="8776500a-beca-4741-b8bb-3ce528afa146" providerId="ADAL" clId="{50CF23D3-6CD1-4BE7-B4E3-CE1EB89FB58F}" dt="2025-10-23T00:26:05.825" v="2853" actId="26606"/>
          <ac:spMkLst>
            <pc:docMk/>
            <pc:sldMk cId="187927555" sldId="261"/>
            <ac:spMk id="13" creationId="{0D8D4EB4-54C2-98B2-ECFB-7FD4728F008A}"/>
          </ac:spMkLst>
        </pc:spChg>
        <pc:spChg chg="add del mod">
          <ac:chgData name="Gutierrez Gallegos, Ashley" userId="8776500a-beca-4741-b8bb-3ce528afa146" providerId="ADAL" clId="{50CF23D3-6CD1-4BE7-B4E3-CE1EB89FB58F}" dt="2025-10-23T00:25:02.805" v="2840" actId="26606"/>
          <ac:spMkLst>
            <pc:docMk/>
            <pc:sldMk cId="187927555" sldId="261"/>
            <ac:spMk id="14" creationId="{145675C2-33EA-28A2-E586-39A6E16A647D}"/>
          </ac:spMkLst>
        </pc:spChg>
        <pc:spChg chg="add del mod">
          <ac:chgData name="Gutierrez Gallegos, Ashley" userId="8776500a-beca-4741-b8bb-3ce528afa146" providerId="ADAL" clId="{50CF23D3-6CD1-4BE7-B4E3-CE1EB89FB58F}" dt="2025-10-23T00:26:19.774" v="2862" actId="478"/>
          <ac:spMkLst>
            <pc:docMk/>
            <pc:sldMk cId="187927555" sldId="261"/>
            <ac:spMk id="15" creationId="{A8CF4D7C-CDD4-DC52-9303-4342252188E2}"/>
          </ac:spMkLst>
        </pc:spChg>
        <pc:spChg chg="add del mod">
          <ac:chgData name="Gutierrez Gallegos, Ashley" userId="8776500a-beca-4741-b8bb-3ce528afa146" providerId="ADAL" clId="{50CF23D3-6CD1-4BE7-B4E3-CE1EB89FB58F}" dt="2025-10-23T00:25:02.805" v="2840" actId="26606"/>
          <ac:spMkLst>
            <pc:docMk/>
            <pc:sldMk cId="187927555" sldId="261"/>
            <ac:spMk id="16" creationId="{AF066077-9C69-397C-D8A4-7B0A95B51D87}"/>
          </ac:spMkLst>
        </pc:spChg>
        <pc:spChg chg="add del mod">
          <ac:chgData name="Gutierrez Gallegos, Ashley" userId="8776500a-beca-4741-b8bb-3ce528afa146" providerId="ADAL" clId="{50CF23D3-6CD1-4BE7-B4E3-CE1EB89FB58F}" dt="2025-10-23T00:27:01.368" v="2877" actId="478"/>
          <ac:spMkLst>
            <pc:docMk/>
            <pc:sldMk cId="187927555" sldId="261"/>
            <ac:spMk id="17" creationId="{9E59F983-8930-00B4-FCCA-B3955134AB90}"/>
          </ac:spMkLst>
        </pc:spChg>
        <pc:spChg chg="add del mod">
          <ac:chgData name="Gutierrez Gallegos, Ashley" userId="8776500a-beca-4741-b8bb-3ce528afa146" providerId="ADAL" clId="{50CF23D3-6CD1-4BE7-B4E3-CE1EB89FB58F}" dt="2025-10-23T00:26:05.825" v="2853" actId="26606"/>
          <ac:spMkLst>
            <pc:docMk/>
            <pc:sldMk cId="187927555" sldId="261"/>
            <ac:spMk id="18" creationId="{BDE31AE7-9E8C-965F-03FE-F4AC22297852}"/>
          </ac:spMkLst>
        </pc:spChg>
        <pc:spChg chg="add del mod">
          <ac:chgData name="Gutierrez Gallegos, Ashley" userId="8776500a-beca-4741-b8bb-3ce528afa146" providerId="ADAL" clId="{50CF23D3-6CD1-4BE7-B4E3-CE1EB89FB58F}" dt="2025-10-23T00:27:02.877" v="2878" actId="478"/>
          <ac:spMkLst>
            <pc:docMk/>
            <pc:sldMk cId="187927555" sldId="261"/>
            <ac:spMk id="19" creationId="{D9193BE8-2C82-4DEF-B870-131C919B0254}"/>
          </ac:spMkLst>
        </pc:spChg>
        <pc:spChg chg="add mod">
          <ac:chgData name="Gutierrez Gallegos, Ashley" userId="8776500a-beca-4741-b8bb-3ce528afa146" providerId="ADAL" clId="{50CF23D3-6CD1-4BE7-B4E3-CE1EB89FB58F}" dt="2025-10-23T00:26:51.150" v="2873" actId="1076"/>
          <ac:spMkLst>
            <pc:docMk/>
            <pc:sldMk cId="187927555" sldId="261"/>
            <ac:spMk id="20" creationId="{9BB750E1-014E-2F32-5FE0-025C27322ADF}"/>
          </ac:spMkLst>
        </pc:spChg>
        <pc:picChg chg="add mod">
          <ac:chgData name="Gutierrez Gallegos, Ashley" userId="8776500a-beca-4741-b8bb-3ce528afa146" providerId="ADAL" clId="{50CF23D3-6CD1-4BE7-B4E3-CE1EB89FB58F}" dt="2025-10-23T15:15:37.851" v="4531" actId="1076"/>
          <ac:picMkLst>
            <pc:docMk/>
            <pc:sldMk cId="187927555" sldId="261"/>
            <ac:picMk id="4" creationId="{2547FC44-B463-50A1-5678-A6ADE060C77F}"/>
          </ac:picMkLst>
        </pc:picChg>
        <pc:picChg chg="del">
          <ac:chgData name="Gutierrez Gallegos, Ashley" userId="8776500a-beca-4741-b8bb-3ce528afa146" providerId="ADAL" clId="{50CF23D3-6CD1-4BE7-B4E3-CE1EB89FB58F}" dt="2025-10-23T00:23:20.716" v="2823" actId="478"/>
          <ac:picMkLst>
            <pc:docMk/>
            <pc:sldMk cId="187927555" sldId="261"/>
            <ac:picMk id="6" creationId="{06F67A15-9C01-5611-BBA1-8F2F4FEFC446}"/>
          </ac:picMkLst>
        </pc:picChg>
        <pc:picChg chg="add mod ord">
          <ac:chgData name="Gutierrez Gallegos, Ashley" userId="8776500a-beca-4741-b8bb-3ce528afa146" providerId="ADAL" clId="{50CF23D3-6CD1-4BE7-B4E3-CE1EB89FB58F}" dt="2025-10-23T00:26:25.214" v="2863" actId="26606"/>
          <ac:picMkLst>
            <pc:docMk/>
            <pc:sldMk cId="187927555" sldId="261"/>
            <ac:picMk id="7" creationId="{F396703E-A3CE-EA06-5BD3-627ACBBF3AF0}"/>
          </ac:picMkLst>
        </pc:pic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5:26:55.392" v="4582" actId="20577"/>
        <pc:sldMkLst>
          <pc:docMk/>
          <pc:sldMk cId="1941379388" sldId="263"/>
        </pc:sldMkLst>
        <pc:spChg chg="mod">
          <ac:chgData name="Gutierrez Gallegos, Ashley" userId="8776500a-beca-4741-b8bb-3ce528afa146" providerId="ADAL" clId="{50CF23D3-6CD1-4BE7-B4E3-CE1EB89FB58F}" dt="2025-10-23T00:55:46.796" v="3537" actId="26606"/>
          <ac:spMkLst>
            <pc:docMk/>
            <pc:sldMk cId="1941379388" sldId="263"/>
            <ac:spMk id="2" creationId="{90979F20-7FE0-9464-CC8C-AAB74EE175D5}"/>
          </ac:spMkLst>
        </pc:spChg>
        <pc:spChg chg="mod">
          <ac:chgData name="Gutierrez Gallegos, Ashley" userId="8776500a-beca-4741-b8bb-3ce528afa146" providerId="ADAL" clId="{50CF23D3-6CD1-4BE7-B4E3-CE1EB89FB58F}" dt="2025-10-23T15:26:55.392" v="4582" actId="20577"/>
          <ac:spMkLst>
            <pc:docMk/>
            <pc:sldMk cId="1941379388" sldId="263"/>
            <ac:spMk id="4" creationId="{A8072345-EDED-4266-CFF8-650FF0BB1E47}"/>
          </ac:spMkLst>
        </pc:spChg>
        <pc:spChg chg="add del mod">
          <ac:chgData name="Gutierrez Gallegos, Ashley" userId="8776500a-beca-4741-b8bb-3ce528afa146" providerId="ADAL" clId="{50CF23D3-6CD1-4BE7-B4E3-CE1EB89FB58F}" dt="2025-10-23T00:55:46.796" v="3537" actId="26606"/>
          <ac:spMkLst>
            <pc:docMk/>
            <pc:sldMk cId="1941379388" sldId="263"/>
            <ac:spMk id="5" creationId="{E313D30C-0422-EB43-83DB-3DEA3940BEEF}"/>
          </ac:spMkLst>
        </pc:spChg>
        <pc:spChg chg="add del mod">
          <ac:chgData name="Gutierrez Gallegos, Ashley" userId="8776500a-beca-4741-b8bb-3ce528afa146" providerId="ADAL" clId="{50CF23D3-6CD1-4BE7-B4E3-CE1EB89FB58F}" dt="2025-10-23T00:55:38.043" v="3530" actId="26606"/>
          <ac:spMkLst>
            <pc:docMk/>
            <pc:sldMk cId="1941379388" sldId="263"/>
            <ac:spMk id="10" creationId="{815C266C-452F-33C1-452C-24DEF2946981}"/>
          </ac:spMkLst>
        </pc:spChg>
        <pc:spChg chg="add del mod">
          <ac:chgData name="Gutierrez Gallegos, Ashley" userId="8776500a-beca-4741-b8bb-3ce528afa146" providerId="ADAL" clId="{50CF23D3-6CD1-4BE7-B4E3-CE1EB89FB58F}" dt="2025-10-23T00:55:38.043" v="3530" actId="26606"/>
          <ac:spMkLst>
            <pc:docMk/>
            <pc:sldMk cId="1941379388" sldId="263"/>
            <ac:spMk id="12" creationId="{F822234F-BEB6-AE4E-E5E8-B9E93B5F4FA8}"/>
          </ac:spMkLst>
        </pc:spChg>
        <pc:spChg chg="add del mod">
          <ac:chgData name="Gutierrez Gallegos, Ashley" userId="8776500a-beca-4741-b8bb-3ce528afa146" providerId="ADAL" clId="{50CF23D3-6CD1-4BE7-B4E3-CE1EB89FB58F}" dt="2025-10-23T00:55:38.043" v="3530" actId="26606"/>
          <ac:spMkLst>
            <pc:docMk/>
            <pc:sldMk cId="1941379388" sldId="263"/>
            <ac:spMk id="14" creationId="{225343E8-88CD-B3C0-B6AC-EB58927BDF45}"/>
          </ac:spMkLst>
        </pc:spChg>
        <pc:spChg chg="add del mod">
          <ac:chgData name="Gutierrez Gallegos, Ashley" userId="8776500a-beca-4741-b8bb-3ce528afa146" providerId="ADAL" clId="{50CF23D3-6CD1-4BE7-B4E3-CE1EB89FB58F}" dt="2025-10-23T00:55:44.288" v="3532" actId="26606"/>
          <ac:spMkLst>
            <pc:docMk/>
            <pc:sldMk cId="1941379388" sldId="263"/>
            <ac:spMk id="16" creationId="{245F5E81-04E0-B3D1-7F87-1ED866689DF1}"/>
          </ac:spMkLst>
        </pc:spChg>
        <pc:spChg chg="add del mod">
          <ac:chgData name="Gutierrez Gallegos, Ashley" userId="8776500a-beca-4741-b8bb-3ce528afa146" providerId="ADAL" clId="{50CF23D3-6CD1-4BE7-B4E3-CE1EB89FB58F}" dt="2025-10-23T00:55:44.288" v="3532" actId="26606"/>
          <ac:spMkLst>
            <pc:docMk/>
            <pc:sldMk cId="1941379388" sldId="263"/>
            <ac:spMk id="17" creationId="{1FAAAAD8-8903-5999-B15A-FC706A59AC58}"/>
          </ac:spMkLst>
        </pc:spChg>
        <pc:spChg chg="add del mod">
          <ac:chgData name="Gutierrez Gallegos, Ashley" userId="8776500a-beca-4741-b8bb-3ce528afa146" providerId="ADAL" clId="{50CF23D3-6CD1-4BE7-B4E3-CE1EB89FB58F}" dt="2025-10-23T00:55:44.288" v="3532" actId="26606"/>
          <ac:spMkLst>
            <pc:docMk/>
            <pc:sldMk cId="1941379388" sldId="263"/>
            <ac:spMk id="18" creationId="{BE956A7D-F569-5BA6-1B84-8C712D7889F3}"/>
          </ac:spMkLst>
        </pc:spChg>
        <pc:spChg chg="add del mod">
          <ac:chgData name="Gutierrez Gallegos, Ashley" userId="8776500a-beca-4741-b8bb-3ce528afa146" providerId="ADAL" clId="{50CF23D3-6CD1-4BE7-B4E3-CE1EB89FB58F}" dt="2025-10-23T00:55:45.728" v="3534" actId="26606"/>
          <ac:spMkLst>
            <pc:docMk/>
            <pc:sldMk cId="1941379388" sldId="263"/>
            <ac:spMk id="20" creationId="{4A259968-EF0C-2D3D-734F-819B781C0ABB}"/>
          </ac:spMkLst>
        </pc:spChg>
        <pc:spChg chg="add del mod">
          <ac:chgData name="Gutierrez Gallegos, Ashley" userId="8776500a-beca-4741-b8bb-3ce528afa146" providerId="ADAL" clId="{50CF23D3-6CD1-4BE7-B4E3-CE1EB89FB58F}" dt="2025-10-23T00:55:45.728" v="3534" actId="26606"/>
          <ac:spMkLst>
            <pc:docMk/>
            <pc:sldMk cId="1941379388" sldId="263"/>
            <ac:spMk id="21" creationId="{2DC93299-0147-E12D-AE43-37A987F3156F}"/>
          </ac:spMkLst>
        </pc:spChg>
        <pc:spChg chg="add del mod">
          <ac:chgData name="Gutierrez Gallegos, Ashley" userId="8776500a-beca-4741-b8bb-3ce528afa146" providerId="ADAL" clId="{50CF23D3-6CD1-4BE7-B4E3-CE1EB89FB58F}" dt="2025-10-23T00:55:45.728" v="3534" actId="26606"/>
          <ac:spMkLst>
            <pc:docMk/>
            <pc:sldMk cId="1941379388" sldId="263"/>
            <ac:spMk id="22" creationId="{1CE8D349-E0CD-43B4-22B5-17D29202E798}"/>
          </ac:spMkLst>
        </pc:spChg>
        <pc:spChg chg="add del mod">
          <ac:chgData name="Gutierrez Gallegos, Ashley" userId="8776500a-beca-4741-b8bb-3ce528afa146" providerId="ADAL" clId="{50CF23D3-6CD1-4BE7-B4E3-CE1EB89FB58F}" dt="2025-10-23T00:55:46.791" v="3536" actId="26606"/>
          <ac:spMkLst>
            <pc:docMk/>
            <pc:sldMk cId="1941379388" sldId="263"/>
            <ac:spMk id="24" creationId="{245F5E81-04E0-B3D1-7F87-1ED866689DF1}"/>
          </ac:spMkLst>
        </pc:spChg>
        <pc:spChg chg="add del mod">
          <ac:chgData name="Gutierrez Gallegos, Ashley" userId="8776500a-beca-4741-b8bb-3ce528afa146" providerId="ADAL" clId="{50CF23D3-6CD1-4BE7-B4E3-CE1EB89FB58F}" dt="2025-10-23T00:55:46.791" v="3536" actId="26606"/>
          <ac:spMkLst>
            <pc:docMk/>
            <pc:sldMk cId="1941379388" sldId="263"/>
            <ac:spMk id="25" creationId="{1FAAAAD8-8903-5999-B15A-FC706A59AC58}"/>
          </ac:spMkLst>
        </pc:spChg>
        <pc:spChg chg="add del mod">
          <ac:chgData name="Gutierrez Gallegos, Ashley" userId="8776500a-beca-4741-b8bb-3ce528afa146" providerId="ADAL" clId="{50CF23D3-6CD1-4BE7-B4E3-CE1EB89FB58F}" dt="2025-10-23T00:55:46.791" v="3536" actId="26606"/>
          <ac:spMkLst>
            <pc:docMk/>
            <pc:sldMk cId="1941379388" sldId="263"/>
            <ac:spMk id="26" creationId="{BE956A7D-F569-5BA6-1B84-8C712D7889F3}"/>
          </ac:spMkLst>
        </pc:spChg>
        <pc:spChg chg="add del mod">
          <ac:chgData name="Gutierrez Gallegos, Ashley" userId="8776500a-beca-4741-b8bb-3ce528afa146" providerId="ADAL" clId="{50CF23D3-6CD1-4BE7-B4E3-CE1EB89FB58F}" dt="2025-10-23T01:13:28.419" v="3698" actId="478"/>
          <ac:spMkLst>
            <pc:docMk/>
            <pc:sldMk cId="1941379388" sldId="263"/>
            <ac:spMk id="28" creationId="{815C266C-452F-33C1-452C-24DEF2946981}"/>
          </ac:spMkLst>
        </pc:spChg>
        <pc:spChg chg="add del mod">
          <ac:chgData name="Gutierrez Gallegos, Ashley" userId="8776500a-beca-4741-b8bb-3ce528afa146" providerId="ADAL" clId="{50CF23D3-6CD1-4BE7-B4E3-CE1EB89FB58F}" dt="2025-10-23T01:13:30.050" v="3699" actId="478"/>
          <ac:spMkLst>
            <pc:docMk/>
            <pc:sldMk cId="1941379388" sldId="263"/>
            <ac:spMk id="29" creationId="{F822234F-BEB6-AE4E-E5E8-B9E93B5F4FA8}"/>
          </ac:spMkLst>
        </pc:spChg>
        <pc:spChg chg="add del mod">
          <ac:chgData name="Gutierrez Gallegos, Ashley" userId="8776500a-beca-4741-b8bb-3ce528afa146" providerId="ADAL" clId="{50CF23D3-6CD1-4BE7-B4E3-CE1EB89FB58F}" dt="2025-10-23T01:13:33.216" v="3701" actId="478"/>
          <ac:spMkLst>
            <pc:docMk/>
            <pc:sldMk cId="1941379388" sldId="263"/>
            <ac:spMk id="30" creationId="{225343E8-88CD-B3C0-B6AC-EB58927BDF45}"/>
          </ac:spMkLst>
        </pc:spChg>
        <pc:picChg chg="del">
          <ac:chgData name="Gutierrez Gallegos, Ashley" userId="8776500a-beca-4741-b8bb-3ce528afa146" providerId="ADAL" clId="{50CF23D3-6CD1-4BE7-B4E3-CE1EB89FB58F}" dt="2025-10-23T00:55:27.512" v="3528" actId="478"/>
          <ac:picMkLst>
            <pc:docMk/>
            <pc:sldMk cId="1941379388" sldId="263"/>
            <ac:picMk id="8" creationId="{F5936B23-9709-D140-6D67-730B075372B1}"/>
          </ac:picMkLst>
        </pc:pic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4:35:54.227" v="4522"/>
        <pc:sldMkLst>
          <pc:docMk/>
          <pc:sldMk cId="3599844030" sldId="265"/>
        </pc:sldMkLst>
        <pc:spChg chg="add del">
          <ac:chgData name="Gutierrez Gallegos, Ashley" userId="8776500a-beca-4741-b8bb-3ce528afa146" providerId="ADAL" clId="{50CF23D3-6CD1-4BE7-B4E3-CE1EB89FB58F}" dt="2025-10-23T14:34:03.768" v="4507" actId="22"/>
          <ac:spMkLst>
            <pc:docMk/>
            <pc:sldMk cId="3599844030" sldId="265"/>
            <ac:spMk id="3" creationId="{AC35E549-83E7-CACC-BD23-A70B8514368D}"/>
          </ac:spMkLst>
        </pc:spChg>
        <pc:spChg chg="mod">
          <ac:chgData name="Gutierrez Gallegos, Ashley" userId="8776500a-beca-4741-b8bb-3ce528afa146" providerId="ADAL" clId="{50CF23D3-6CD1-4BE7-B4E3-CE1EB89FB58F}" dt="2025-10-23T02:02:05.168" v="4337" actId="1076"/>
          <ac:spMkLst>
            <pc:docMk/>
            <pc:sldMk cId="3599844030" sldId="265"/>
            <ac:spMk id="4" creationId="{CBAD71A6-1036-A099-9BDF-27C11F75648B}"/>
          </ac:spMkLst>
        </pc:spChg>
        <pc:spChg chg="add del mod">
          <ac:chgData name="Gutierrez Gallegos, Ashley" userId="8776500a-beca-4741-b8bb-3ce528afa146" providerId="ADAL" clId="{50CF23D3-6CD1-4BE7-B4E3-CE1EB89FB58F}" dt="2025-10-23T14:34:24.800" v="4511" actId="22"/>
          <ac:spMkLst>
            <pc:docMk/>
            <pc:sldMk cId="3599844030" sldId="265"/>
            <ac:spMk id="6" creationId="{411A3B00-B183-B7AC-09E7-F4C37E6F81FE}"/>
          </ac:spMkLst>
        </pc:spChg>
        <pc:spChg chg="add del mod">
          <ac:chgData name="Gutierrez Gallegos, Ashley" userId="8776500a-beca-4741-b8bb-3ce528afa146" providerId="ADAL" clId="{50CF23D3-6CD1-4BE7-B4E3-CE1EB89FB58F}" dt="2025-10-23T01:46:39.001" v="3854" actId="478"/>
          <ac:spMkLst>
            <pc:docMk/>
            <pc:sldMk cId="3599844030" sldId="265"/>
            <ac:spMk id="23" creationId="{37382A90-B64C-EC65-747E-36D6B5EAB0A3}"/>
          </ac:spMkLst>
        </pc:spChg>
        <pc:spChg chg="add del mod">
          <ac:chgData name="Gutierrez Gallegos, Ashley" userId="8776500a-beca-4741-b8bb-3ce528afa146" providerId="ADAL" clId="{50CF23D3-6CD1-4BE7-B4E3-CE1EB89FB58F}" dt="2025-10-23T01:46:55.761" v="3857" actId="478"/>
          <ac:spMkLst>
            <pc:docMk/>
            <pc:sldMk cId="3599844030" sldId="265"/>
            <ac:spMk id="28" creationId="{57F87934-2E26-9A30-E2C6-1325FF5710B4}"/>
          </ac:spMkLst>
        </pc:spChg>
        <pc:spChg chg="add del mod">
          <ac:chgData name="Gutierrez Gallegos, Ashley" userId="8776500a-beca-4741-b8bb-3ce528afa146" providerId="ADAL" clId="{50CF23D3-6CD1-4BE7-B4E3-CE1EB89FB58F}" dt="2025-10-23T01:46:58.478" v="3858" actId="478"/>
          <ac:spMkLst>
            <pc:docMk/>
            <pc:sldMk cId="3599844030" sldId="265"/>
            <ac:spMk id="33" creationId="{060BA95E-2B30-949E-980E-F3EBFC67CA2B}"/>
          </ac:spMkLst>
        </pc:spChg>
        <pc:spChg chg="add del mod">
          <ac:chgData name="Gutierrez Gallegos, Ashley" userId="8776500a-beca-4741-b8bb-3ce528afa146" providerId="ADAL" clId="{50CF23D3-6CD1-4BE7-B4E3-CE1EB89FB58F}" dt="2025-10-23T01:46:59.909" v="3859" actId="478"/>
          <ac:spMkLst>
            <pc:docMk/>
            <pc:sldMk cId="3599844030" sldId="265"/>
            <ac:spMk id="34" creationId="{A2324921-5232-AD41-EF9B-35690F333110}"/>
          </ac:spMkLst>
        </pc:sp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4:33:07.466" v="4504"/>
        <pc:sldMkLst>
          <pc:docMk/>
          <pc:sldMk cId="3947552595" sldId="266"/>
        </pc:sldMkLst>
        <pc:spChg chg="mod ord">
          <ac:chgData name="Gutierrez Gallegos, Ashley" userId="8776500a-beca-4741-b8bb-3ce528afa146" providerId="ADAL" clId="{50CF23D3-6CD1-4BE7-B4E3-CE1EB89FB58F}" dt="2025-10-22T23:20:41.123" v="1350" actId="26606"/>
          <ac:spMkLst>
            <pc:docMk/>
            <pc:sldMk cId="3947552595" sldId="266"/>
            <ac:spMk id="2" creationId="{8A497B4E-3C70-7F36-A4BF-7CA5CBC848F4}"/>
          </ac:spMkLst>
        </pc:spChg>
        <pc:spChg chg="mod">
          <ac:chgData name="Gutierrez Gallegos, Ashley" userId="8776500a-beca-4741-b8bb-3ce528afa146" providerId="ADAL" clId="{50CF23D3-6CD1-4BE7-B4E3-CE1EB89FB58F}" dt="2025-10-23T01:48:02.775" v="3884" actId="20577"/>
          <ac:spMkLst>
            <pc:docMk/>
            <pc:sldMk cId="3947552595" sldId="266"/>
            <ac:spMk id="3" creationId="{4227E922-AE57-EC70-406A-77ED03351FF3}"/>
          </ac:spMkLst>
        </pc:spChg>
        <pc:spChg chg="add mod">
          <ac:chgData name="Gutierrez Gallegos, Ashley" userId="8776500a-beca-4741-b8bb-3ce528afa146" providerId="ADAL" clId="{50CF23D3-6CD1-4BE7-B4E3-CE1EB89FB58F}" dt="2025-10-22T23:20:41.123" v="1350" actId="26606"/>
          <ac:spMkLst>
            <pc:docMk/>
            <pc:sldMk cId="3947552595" sldId="266"/>
            <ac:spMk id="5135" creationId="{3A99BBDB-7889-949B-1E75-B6BB8DB73E9E}"/>
          </ac:spMkLst>
        </pc:spChg>
        <pc:picChg chg="add mod ord">
          <ac:chgData name="Gutierrez Gallegos, Ashley" userId="8776500a-beca-4741-b8bb-3ce528afa146" providerId="ADAL" clId="{50CF23D3-6CD1-4BE7-B4E3-CE1EB89FB58F}" dt="2025-10-22T23:20:41.123" v="1350" actId="26606"/>
          <ac:picMkLst>
            <pc:docMk/>
            <pc:sldMk cId="3947552595" sldId="266"/>
            <ac:picMk id="5122" creationId="{F664B538-DB59-78E3-D5F5-332DCEFC27E3}"/>
          </ac:picMkLst>
        </pc:picChg>
      </pc:sldChg>
      <pc:sldChg chg="addSp delSp modSp mod modTransition modClrScheme chgLayout">
        <pc:chgData name="Gutierrez Gallegos, Ashley" userId="8776500a-beca-4741-b8bb-3ce528afa146" providerId="ADAL" clId="{50CF23D3-6CD1-4BE7-B4E3-CE1EB89FB58F}" dt="2025-10-23T14:12:47.444" v="4375"/>
        <pc:sldMkLst>
          <pc:docMk/>
          <pc:sldMk cId="2999686948" sldId="267"/>
        </pc:sldMkLst>
        <pc:spChg chg="mod ord">
          <ac:chgData name="Gutierrez Gallegos, Ashley" userId="8776500a-beca-4741-b8bb-3ce528afa146" providerId="ADAL" clId="{50CF23D3-6CD1-4BE7-B4E3-CE1EB89FB58F}" dt="2025-10-22T23:09:46.744" v="783" actId="26606"/>
          <ac:spMkLst>
            <pc:docMk/>
            <pc:sldMk cId="2999686948" sldId="267"/>
            <ac:spMk id="2" creationId="{E4A209B1-CECE-7466-7044-9D73619E56A1}"/>
          </ac:spMkLst>
        </pc:spChg>
      </pc:sldChg>
      <pc:sldChg chg="addSp delSp modSp mod modTransition modAnim chgLayout">
        <pc:chgData name="Gutierrez Gallegos, Ashley" userId="8776500a-beca-4741-b8bb-3ce528afa146" providerId="ADAL" clId="{50CF23D3-6CD1-4BE7-B4E3-CE1EB89FB58F}" dt="2025-10-23T14:31:46.368" v="4499"/>
        <pc:sldMkLst>
          <pc:docMk/>
          <pc:sldMk cId="2651058474" sldId="268"/>
        </pc:sldMkLst>
        <pc:spChg chg="mod">
          <ac:chgData name="Gutierrez Gallegos, Ashley" userId="8776500a-beca-4741-b8bb-3ce528afa146" providerId="ADAL" clId="{50CF23D3-6CD1-4BE7-B4E3-CE1EB89FB58F}" dt="2025-10-22T23:23:29.570" v="1610" actId="26606"/>
          <ac:spMkLst>
            <pc:docMk/>
            <pc:sldMk cId="2651058474" sldId="268"/>
            <ac:spMk id="4" creationId="{3E2F8EAF-D9DE-9FD3-ED83-7032E7D7FC06}"/>
          </ac:spMkLst>
        </pc:spChg>
        <pc:spChg chg="mod">
          <ac:chgData name="Gutierrez Gallegos, Ashley" userId="8776500a-beca-4741-b8bb-3ce528afa146" providerId="ADAL" clId="{50CF23D3-6CD1-4BE7-B4E3-CE1EB89FB58F}" dt="2025-10-22T23:27:50.321" v="1664" actId="14100"/>
          <ac:spMkLst>
            <pc:docMk/>
            <pc:sldMk cId="2651058474" sldId="268"/>
            <ac:spMk id="5" creationId="{0EA6679F-0290-515C-BB0F-947C10AC81E4}"/>
          </ac:spMkLst>
        </pc:spChg>
      </pc:sldChg>
      <pc:sldChg chg="del">
        <pc:chgData name="Gutierrez Gallegos, Ashley" userId="8776500a-beca-4741-b8bb-3ce528afa146" providerId="ADAL" clId="{50CF23D3-6CD1-4BE7-B4E3-CE1EB89FB58F}" dt="2025-10-23T00:45:48.102" v="3301" actId="47"/>
        <pc:sldMkLst>
          <pc:docMk/>
          <pc:sldMk cId="1384372434" sldId="269"/>
        </pc:sldMkLst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5:31:38.751" v="4593"/>
        <pc:sldMkLst>
          <pc:docMk/>
          <pc:sldMk cId="3762730561" sldId="270"/>
        </pc:sldMkLst>
        <pc:spChg chg="mod">
          <ac:chgData name="Gutierrez Gallegos, Ashley" userId="8776500a-beca-4741-b8bb-3ce528afa146" providerId="ADAL" clId="{50CF23D3-6CD1-4BE7-B4E3-CE1EB89FB58F}" dt="2025-10-23T01:34:23.583" v="3734" actId="26606"/>
          <ac:spMkLst>
            <pc:docMk/>
            <pc:sldMk cId="3762730561" sldId="270"/>
            <ac:spMk id="2" creationId="{AC96BA28-7B5B-3D59-0D23-C072A5C2A52B}"/>
          </ac:spMkLst>
        </pc:spChg>
        <pc:spChg chg="add mod">
          <ac:chgData name="Gutierrez Gallegos, Ashley" userId="8776500a-beca-4741-b8bb-3ce528afa146" providerId="ADAL" clId="{50CF23D3-6CD1-4BE7-B4E3-CE1EB89FB58F}" dt="2025-10-23T01:34:23.583" v="3734" actId="26606"/>
          <ac:spMkLst>
            <pc:docMk/>
            <pc:sldMk cId="3762730561" sldId="270"/>
            <ac:spMk id="4" creationId="{02B11615-73C0-C190-C1CA-975A42917C4F}"/>
          </ac:spMkLst>
        </pc:spChg>
        <pc:spChg chg="add del mod">
          <ac:chgData name="Gutierrez Gallegos, Ashley" userId="8776500a-beca-4741-b8bb-3ce528afa146" providerId="ADAL" clId="{50CF23D3-6CD1-4BE7-B4E3-CE1EB89FB58F}" dt="2025-10-23T01:34:28.304" v="3735" actId="478"/>
          <ac:spMkLst>
            <pc:docMk/>
            <pc:sldMk cId="3762730561" sldId="270"/>
            <ac:spMk id="9" creationId="{FB73135C-2C47-13D0-41CA-32F82144C3D4}"/>
          </ac:spMkLst>
        </pc:spChg>
        <pc:spChg chg="add del mod">
          <ac:chgData name="Gutierrez Gallegos, Ashley" userId="8776500a-beca-4741-b8bb-3ce528afa146" providerId="ADAL" clId="{50CF23D3-6CD1-4BE7-B4E3-CE1EB89FB58F}" dt="2025-10-23T01:34:30.309" v="3736" actId="478"/>
          <ac:spMkLst>
            <pc:docMk/>
            <pc:sldMk cId="3762730561" sldId="270"/>
            <ac:spMk id="11" creationId="{8C4C123E-C542-CF30-0321-CB34ABABED7F}"/>
          </ac:spMkLst>
        </pc:spChg>
        <pc:spChg chg="add del mod">
          <ac:chgData name="Gutierrez Gallegos, Ashley" userId="8776500a-beca-4741-b8bb-3ce528afa146" providerId="ADAL" clId="{50CF23D3-6CD1-4BE7-B4E3-CE1EB89FB58F}" dt="2025-10-23T01:34:31.844" v="3737" actId="478"/>
          <ac:spMkLst>
            <pc:docMk/>
            <pc:sldMk cId="3762730561" sldId="270"/>
            <ac:spMk id="13" creationId="{3EE5BA7C-3FF6-8E2C-3822-7664550A9BC2}"/>
          </ac:spMkLst>
        </pc:spChg>
      </pc:sldChg>
      <pc:sldChg chg="addSp delSp modSp mod modTransition modClrScheme modAnim chgLayout">
        <pc:chgData name="Gutierrez Gallegos, Ashley" userId="8776500a-beca-4741-b8bb-3ce528afa146" providerId="ADAL" clId="{50CF23D3-6CD1-4BE7-B4E3-CE1EB89FB58F}" dt="2025-10-23T14:22:36.930" v="4471"/>
        <pc:sldMkLst>
          <pc:docMk/>
          <pc:sldMk cId="1471035344" sldId="1577"/>
        </pc:sldMkLst>
        <pc:spChg chg="del mod">
          <ac:chgData name="Gutierrez Gallegos, Ashley" userId="8776500a-beca-4741-b8bb-3ce528afa146" providerId="ADAL" clId="{50CF23D3-6CD1-4BE7-B4E3-CE1EB89FB58F}" dt="2025-10-23T00:17:49.636" v="2730" actId="478"/>
          <ac:spMkLst>
            <pc:docMk/>
            <pc:sldMk cId="1471035344" sldId="1577"/>
            <ac:spMk id="2" creationId="{B2E133A0-1764-3DC0-A9D7-7733B04AFC75}"/>
          </ac:spMkLst>
        </pc:spChg>
        <pc:spChg chg="add del mod ord">
          <ac:chgData name="Gutierrez Gallegos, Ashley" userId="8776500a-beca-4741-b8bb-3ce528afa146" providerId="ADAL" clId="{50CF23D3-6CD1-4BE7-B4E3-CE1EB89FB58F}" dt="2025-10-23T00:16:26.032" v="2680" actId="478"/>
          <ac:spMkLst>
            <pc:docMk/>
            <pc:sldMk cId="1471035344" sldId="1577"/>
            <ac:spMk id="3" creationId="{8DC6822A-D1D9-EA6C-D8F4-6F6AB9565D17}"/>
          </ac:spMkLst>
        </pc:spChg>
        <pc:spChg chg="add del mod">
          <ac:chgData name="Gutierrez Gallegos, Ashley" userId="8776500a-beca-4741-b8bb-3ce528afa146" providerId="ADAL" clId="{50CF23D3-6CD1-4BE7-B4E3-CE1EB89FB58F}" dt="2025-10-23T00:16:23.235" v="2678" actId="478"/>
          <ac:spMkLst>
            <pc:docMk/>
            <pc:sldMk cId="1471035344" sldId="1577"/>
            <ac:spMk id="7" creationId="{6FD8F950-C541-ECD2-7318-BA009E7426FE}"/>
          </ac:spMkLst>
        </pc:spChg>
        <pc:spChg chg="add del mod">
          <ac:chgData name="Gutierrez Gallegos, Ashley" userId="8776500a-beca-4741-b8bb-3ce528afa146" providerId="ADAL" clId="{50CF23D3-6CD1-4BE7-B4E3-CE1EB89FB58F}" dt="2025-10-23T01:44:33.215" v="3825" actId="20577"/>
          <ac:spMkLst>
            <pc:docMk/>
            <pc:sldMk cId="1471035344" sldId="1577"/>
            <ac:spMk id="9" creationId="{F93F76A5-DB0A-324E-58E5-81C4655EA0B5}"/>
          </ac:spMkLst>
        </pc:spChg>
        <pc:spChg chg="add del mod">
          <ac:chgData name="Gutierrez Gallegos, Ashley" userId="8776500a-beca-4741-b8bb-3ce528afa146" providerId="ADAL" clId="{50CF23D3-6CD1-4BE7-B4E3-CE1EB89FB58F}" dt="2025-10-23T00:17:52.443" v="2731" actId="478"/>
          <ac:spMkLst>
            <pc:docMk/>
            <pc:sldMk cId="1471035344" sldId="1577"/>
            <ac:spMk id="11" creationId="{FA58CBA7-ECCD-4C47-8D0A-8D8C607A24BE}"/>
          </ac:spMkLst>
        </pc:spChg>
        <pc:spChg chg="add del mod">
          <ac:chgData name="Gutierrez Gallegos, Ashley" userId="8776500a-beca-4741-b8bb-3ce528afa146" providerId="ADAL" clId="{50CF23D3-6CD1-4BE7-B4E3-CE1EB89FB58F}" dt="2025-10-23T00:16:05.751" v="2673" actId="26606"/>
          <ac:spMkLst>
            <pc:docMk/>
            <pc:sldMk cId="1471035344" sldId="1577"/>
            <ac:spMk id="2052" creationId="{1477EC46-6A85-B494-4D64-A12FB966E539}"/>
          </ac:spMkLst>
        </pc:spChg>
        <pc:spChg chg="add del mod">
          <ac:chgData name="Gutierrez Gallegos, Ashley" userId="8776500a-beca-4741-b8bb-3ce528afa146" providerId="ADAL" clId="{50CF23D3-6CD1-4BE7-B4E3-CE1EB89FB58F}" dt="2025-10-23T00:16:05.751" v="2673" actId="26606"/>
          <ac:spMkLst>
            <pc:docMk/>
            <pc:sldMk cId="1471035344" sldId="1577"/>
            <ac:spMk id="2053" creationId="{47F8C0E7-8BE4-4D3A-3719-370FD4351287}"/>
          </ac:spMkLst>
        </pc:spChg>
        <pc:spChg chg="add del mod">
          <ac:chgData name="Gutierrez Gallegos, Ashley" userId="8776500a-beca-4741-b8bb-3ce528afa146" providerId="ADAL" clId="{50CF23D3-6CD1-4BE7-B4E3-CE1EB89FB58F}" dt="2025-10-23T00:16:05.751" v="2673" actId="26606"/>
          <ac:spMkLst>
            <pc:docMk/>
            <pc:sldMk cId="1471035344" sldId="1577"/>
            <ac:spMk id="2054" creationId="{E8549DB8-68DE-A256-1962-FFC8ABF0FE1B}"/>
          </ac:spMkLst>
        </pc:spChg>
        <pc:spChg chg="add del">
          <ac:chgData name="Gutierrez Gallegos, Ashley" userId="8776500a-beca-4741-b8bb-3ce528afa146" providerId="ADAL" clId="{50CF23D3-6CD1-4BE7-B4E3-CE1EB89FB58F}" dt="2025-10-23T00:16:23.604" v="2679" actId="26606"/>
          <ac:spMkLst>
            <pc:docMk/>
            <pc:sldMk cId="1471035344" sldId="1577"/>
            <ac:spMk id="2056" creationId="{09377C5D-6B4A-00DE-CE86-B6FA21B05E8C}"/>
          </ac:spMkLst>
        </pc:spChg>
        <pc:spChg chg="add del">
          <ac:chgData name="Gutierrez Gallegos, Ashley" userId="8776500a-beca-4741-b8bb-3ce528afa146" providerId="ADAL" clId="{50CF23D3-6CD1-4BE7-B4E3-CE1EB89FB58F}" dt="2025-10-23T00:16:23.604" v="2679" actId="26606"/>
          <ac:spMkLst>
            <pc:docMk/>
            <pc:sldMk cId="1471035344" sldId="1577"/>
            <ac:spMk id="2058" creationId="{84C59BB0-2F8B-18EB-E4D4-C849F8368912}"/>
          </ac:spMkLst>
        </pc:spChg>
        <pc:spChg chg="add del">
          <ac:chgData name="Gutierrez Gallegos, Ashley" userId="8776500a-beca-4741-b8bb-3ce528afa146" providerId="ADAL" clId="{50CF23D3-6CD1-4BE7-B4E3-CE1EB89FB58F}" dt="2025-10-23T00:16:23.604" v="2679" actId="26606"/>
          <ac:spMkLst>
            <pc:docMk/>
            <pc:sldMk cId="1471035344" sldId="1577"/>
            <ac:spMk id="2060" creationId="{168B80D1-97B7-CD1D-41A3-B24C2C10D190}"/>
          </ac:spMkLst>
        </pc:spChg>
        <pc:spChg chg="add del mod">
          <ac:chgData name="Gutierrez Gallegos, Ashley" userId="8776500a-beca-4741-b8bb-3ce528afa146" providerId="ADAL" clId="{50CF23D3-6CD1-4BE7-B4E3-CE1EB89FB58F}" dt="2025-10-23T00:17:19.702" v="2705" actId="26606"/>
          <ac:spMkLst>
            <pc:docMk/>
            <pc:sldMk cId="1471035344" sldId="1577"/>
            <ac:spMk id="2061" creationId="{982FF83B-96AD-9D42-56AB-566DC391B4F0}"/>
          </ac:spMkLst>
        </pc:spChg>
        <pc:spChg chg="add del mod">
          <ac:chgData name="Gutierrez Gallegos, Ashley" userId="8776500a-beca-4741-b8bb-3ce528afa146" providerId="ADAL" clId="{50CF23D3-6CD1-4BE7-B4E3-CE1EB89FB58F}" dt="2025-10-23T00:17:19.702" v="2705" actId="26606"/>
          <ac:spMkLst>
            <pc:docMk/>
            <pc:sldMk cId="1471035344" sldId="1577"/>
            <ac:spMk id="2062" creationId="{5CBA74A9-9849-FD50-2F68-CDFE73A17938}"/>
          </ac:spMkLst>
        </pc:spChg>
        <pc:spChg chg="add del mod">
          <ac:chgData name="Gutierrez Gallegos, Ashley" userId="8776500a-beca-4741-b8bb-3ce528afa146" providerId="ADAL" clId="{50CF23D3-6CD1-4BE7-B4E3-CE1EB89FB58F}" dt="2025-10-23T00:17:19.702" v="2705" actId="26606"/>
          <ac:spMkLst>
            <pc:docMk/>
            <pc:sldMk cId="1471035344" sldId="1577"/>
            <ac:spMk id="2063" creationId="{77A7BC62-6B29-6473-99C7-A39A6B31594D}"/>
          </ac:spMkLst>
        </pc:spChg>
        <pc:picChg chg="add mod ord">
          <ac:chgData name="Gutierrez Gallegos, Ashley" userId="8776500a-beca-4741-b8bb-3ce528afa146" providerId="ADAL" clId="{50CF23D3-6CD1-4BE7-B4E3-CE1EB89FB58F}" dt="2025-10-23T00:17:19.702" v="2705" actId="26606"/>
          <ac:picMkLst>
            <pc:docMk/>
            <pc:sldMk cId="1471035344" sldId="1577"/>
            <ac:picMk id="2050" creationId="{C1F0DEF8-0BC5-32CD-5C2C-B22E32BDD897}"/>
          </ac:picMkLst>
        </pc:picChg>
      </pc:sldChg>
      <pc:sldChg chg="del">
        <pc:chgData name="Gutierrez Gallegos, Ashley" userId="8776500a-beca-4741-b8bb-3ce528afa146" providerId="ADAL" clId="{50CF23D3-6CD1-4BE7-B4E3-CE1EB89FB58F}" dt="2025-10-23T00:45:43.204" v="3300" actId="47"/>
        <pc:sldMkLst>
          <pc:docMk/>
          <pc:sldMk cId="53001128" sldId="1578"/>
        </pc:sldMkLst>
      </pc:sldChg>
      <pc:sldChg chg="addSp delSp modSp new mod modTransition modClrScheme chgLayout">
        <pc:chgData name="Gutierrez Gallegos, Ashley" userId="8776500a-beca-4741-b8bb-3ce528afa146" providerId="ADAL" clId="{50CF23D3-6CD1-4BE7-B4E3-CE1EB89FB58F}" dt="2025-10-23T15:44:39.727" v="4603" actId="478"/>
        <pc:sldMkLst>
          <pc:docMk/>
          <pc:sldMk cId="2899094458" sldId="1579"/>
        </pc:sldMkLst>
        <pc:spChg chg="mod">
          <ac:chgData name="Gutierrez Gallegos, Ashley" userId="8776500a-beca-4741-b8bb-3ce528afa146" providerId="ADAL" clId="{50CF23D3-6CD1-4BE7-B4E3-CE1EB89FB58F}" dt="2025-10-22T22:28:10.642" v="510" actId="26606"/>
          <ac:spMkLst>
            <pc:docMk/>
            <pc:sldMk cId="2899094458" sldId="1579"/>
            <ac:spMk id="2" creationId="{A4F7414A-0399-4555-FEE6-35651E8458D7}"/>
          </ac:spMkLst>
        </pc:spChg>
        <pc:spChg chg="add del mod">
          <ac:chgData name="Gutierrez Gallegos, Ashley" userId="8776500a-beca-4741-b8bb-3ce528afa146" providerId="ADAL" clId="{50CF23D3-6CD1-4BE7-B4E3-CE1EB89FB58F}" dt="2025-10-23T15:44:37.475" v="4602" actId="478"/>
          <ac:spMkLst>
            <pc:docMk/>
            <pc:sldMk cId="2899094458" sldId="1579"/>
            <ac:spMk id="3" creationId="{D6CA4488-384D-6302-25C4-EA19ED656C62}"/>
          </ac:spMkLst>
        </pc:spChg>
        <pc:spChg chg="add del mod">
          <ac:chgData name="Gutierrez Gallegos, Ashley" userId="8776500a-beca-4741-b8bb-3ce528afa146" providerId="ADAL" clId="{50CF23D3-6CD1-4BE7-B4E3-CE1EB89FB58F}" dt="2025-10-23T15:44:39.727" v="4603" actId="478"/>
          <ac:spMkLst>
            <pc:docMk/>
            <pc:sldMk cId="2899094458" sldId="1579"/>
            <ac:spMk id="5" creationId="{82BA7359-0C4B-A0A6-D807-CAA75B120099}"/>
          </ac:spMkLst>
        </pc:spChg>
        <pc:spChg chg="add del mod ord">
          <ac:chgData name="Gutierrez Gallegos, Ashley" userId="8776500a-beca-4741-b8bb-3ce528afa146" providerId="ADAL" clId="{50CF23D3-6CD1-4BE7-B4E3-CE1EB89FB58F}" dt="2025-10-22T22:28:10.642" v="510" actId="26606"/>
          <ac:spMkLst>
            <pc:docMk/>
            <pc:sldMk cId="2899094458" sldId="1579"/>
            <ac:spMk id="8" creationId="{B9FD412F-06F3-0A8C-F79F-8D4ED616FF2F}"/>
          </ac:spMkLst>
        </pc:spChg>
      </pc:sldChg>
      <pc:sldChg chg="addSp delSp modSp new mod modTransition modClrScheme modAnim chgLayout">
        <pc:chgData name="Gutierrez Gallegos, Ashley" userId="8776500a-beca-4741-b8bb-3ce528afa146" providerId="ADAL" clId="{50CF23D3-6CD1-4BE7-B4E3-CE1EB89FB58F}" dt="2025-10-23T14:25:00.878" v="4478"/>
        <pc:sldMkLst>
          <pc:docMk/>
          <pc:sldMk cId="717501551" sldId="1580"/>
        </pc:sldMkLst>
        <pc:spChg chg="del mod">
          <ac:chgData name="Gutierrez Gallegos, Ashley" userId="8776500a-beca-4741-b8bb-3ce528afa146" providerId="ADAL" clId="{50CF23D3-6CD1-4BE7-B4E3-CE1EB89FB58F}" dt="2025-10-23T01:55:40.055" v="4267" actId="478"/>
          <ac:spMkLst>
            <pc:docMk/>
            <pc:sldMk cId="717501551" sldId="1580"/>
            <ac:spMk id="2" creationId="{C1844AB6-B685-76A2-7153-EED32449A958}"/>
          </ac:spMkLst>
        </pc:spChg>
        <pc:spChg chg="del mod">
          <ac:chgData name="Gutierrez Gallegos, Ashley" userId="8776500a-beca-4741-b8bb-3ce528afa146" providerId="ADAL" clId="{50CF23D3-6CD1-4BE7-B4E3-CE1EB89FB58F}" dt="2025-10-23T00:19:08.058" v="2750" actId="478"/>
          <ac:spMkLst>
            <pc:docMk/>
            <pc:sldMk cId="717501551" sldId="1580"/>
            <ac:spMk id="4" creationId="{514865DE-9029-1703-B5FC-0F5FC2352CB2}"/>
          </ac:spMkLst>
        </pc:spChg>
        <pc:spChg chg="del mod">
          <ac:chgData name="Gutierrez Gallegos, Ashley" userId="8776500a-beca-4741-b8bb-3ce528afa146" providerId="ADAL" clId="{50CF23D3-6CD1-4BE7-B4E3-CE1EB89FB58F}" dt="2025-10-23T00:19:12.110" v="2752" actId="478"/>
          <ac:spMkLst>
            <pc:docMk/>
            <pc:sldMk cId="717501551" sldId="1580"/>
            <ac:spMk id="5" creationId="{186941A5-BD1A-E546-0F75-228CC4E5FCCB}"/>
          </ac:spMkLst>
        </pc:spChg>
        <pc:spChg chg="del mod">
          <ac:chgData name="Gutierrez Gallegos, Ashley" userId="8776500a-beca-4741-b8bb-3ce528afa146" providerId="ADAL" clId="{50CF23D3-6CD1-4BE7-B4E3-CE1EB89FB58F}" dt="2025-10-23T00:19:09.772" v="2751" actId="478"/>
          <ac:spMkLst>
            <pc:docMk/>
            <pc:sldMk cId="717501551" sldId="1580"/>
            <ac:spMk id="6" creationId="{DB533CC4-1849-2CEF-1B72-4A01734E6F28}"/>
          </ac:spMkLst>
        </pc:spChg>
        <pc:spChg chg="add del mod">
          <ac:chgData name="Gutierrez Gallegos, Ashley" userId="8776500a-beca-4741-b8bb-3ce528afa146" providerId="ADAL" clId="{50CF23D3-6CD1-4BE7-B4E3-CE1EB89FB58F}" dt="2025-10-23T01:55:17.812" v="4263" actId="478"/>
          <ac:spMkLst>
            <pc:docMk/>
            <pc:sldMk cId="717501551" sldId="1580"/>
            <ac:spMk id="10" creationId="{FC528303-0655-987A-E1BF-53F1C8AA10A5}"/>
          </ac:spMkLst>
        </pc:spChg>
        <pc:spChg chg="add del mod">
          <ac:chgData name="Gutierrez Gallegos, Ashley" userId="8776500a-beca-4741-b8bb-3ce528afa146" providerId="ADAL" clId="{50CF23D3-6CD1-4BE7-B4E3-CE1EB89FB58F}" dt="2025-10-23T01:56:34.814" v="4288" actId="478"/>
          <ac:spMkLst>
            <pc:docMk/>
            <pc:sldMk cId="717501551" sldId="1580"/>
            <ac:spMk id="12" creationId="{BD26E923-1190-EAFE-FB04-FFFB31D6CD06}"/>
          </ac:spMkLst>
        </pc:spChg>
        <pc:spChg chg="add del mod">
          <ac:chgData name="Gutierrez Gallegos, Ashley" userId="8776500a-beca-4741-b8bb-3ce528afa146" providerId="ADAL" clId="{50CF23D3-6CD1-4BE7-B4E3-CE1EB89FB58F}" dt="2025-10-23T01:50:39.017" v="4125" actId="26606"/>
          <ac:spMkLst>
            <pc:docMk/>
            <pc:sldMk cId="717501551" sldId="1580"/>
            <ac:spMk id="13" creationId="{D4C67E8F-C433-21B5-E4AA-5CCAA72D4084}"/>
          </ac:spMkLst>
        </pc:spChg>
        <pc:spChg chg="add del mod">
          <ac:chgData name="Gutierrez Gallegos, Ashley" userId="8776500a-beca-4741-b8bb-3ce528afa146" providerId="ADAL" clId="{50CF23D3-6CD1-4BE7-B4E3-CE1EB89FB58F}" dt="2025-10-23T01:56:39.964" v="4291" actId="478"/>
          <ac:spMkLst>
            <pc:docMk/>
            <pc:sldMk cId="717501551" sldId="1580"/>
            <ac:spMk id="14" creationId="{40B88FB5-DD18-4E96-82A0-73A61B92272E}"/>
          </ac:spMkLst>
        </pc:spChg>
        <pc:spChg chg="add del mod">
          <ac:chgData name="Gutierrez Gallegos, Ashley" userId="8776500a-beca-4741-b8bb-3ce528afa146" providerId="ADAL" clId="{50CF23D3-6CD1-4BE7-B4E3-CE1EB89FB58F}" dt="2025-10-23T01:50:39.017" v="4125" actId="26606"/>
          <ac:spMkLst>
            <pc:docMk/>
            <pc:sldMk cId="717501551" sldId="1580"/>
            <ac:spMk id="15" creationId="{C3EB4771-73DA-4A0F-6766-9A6BB3F82F8D}"/>
          </ac:spMkLst>
        </pc:spChg>
        <pc:spChg chg="add del mod">
          <ac:chgData name="Gutierrez Gallegos, Ashley" userId="8776500a-beca-4741-b8bb-3ce528afa146" providerId="ADAL" clId="{50CF23D3-6CD1-4BE7-B4E3-CE1EB89FB58F}" dt="2025-10-23T01:56:36.396" v="4289" actId="478"/>
          <ac:spMkLst>
            <pc:docMk/>
            <pc:sldMk cId="717501551" sldId="1580"/>
            <ac:spMk id="16" creationId="{F8D61919-F7C1-3137-EBF2-984209F22FE9}"/>
          </ac:spMkLst>
        </pc:spChg>
        <pc:spChg chg="add del mod">
          <ac:chgData name="Gutierrez Gallegos, Ashley" userId="8776500a-beca-4741-b8bb-3ce528afa146" providerId="ADAL" clId="{50CF23D3-6CD1-4BE7-B4E3-CE1EB89FB58F}" dt="2025-10-23T01:50:39.017" v="4125" actId="26606"/>
          <ac:spMkLst>
            <pc:docMk/>
            <pc:sldMk cId="717501551" sldId="1580"/>
            <ac:spMk id="17" creationId="{90D1C696-0E28-C7FC-0D8A-102967115667}"/>
          </ac:spMkLst>
        </pc:spChg>
        <pc:spChg chg="add del mod">
          <ac:chgData name="Gutierrez Gallegos, Ashley" userId="8776500a-beca-4741-b8bb-3ce528afa146" providerId="ADAL" clId="{50CF23D3-6CD1-4BE7-B4E3-CE1EB89FB58F}" dt="2025-10-23T01:50:41.590" v="4127" actId="26606"/>
          <ac:spMkLst>
            <pc:docMk/>
            <pc:sldMk cId="717501551" sldId="1580"/>
            <ac:spMk id="19" creationId="{B2567170-73B3-1BB6-CBC8-99177E38A7F5}"/>
          </ac:spMkLst>
        </pc:spChg>
        <pc:spChg chg="add del mod">
          <ac:chgData name="Gutierrez Gallegos, Ashley" userId="8776500a-beca-4741-b8bb-3ce528afa146" providerId="ADAL" clId="{50CF23D3-6CD1-4BE7-B4E3-CE1EB89FB58F}" dt="2025-10-23T01:50:41.590" v="4127" actId="26606"/>
          <ac:spMkLst>
            <pc:docMk/>
            <pc:sldMk cId="717501551" sldId="1580"/>
            <ac:spMk id="20" creationId="{496DDFE1-B7BE-668F-3B64-C1811842EFE6}"/>
          </ac:spMkLst>
        </pc:spChg>
        <pc:spChg chg="add del mod">
          <ac:chgData name="Gutierrez Gallegos, Ashley" userId="8776500a-beca-4741-b8bb-3ce528afa146" providerId="ADAL" clId="{50CF23D3-6CD1-4BE7-B4E3-CE1EB89FB58F}" dt="2025-10-23T01:50:41.590" v="4127" actId="26606"/>
          <ac:spMkLst>
            <pc:docMk/>
            <pc:sldMk cId="717501551" sldId="1580"/>
            <ac:spMk id="21" creationId="{09631512-0F6F-64A7-5CDE-357AB1A094F7}"/>
          </ac:spMkLst>
        </pc:spChg>
        <pc:spChg chg="add del mod">
          <ac:chgData name="Gutierrez Gallegos, Ashley" userId="8776500a-beca-4741-b8bb-3ce528afa146" providerId="ADAL" clId="{50CF23D3-6CD1-4BE7-B4E3-CE1EB89FB58F}" dt="2025-10-23T01:50:41.590" v="4127" actId="26606"/>
          <ac:spMkLst>
            <pc:docMk/>
            <pc:sldMk cId="717501551" sldId="1580"/>
            <ac:spMk id="22" creationId="{EA3DB047-792C-B865-90FC-ED53FE64C528}"/>
          </ac:spMkLst>
        </pc:spChg>
        <pc:spChg chg="add del mod">
          <ac:chgData name="Gutierrez Gallegos, Ashley" userId="8776500a-beca-4741-b8bb-3ce528afa146" providerId="ADAL" clId="{50CF23D3-6CD1-4BE7-B4E3-CE1EB89FB58F}" dt="2025-10-23T01:50:46.579" v="4129" actId="26606"/>
          <ac:spMkLst>
            <pc:docMk/>
            <pc:sldMk cId="717501551" sldId="1580"/>
            <ac:spMk id="24" creationId="{D3EB3448-D575-FA21-CC29-26D50CD6D5A1}"/>
          </ac:spMkLst>
        </pc:spChg>
        <pc:spChg chg="add del mod">
          <ac:chgData name="Gutierrez Gallegos, Ashley" userId="8776500a-beca-4741-b8bb-3ce528afa146" providerId="ADAL" clId="{50CF23D3-6CD1-4BE7-B4E3-CE1EB89FB58F}" dt="2025-10-23T01:50:46.579" v="4129" actId="26606"/>
          <ac:spMkLst>
            <pc:docMk/>
            <pc:sldMk cId="717501551" sldId="1580"/>
            <ac:spMk id="25" creationId="{399799DE-0B62-61E5-1691-BA3875E9B724}"/>
          </ac:spMkLst>
        </pc:spChg>
        <pc:spChg chg="add del mod">
          <ac:chgData name="Gutierrez Gallegos, Ashley" userId="8776500a-beca-4741-b8bb-3ce528afa146" providerId="ADAL" clId="{50CF23D3-6CD1-4BE7-B4E3-CE1EB89FB58F}" dt="2025-10-23T01:50:46.579" v="4129" actId="26606"/>
          <ac:spMkLst>
            <pc:docMk/>
            <pc:sldMk cId="717501551" sldId="1580"/>
            <ac:spMk id="26" creationId="{BB916457-0724-ED17-2687-43986EE87EC1}"/>
          </ac:spMkLst>
        </pc:spChg>
        <pc:spChg chg="add del mod">
          <ac:chgData name="Gutierrez Gallegos, Ashley" userId="8776500a-beca-4741-b8bb-3ce528afa146" providerId="ADAL" clId="{50CF23D3-6CD1-4BE7-B4E3-CE1EB89FB58F}" dt="2025-10-23T01:50:52.657" v="4131" actId="26606"/>
          <ac:spMkLst>
            <pc:docMk/>
            <pc:sldMk cId="717501551" sldId="1580"/>
            <ac:spMk id="28" creationId="{8779DC04-1A35-1C78-9E18-119099DD7E4E}"/>
          </ac:spMkLst>
        </pc:spChg>
        <pc:spChg chg="add del mod">
          <ac:chgData name="Gutierrez Gallegos, Ashley" userId="8776500a-beca-4741-b8bb-3ce528afa146" providerId="ADAL" clId="{50CF23D3-6CD1-4BE7-B4E3-CE1EB89FB58F}" dt="2025-10-23T01:50:52.657" v="4131" actId="26606"/>
          <ac:spMkLst>
            <pc:docMk/>
            <pc:sldMk cId="717501551" sldId="1580"/>
            <ac:spMk id="29" creationId="{9596A561-7D7B-3C5C-24AE-ADA6A65CB4C8}"/>
          </ac:spMkLst>
        </pc:spChg>
        <pc:spChg chg="add del mod">
          <ac:chgData name="Gutierrez Gallegos, Ashley" userId="8776500a-beca-4741-b8bb-3ce528afa146" providerId="ADAL" clId="{50CF23D3-6CD1-4BE7-B4E3-CE1EB89FB58F}" dt="2025-10-23T01:50:52.657" v="4131" actId="26606"/>
          <ac:spMkLst>
            <pc:docMk/>
            <pc:sldMk cId="717501551" sldId="1580"/>
            <ac:spMk id="30" creationId="{9CCA34F4-849B-D525-9D99-18284C2C8586}"/>
          </ac:spMkLst>
        </pc:spChg>
        <pc:spChg chg="add del mod">
          <ac:chgData name="Gutierrez Gallegos, Ashley" userId="8776500a-beca-4741-b8bb-3ce528afa146" providerId="ADAL" clId="{50CF23D3-6CD1-4BE7-B4E3-CE1EB89FB58F}" dt="2025-10-23T01:50:59.713" v="4133" actId="26606"/>
          <ac:spMkLst>
            <pc:docMk/>
            <pc:sldMk cId="717501551" sldId="1580"/>
            <ac:spMk id="32" creationId="{D4C67E8F-C433-21B5-E4AA-5CCAA72D4084}"/>
          </ac:spMkLst>
        </pc:spChg>
        <pc:spChg chg="add del mod">
          <ac:chgData name="Gutierrez Gallegos, Ashley" userId="8776500a-beca-4741-b8bb-3ce528afa146" providerId="ADAL" clId="{50CF23D3-6CD1-4BE7-B4E3-CE1EB89FB58F}" dt="2025-10-23T01:50:59.713" v="4133" actId="26606"/>
          <ac:spMkLst>
            <pc:docMk/>
            <pc:sldMk cId="717501551" sldId="1580"/>
            <ac:spMk id="33" creationId="{C3EB4771-73DA-4A0F-6766-9A6BB3F82F8D}"/>
          </ac:spMkLst>
        </pc:spChg>
        <pc:spChg chg="add del mod">
          <ac:chgData name="Gutierrez Gallegos, Ashley" userId="8776500a-beca-4741-b8bb-3ce528afa146" providerId="ADAL" clId="{50CF23D3-6CD1-4BE7-B4E3-CE1EB89FB58F}" dt="2025-10-23T01:50:59.713" v="4133" actId="26606"/>
          <ac:spMkLst>
            <pc:docMk/>
            <pc:sldMk cId="717501551" sldId="1580"/>
            <ac:spMk id="34" creationId="{90D1C696-0E28-C7FC-0D8A-102967115667}"/>
          </ac:spMkLst>
        </pc:spChg>
        <pc:spChg chg="add del mod">
          <ac:chgData name="Gutierrez Gallegos, Ashley" userId="8776500a-beca-4741-b8bb-3ce528afa146" providerId="ADAL" clId="{50CF23D3-6CD1-4BE7-B4E3-CE1EB89FB58F}" dt="2025-10-23T01:56:13.462" v="4284" actId="478"/>
          <ac:spMkLst>
            <pc:docMk/>
            <pc:sldMk cId="717501551" sldId="1580"/>
            <ac:spMk id="36" creationId="{8779DC04-1A35-1C78-9E18-119099DD7E4E}"/>
          </ac:spMkLst>
        </pc:spChg>
        <pc:spChg chg="add del mod">
          <ac:chgData name="Gutierrez Gallegos, Ashley" userId="8776500a-beca-4741-b8bb-3ce528afa146" providerId="ADAL" clId="{50CF23D3-6CD1-4BE7-B4E3-CE1EB89FB58F}" dt="2025-10-23T01:56:17.794" v="4286" actId="478"/>
          <ac:spMkLst>
            <pc:docMk/>
            <pc:sldMk cId="717501551" sldId="1580"/>
            <ac:spMk id="37" creationId="{9596A561-7D7B-3C5C-24AE-ADA6A65CB4C8}"/>
          </ac:spMkLst>
        </pc:spChg>
        <pc:spChg chg="add del mod">
          <ac:chgData name="Gutierrez Gallegos, Ashley" userId="8776500a-beca-4741-b8bb-3ce528afa146" providerId="ADAL" clId="{50CF23D3-6CD1-4BE7-B4E3-CE1EB89FB58F}" dt="2025-10-23T01:56:16.386" v="4285" actId="478"/>
          <ac:spMkLst>
            <pc:docMk/>
            <pc:sldMk cId="717501551" sldId="1580"/>
            <ac:spMk id="38" creationId="{9CCA34F4-849B-D525-9D99-18284C2C8586}"/>
          </ac:spMkLst>
        </pc:spChg>
        <pc:spChg chg="add del">
          <ac:chgData name="Gutierrez Gallegos, Ashley" userId="8776500a-beca-4741-b8bb-3ce528afa146" providerId="ADAL" clId="{50CF23D3-6CD1-4BE7-B4E3-CE1EB89FB58F}" dt="2025-10-23T01:56:04.943" v="4281" actId="26606"/>
          <ac:spMkLst>
            <pc:docMk/>
            <pc:sldMk cId="717501551" sldId="1580"/>
            <ac:spMk id="43" creationId="{339CA83A-F3B5-AF98-4B89-8B185FCF4001}"/>
          </ac:spMkLst>
        </pc:spChg>
        <pc:spChg chg="add del mod">
          <ac:chgData name="Gutierrez Gallegos, Ashley" userId="8776500a-beca-4741-b8bb-3ce528afa146" providerId="ADAL" clId="{50CF23D3-6CD1-4BE7-B4E3-CE1EB89FB58F}" dt="2025-10-23T01:56:10.653" v="4283" actId="478"/>
          <ac:spMkLst>
            <pc:docMk/>
            <pc:sldMk cId="717501551" sldId="1580"/>
            <ac:spMk id="45" creationId="{35E4EBA2-C702-D7E8-DD7F-E7E83AA729E9}"/>
          </ac:spMkLst>
        </pc:spChg>
        <pc:graphicFrameChg chg="add mod modGraphic">
          <ac:chgData name="Gutierrez Gallegos, Ashley" userId="8776500a-beca-4741-b8bb-3ce528afa146" providerId="ADAL" clId="{50CF23D3-6CD1-4BE7-B4E3-CE1EB89FB58F}" dt="2025-10-23T02:02:49.603" v="4340" actId="14727"/>
          <ac:graphicFrameMkLst>
            <pc:docMk/>
            <pc:sldMk cId="717501551" sldId="1580"/>
            <ac:graphicFrameMk id="7" creationId="{22C39005-162A-D7B3-52B4-15CA6DD644D0}"/>
          </ac:graphicFrameMkLst>
        </pc:graphicFrameChg>
        <pc:graphicFrameChg chg="add del mod modGraphic">
          <ac:chgData name="Gutierrez Gallegos, Ashley" userId="8776500a-beca-4741-b8bb-3ce528afa146" providerId="ADAL" clId="{50CF23D3-6CD1-4BE7-B4E3-CE1EB89FB58F}" dt="2025-10-23T01:55:16.519" v="4262" actId="478"/>
          <ac:graphicFrameMkLst>
            <pc:docMk/>
            <pc:sldMk cId="717501551" sldId="1580"/>
            <ac:graphicFrameMk id="8" creationId="{2E8E3271-9A89-EF20-5122-65D84B2B061A}"/>
          </ac:graphicFrameMkLst>
        </pc:graphicFrameChg>
      </pc:sldChg>
      <pc:sldChg chg="addSp delSp modSp new mod ord modTransition chgLayout">
        <pc:chgData name="Gutierrez Gallegos, Ashley" userId="8776500a-beca-4741-b8bb-3ce528afa146" providerId="ADAL" clId="{50CF23D3-6CD1-4BE7-B4E3-CE1EB89FB58F}" dt="2025-10-23T14:12:47.444" v="4375"/>
        <pc:sldMkLst>
          <pc:docMk/>
          <pc:sldMk cId="2401497889" sldId="1581"/>
        </pc:sldMkLst>
        <pc:picChg chg="add mod ord">
          <ac:chgData name="Gutierrez Gallegos, Ashley" userId="8776500a-beca-4741-b8bb-3ce528afa146" providerId="ADAL" clId="{50CF23D3-6CD1-4BE7-B4E3-CE1EB89FB58F}" dt="2025-10-22T23:07:28.927" v="744" actId="1038"/>
          <ac:picMkLst>
            <pc:docMk/>
            <pc:sldMk cId="2401497889" sldId="1581"/>
            <ac:picMk id="4098" creationId="{7BD7D875-C3D6-1EE1-6542-4CE73F7BB1A3}"/>
          </ac:picMkLst>
        </pc:picChg>
        <pc:picChg chg="add mod">
          <ac:chgData name="Gutierrez Gallegos, Ashley" userId="8776500a-beca-4741-b8bb-3ce528afa146" providerId="ADAL" clId="{50CF23D3-6CD1-4BE7-B4E3-CE1EB89FB58F}" dt="2025-10-22T23:07:24.137" v="741" actId="14100"/>
          <ac:picMkLst>
            <pc:docMk/>
            <pc:sldMk cId="2401497889" sldId="1581"/>
            <ac:picMk id="4100" creationId="{1DDA6D8A-BEE9-28EC-3885-668F5A51E675}"/>
          </ac:picMkLst>
        </pc:picChg>
      </pc:sldChg>
      <pc:sldChg chg="addSp delSp modSp new mod modTransition modAnim chgLayout">
        <pc:chgData name="Gutierrez Gallegos, Ashley" userId="8776500a-beca-4741-b8bb-3ce528afa146" providerId="ADAL" clId="{50CF23D3-6CD1-4BE7-B4E3-CE1EB89FB58F}" dt="2025-10-23T15:32:33.240" v="4597"/>
        <pc:sldMkLst>
          <pc:docMk/>
          <pc:sldMk cId="1333264485" sldId="1582"/>
        </pc:sldMkLst>
        <pc:spChg chg="del mod ord">
          <ac:chgData name="Gutierrez Gallegos, Ashley" userId="8776500a-beca-4741-b8bb-3ce528afa146" providerId="ADAL" clId="{50CF23D3-6CD1-4BE7-B4E3-CE1EB89FB58F}" dt="2025-10-23T00:20:26.509" v="2756" actId="700"/>
          <ac:spMkLst>
            <pc:docMk/>
            <pc:sldMk cId="1333264485" sldId="1582"/>
            <ac:spMk id="2" creationId="{A17237E9-A40A-FFE8-25F3-4C88DDBA816E}"/>
          </ac:spMkLst>
        </pc:spChg>
        <pc:spChg chg="del mod ord">
          <ac:chgData name="Gutierrez Gallegos, Ashley" userId="8776500a-beca-4741-b8bb-3ce528afa146" providerId="ADAL" clId="{50CF23D3-6CD1-4BE7-B4E3-CE1EB89FB58F}" dt="2025-10-23T01:13:50.074" v="3708" actId="478"/>
          <ac:spMkLst>
            <pc:docMk/>
            <pc:sldMk cId="1333264485" sldId="1582"/>
            <ac:spMk id="3" creationId="{40807095-78D1-145A-1C92-025F900552D2}"/>
          </ac:spMkLst>
        </pc:spChg>
        <pc:spChg chg="del mod ord">
          <ac:chgData name="Gutierrez Gallegos, Ashley" userId="8776500a-beca-4741-b8bb-3ce528afa146" providerId="ADAL" clId="{50CF23D3-6CD1-4BE7-B4E3-CE1EB89FB58F}" dt="2025-10-23T01:13:54.024" v="3710" actId="478"/>
          <ac:spMkLst>
            <pc:docMk/>
            <pc:sldMk cId="1333264485" sldId="1582"/>
            <ac:spMk id="4" creationId="{CBC4C666-F9A9-D6C7-0A18-B2AEA8F11398}"/>
          </ac:spMkLst>
        </pc:spChg>
        <pc:spChg chg="del mod ord">
          <ac:chgData name="Gutierrez Gallegos, Ashley" userId="8776500a-beca-4741-b8bb-3ce528afa146" providerId="ADAL" clId="{50CF23D3-6CD1-4BE7-B4E3-CE1EB89FB58F}" dt="2025-10-23T01:13:52.395" v="3709" actId="478"/>
          <ac:spMkLst>
            <pc:docMk/>
            <pc:sldMk cId="1333264485" sldId="1582"/>
            <ac:spMk id="5" creationId="{77674C73-242C-3341-48A9-A2C22F26C9F8}"/>
          </ac:spMkLst>
        </pc:spChg>
        <pc:spChg chg="add mod ord">
          <ac:chgData name="Gutierrez Gallegos, Ashley" userId="8776500a-beca-4741-b8bb-3ce528afa146" providerId="ADAL" clId="{50CF23D3-6CD1-4BE7-B4E3-CE1EB89FB58F}" dt="2025-10-23T00:20:38.783" v="2766" actId="20577"/>
          <ac:spMkLst>
            <pc:docMk/>
            <pc:sldMk cId="1333264485" sldId="1582"/>
            <ac:spMk id="6" creationId="{8ADD5D48-E70D-9B15-C0D6-5F703C316DBA}"/>
          </ac:spMkLst>
        </pc:spChg>
        <pc:spChg chg="add mod ord">
          <ac:chgData name="Gutierrez Gallegos, Ashley" userId="8776500a-beca-4741-b8bb-3ce528afa146" providerId="ADAL" clId="{50CF23D3-6CD1-4BE7-B4E3-CE1EB89FB58F}" dt="2025-10-23T00:20:51" v="2779" actId="20577"/>
          <ac:spMkLst>
            <pc:docMk/>
            <pc:sldMk cId="1333264485" sldId="1582"/>
            <ac:spMk id="7" creationId="{8A92F206-DF8D-F911-2ABC-FD4B598AB897}"/>
          </ac:spMkLst>
        </pc:spChg>
        <pc:spChg chg="add mod ord">
          <ac:chgData name="Gutierrez Gallegos, Ashley" userId="8776500a-beca-4741-b8bb-3ce528afa146" providerId="ADAL" clId="{50CF23D3-6CD1-4BE7-B4E3-CE1EB89FB58F}" dt="2025-10-23T00:20:56.249" v="2789" actId="20577"/>
          <ac:spMkLst>
            <pc:docMk/>
            <pc:sldMk cId="1333264485" sldId="1582"/>
            <ac:spMk id="8" creationId="{05A2FF1B-BE4B-DBD7-2CDE-EBE28E37DA01}"/>
          </ac:spMkLst>
        </pc:spChg>
        <pc:spChg chg="add mod ord">
          <ac:chgData name="Gutierrez Gallegos, Ashley" userId="8776500a-beca-4741-b8bb-3ce528afa146" providerId="ADAL" clId="{50CF23D3-6CD1-4BE7-B4E3-CE1EB89FB58F}" dt="2025-10-23T00:21:26.918" v="2798"/>
          <ac:spMkLst>
            <pc:docMk/>
            <pc:sldMk cId="1333264485" sldId="1582"/>
            <ac:spMk id="9" creationId="{818E457C-5A11-F03F-AA79-B872B6A1193A}"/>
          </ac:spMkLst>
        </pc:spChg>
        <pc:spChg chg="add mod ord">
          <ac:chgData name="Gutierrez Gallegos, Ashley" userId="8776500a-beca-4741-b8bb-3ce528afa146" providerId="ADAL" clId="{50CF23D3-6CD1-4BE7-B4E3-CE1EB89FB58F}" dt="2025-10-23T00:21:38.972" v="2799"/>
          <ac:spMkLst>
            <pc:docMk/>
            <pc:sldMk cId="1333264485" sldId="1582"/>
            <ac:spMk id="10" creationId="{A2D895A3-1FF8-4DF7-D5B3-EE43E282D1EE}"/>
          </ac:spMkLst>
        </pc:spChg>
      </pc:sldChg>
      <pc:sldChg chg="delSp modSp add mod modTransition modAnim">
        <pc:chgData name="Gutierrez Gallegos, Ashley" userId="8776500a-beca-4741-b8bb-3ce528afa146" providerId="ADAL" clId="{50CF23D3-6CD1-4BE7-B4E3-CE1EB89FB58F}" dt="2025-10-23T15:33:04.300" v="4601"/>
        <pc:sldMkLst>
          <pc:docMk/>
          <pc:sldMk cId="936072705" sldId="1583"/>
        </pc:sldMkLst>
        <pc:spChg chg="del">
          <ac:chgData name="Gutierrez Gallegos, Ashley" userId="8776500a-beca-4741-b8bb-3ce528afa146" providerId="ADAL" clId="{50CF23D3-6CD1-4BE7-B4E3-CE1EB89FB58F}" dt="2025-10-23T01:13:56.454" v="3711" actId="478"/>
          <ac:spMkLst>
            <pc:docMk/>
            <pc:sldMk cId="936072705" sldId="1583"/>
            <ac:spMk id="3" creationId="{4EBAFF5F-F95E-AAF0-44F8-312215DA8124}"/>
          </ac:spMkLst>
        </pc:spChg>
        <pc:spChg chg="del">
          <ac:chgData name="Gutierrez Gallegos, Ashley" userId="8776500a-beca-4741-b8bb-3ce528afa146" providerId="ADAL" clId="{50CF23D3-6CD1-4BE7-B4E3-CE1EB89FB58F}" dt="2025-10-23T01:14:01.585" v="3713" actId="478"/>
          <ac:spMkLst>
            <pc:docMk/>
            <pc:sldMk cId="936072705" sldId="1583"/>
            <ac:spMk id="4" creationId="{D42430A1-FDD8-E126-DA88-6A213AB31569}"/>
          </ac:spMkLst>
        </pc:spChg>
        <pc:spChg chg="del">
          <ac:chgData name="Gutierrez Gallegos, Ashley" userId="8776500a-beca-4741-b8bb-3ce528afa146" providerId="ADAL" clId="{50CF23D3-6CD1-4BE7-B4E3-CE1EB89FB58F}" dt="2025-10-23T01:14:00.290" v="3712" actId="478"/>
          <ac:spMkLst>
            <pc:docMk/>
            <pc:sldMk cId="936072705" sldId="1583"/>
            <ac:spMk id="5" creationId="{50A7C198-23D8-5B8C-AE02-9E48387AA207}"/>
          </ac:spMkLst>
        </pc:spChg>
        <pc:spChg chg="mod">
          <ac:chgData name="Gutierrez Gallegos, Ashley" userId="8776500a-beca-4741-b8bb-3ce528afa146" providerId="ADAL" clId="{50CF23D3-6CD1-4BE7-B4E3-CE1EB89FB58F}" dt="2025-10-23T00:21:13.873" v="2797" actId="20577"/>
          <ac:spMkLst>
            <pc:docMk/>
            <pc:sldMk cId="936072705" sldId="1583"/>
            <ac:spMk id="6" creationId="{F8B983BC-7EA1-177E-B169-E29C43A606C8}"/>
          </ac:spMkLst>
        </pc:spChg>
        <pc:spChg chg="mod">
          <ac:chgData name="Gutierrez Gallegos, Ashley" userId="8776500a-beca-4741-b8bb-3ce528afa146" providerId="ADAL" clId="{50CF23D3-6CD1-4BE7-B4E3-CE1EB89FB58F}" dt="2025-10-23T00:21:55.494" v="2800"/>
          <ac:spMkLst>
            <pc:docMk/>
            <pc:sldMk cId="936072705" sldId="1583"/>
            <ac:spMk id="9" creationId="{34DBED10-DA4C-C911-6FCB-BFE1B3CFBDDD}"/>
          </ac:spMkLst>
        </pc:spChg>
        <pc:spChg chg="mod">
          <ac:chgData name="Gutierrez Gallegos, Ashley" userId="8776500a-beca-4741-b8bb-3ce528afa146" providerId="ADAL" clId="{50CF23D3-6CD1-4BE7-B4E3-CE1EB89FB58F}" dt="2025-10-23T00:22:08.445" v="2802" actId="27636"/>
          <ac:spMkLst>
            <pc:docMk/>
            <pc:sldMk cId="936072705" sldId="1583"/>
            <ac:spMk id="10" creationId="{830D907B-2609-2430-C870-7AA75966277A}"/>
          </ac:spMkLst>
        </pc:spChg>
      </pc:sldChg>
      <pc:sldChg chg="addSp delSp modSp new del mod modClrScheme chgLayout">
        <pc:chgData name="Gutierrez Gallegos, Ashley" userId="8776500a-beca-4741-b8bb-3ce528afa146" providerId="ADAL" clId="{50CF23D3-6CD1-4BE7-B4E3-CE1EB89FB58F}" dt="2025-10-23T01:06:13.948" v="3605" actId="47"/>
        <pc:sldMkLst>
          <pc:docMk/>
          <pc:sldMk cId="2021448161" sldId="1584"/>
        </pc:sldMkLst>
        <pc:spChg chg="del mod ord">
          <ac:chgData name="Gutierrez Gallegos, Ashley" userId="8776500a-beca-4741-b8bb-3ce528afa146" providerId="ADAL" clId="{50CF23D3-6CD1-4BE7-B4E3-CE1EB89FB58F}" dt="2025-10-23T00:32:51.433" v="2916" actId="700"/>
          <ac:spMkLst>
            <pc:docMk/>
            <pc:sldMk cId="2021448161" sldId="1584"/>
            <ac:spMk id="2" creationId="{3AC9A68F-832E-4422-5C1D-F4BA297A78A2}"/>
          </ac:spMkLst>
        </pc:spChg>
        <pc:spChg chg="del mod ord">
          <ac:chgData name="Gutierrez Gallegos, Ashley" userId="8776500a-beca-4741-b8bb-3ce528afa146" providerId="ADAL" clId="{50CF23D3-6CD1-4BE7-B4E3-CE1EB89FB58F}" dt="2025-10-23T00:32:51.433" v="2916" actId="700"/>
          <ac:spMkLst>
            <pc:docMk/>
            <pc:sldMk cId="2021448161" sldId="1584"/>
            <ac:spMk id="3" creationId="{B98522BF-BF9B-E78C-030A-4A2061469068}"/>
          </ac:spMkLst>
        </pc:spChg>
        <pc:spChg chg="del mod ord">
          <ac:chgData name="Gutierrez Gallegos, Ashley" userId="8776500a-beca-4741-b8bb-3ce528afa146" providerId="ADAL" clId="{50CF23D3-6CD1-4BE7-B4E3-CE1EB89FB58F}" dt="2025-10-23T00:46:11.877" v="3314" actId="478"/>
          <ac:spMkLst>
            <pc:docMk/>
            <pc:sldMk cId="2021448161" sldId="1584"/>
            <ac:spMk id="4" creationId="{90067AF2-DA8F-7BB9-DFF0-110FDAF3AEC2}"/>
          </ac:spMkLst>
        </pc:spChg>
        <pc:spChg chg="del mod ord">
          <ac:chgData name="Gutierrez Gallegos, Ashley" userId="8776500a-beca-4741-b8bb-3ce528afa146" providerId="ADAL" clId="{50CF23D3-6CD1-4BE7-B4E3-CE1EB89FB58F}" dt="2025-10-23T00:46:15.232" v="3316" actId="478"/>
          <ac:spMkLst>
            <pc:docMk/>
            <pc:sldMk cId="2021448161" sldId="1584"/>
            <ac:spMk id="5" creationId="{0FF1F012-4E83-5736-CD67-11ADD1A6BBDC}"/>
          </ac:spMkLst>
        </pc:spChg>
        <pc:spChg chg="del mod ord">
          <ac:chgData name="Gutierrez Gallegos, Ashley" userId="8776500a-beca-4741-b8bb-3ce528afa146" providerId="ADAL" clId="{50CF23D3-6CD1-4BE7-B4E3-CE1EB89FB58F}" dt="2025-10-23T00:46:13.928" v="3315" actId="478"/>
          <ac:spMkLst>
            <pc:docMk/>
            <pc:sldMk cId="2021448161" sldId="1584"/>
            <ac:spMk id="6" creationId="{1ABA6C59-EE02-DDCD-1DF5-5A5873773584}"/>
          </ac:spMkLst>
        </pc:spChg>
        <pc:spChg chg="add mod ord">
          <ac:chgData name="Gutierrez Gallegos, Ashley" userId="8776500a-beca-4741-b8bb-3ce528afa146" providerId="ADAL" clId="{50CF23D3-6CD1-4BE7-B4E3-CE1EB89FB58F}" dt="2025-10-23T00:46:01.702" v="3310" actId="27636"/>
          <ac:spMkLst>
            <pc:docMk/>
            <pc:sldMk cId="2021448161" sldId="1584"/>
            <ac:spMk id="7" creationId="{5DD0841C-DE4E-C3A5-8370-CCE828E84A33}"/>
          </ac:spMkLst>
        </pc:spChg>
        <pc:spChg chg="add del mod ord">
          <ac:chgData name="Gutierrez Gallegos, Ashley" userId="8776500a-beca-4741-b8bb-3ce528afa146" providerId="ADAL" clId="{50CF23D3-6CD1-4BE7-B4E3-CE1EB89FB58F}" dt="2025-10-23T00:40:24.001" v="3231" actId="26606"/>
          <ac:spMkLst>
            <pc:docMk/>
            <pc:sldMk cId="2021448161" sldId="1584"/>
            <ac:spMk id="8" creationId="{84A7F1FF-4098-DF7B-D1B3-81AC89C961CC}"/>
          </ac:spMkLst>
        </pc:spChg>
        <pc:spChg chg="add del mod">
          <ac:chgData name="Gutierrez Gallegos, Ashley" userId="8776500a-beca-4741-b8bb-3ce528afa146" providerId="ADAL" clId="{50CF23D3-6CD1-4BE7-B4E3-CE1EB89FB58F}" dt="2025-10-23T00:42:43.782" v="3264" actId="22"/>
          <ac:spMkLst>
            <pc:docMk/>
            <pc:sldMk cId="2021448161" sldId="1584"/>
            <ac:spMk id="11" creationId="{6DB6C26D-634A-A769-4F2C-5ED1740350E1}"/>
          </ac:spMkLst>
        </pc:spChg>
        <pc:spChg chg="add del mod">
          <ac:chgData name="Gutierrez Gallegos, Ashley" userId="8776500a-beca-4741-b8bb-3ce528afa146" providerId="ADAL" clId="{50CF23D3-6CD1-4BE7-B4E3-CE1EB89FB58F}" dt="2025-10-23T00:59:16.254" v="3538" actId="478"/>
          <ac:spMkLst>
            <pc:docMk/>
            <pc:sldMk cId="2021448161" sldId="1584"/>
            <ac:spMk id="13" creationId="{E3E25C6B-B222-F741-2ADE-B7301AAFC2DB}"/>
          </ac:spMkLst>
        </pc:spChg>
        <pc:graphicFrameChg chg="add mod modGraphic">
          <ac:chgData name="Gutierrez Gallegos, Ashley" userId="8776500a-beca-4741-b8bb-3ce528afa146" providerId="ADAL" clId="{50CF23D3-6CD1-4BE7-B4E3-CE1EB89FB58F}" dt="2025-10-23T00:44:25.810" v="3277" actId="26606"/>
          <ac:graphicFrameMkLst>
            <pc:docMk/>
            <pc:sldMk cId="2021448161" sldId="1584"/>
            <ac:graphicFrameMk id="10" creationId="{A7AFB473-688B-75AC-5F41-581638B0A072}"/>
          </ac:graphicFrameMkLst>
        </pc:graphicFrameChg>
      </pc:sldChg>
      <pc:sldChg chg="addSp delSp modSp new del mod modClrScheme chgLayout">
        <pc:chgData name="Gutierrez Gallegos, Ashley" userId="8776500a-beca-4741-b8bb-3ce528afa146" providerId="ADAL" clId="{50CF23D3-6CD1-4BE7-B4E3-CE1EB89FB58F}" dt="2025-10-23T00:32:10.099" v="2914" actId="47"/>
        <pc:sldMkLst>
          <pc:docMk/>
          <pc:sldMk cId="3371969909" sldId="1584"/>
        </pc:sldMkLst>
        <pc:spChg chg="del mod ord">
          <ac:chgData name="Gutierrez Gallegos, Ashley" userId="8776500a-beca-4741-b8bb-3ce528afa146" providerId="ADAL" clId="{50CF23D3-6CD1-4BE7-B4E3-CE1EB89FB58F}" dt="2025-10-23T00:27:50.700" v="2892" actId="700"/>
          <ac:spMkLst>
            <pc:docMk/>
            <pc:sldMk cId="3371969909" sldId="1584"/>
            <ac:spMk id="2" creationId="{50394398-3965-509F-58BE-732327776830}"/>
          </ac:spMkLst>
        </pc:spChg>
        <pc:spChg chg="del mod ord">
          <ac:chgData name="Gutierrez Gallegos, Ashley" userId="8776500a-beca-4741-b8bb-3ce528afa146" providerId="ADAL" clId="{50CF23D3-6CD1-4BE7-B4E3-CE1EB89FB58F}" dt="2025-10-23T00:27:50.700" v="2892" actId="700"/>
          <ac:spMkLst>
            <pc:docMk/>
            <pc:sldMk cId="3371969909" sldId="1584"/>
            <ac:spMk id="3" creationId="{F1474113-0A04-4A4D-8179-0820CAED51BF}"/>
          </ac:spMkLst>
        </pc:spChg>
        <pc:spChg chg="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4" creationId="{6F5EC254-BBCB-059C-59A9-C37D2F4A5E96}"/>
          </ac:spMkLst>
        </pc:spChg>
        <pc:spChg chg="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5" creationId="{BBEA315C-DB13-2F0A-278B-1B88A6248A97}"/>
          </ac:spMkLst>
        </pc:spChg>
        <pc:spChg chg="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6" creationId="{7B67E8E0-5B80-C32E-15F6-97E2D672CE3B}"/>
          </ac:spMkLst>
        </pc:spChg>
        <pc:spChg chg="add 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7" creationId="{AE03EDB6-1AC2-ABBB-43F6-958F1EDBEC87}"/>
          </ac:spMkLst>
        </pc:spChg>
        <pc:spChg chg="add del 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8" creationId="{B2A3B31C-A7CD-ACCC-C40C-09C5E49B35C8}"/>
          </ac:spMkLst>
        </pc:spChg>
        <pc:spChg chg="add del 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9" creationId="{5A639453-9861-A927-9261-AA4D631E9862}"/>
          </ac:spMkLst>
        </pc:spChg>
        <pc:spChg chg="add del 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10" creationId="{5D3D2570-A184-27D3-BC3D-68D20F53E984}"/>
          </ac:spMkLst>
        </pc:spChg>
        <pc:spChg chg="add del 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11" creationId="{AA0987AF-F63D-36B4-BAA8-6724D37BFFC4}"/>
          </ac:spMkLst>
        </pc:spChg>
        <pc:spChg chg="add mod ord">
          <ac:chgData name="Gutierrez Gallegos, Ashley" userId="8776500a-beca-4741-b8bb-3ce528afa146" providerId="ADAL" clId="{50CF23D3-6CD1-4BE7-B4E3-CE1EB89FB58F}" dt="2025-10-23T00:32:00.636" v="2913" actId="700"/>
          <ac:spMkLst>
            <pc:docMk/>
            <pc:sldMk cId="3371969909" sldId="1584"/>
            <ac:spMk id="14" creationId="{91F65C06-BD39-E626-BC96-CC3BB27F31F1}"/>
          </ac:spMkLst>
        </pc:spChg>
        <pc:picChg chg="add del mod">
          <ac:chgData name="Gutierrez Gallegos, Ashley" userId="8776500a-beca-4741-b8bb-3ce528afa146" providerId="ADAL" clId="{50CF23D3-6CD1-4BE7-B4E3-CE1EB89FB58F}" dt="2025-10-23T00:31:23.939" v="2896" actId="478"/>
          <ac:picMkLst>
            <pc:docMk/>
            <pc:sldMk cId="3371969909" sldId="1584"/>
            <ac:picMk id="12" creationId="{E8B71AA2-2B69-CD99-E6E8-FB7B7BA99572}"/>
          </ac:picMkLst>
        </pc:picChg>
        <pc:picChg chg="add del mod">
          <ac:chgData name="Gutierrez Gallegos, Ashley" userId="8776500a-beca-4741-b8bb-3ce528afa146" providerId="ADAL" clId="{50CF23D3-6CD1-4BE7-B4E3-CE1EB89FB58F}" dt="2025-10-23T00:31:25.265" v="2897" actId="478"/>
          <ac:picMkLst>
            <pc:docMk/>
            <pc:sldMk cId="3371969909" sldId="1584"/>
            <ac:picMk id="13" creationId="{C2E58C9E-10D9-2AEB-65A6-2A1D68E542DD}"/>
          </ac:picMkLst>
        </pc:picChg>
      </pc:sldChg>
      <pc:sldChg chg="addSp delSp modSp new mod ord modTransition modClrScheme modAnim chgLayout">
        <pc:chgData name="Gutierrez Gallegos, Ashley" userId="8776500a-beca-4741-b8bb-3ce528afa146" providerId="ADAL" clId="{50CF23D3-6CD1-4BE7-B4E3-CE1EB89FB58F}" dt="2025-10-23T15:22:52.994" v="4564"/>
        <pc:sldMkLst>
          <pc:docMk/>
          <pc:sldMk cId="2683295191" sldId="1585"/>
        </pc:sldMkLst>
        <pc:spChg chg="del mod">
          <ac:chgData name="Gutierrez Gallegos, Ashley" userId="8776500a-beca-4741-b8bb-3ce528afa146" providerId="ADAL" clId="{50CF23D3-6CD1-4BE7-B4E3-CE1EB89FB58F}" dt="2025-10-23T00:50:53.625" v="3413" actId="478"/>
          <ac:spMkLst>
            <pc:docMk/>
            <pc:sldMk cId="2683295191" sldId="1585"/>
            <ac:spMk id="2" creationId="{41DF1095-504B-C5DF-7BF4-06669394AF20}"/>
          </ac:spMkLst>
        </pc:spChg>
        <pc:spChg chg="del mod ord">
          <ac:chgData name="Gutierrez Gallegos, Ashley" userId="8776500a-beca-4741-b8bb-3ce528afa146" providerId="ADAL" clId="{50CF23D3-6CD1-4BE7-B4E3-CE1EB89FB58F}" dt="2025-10-23T00:51:14.065" v="3415" actId="700"/>
          <ac:spMkLst>
            <pc:docMk/>
            <pc:sldMk cId="2683295191" sldId="1585"/>
            <ac:spMk id="3" creationId="{A92BE393-AB45-E3B4-A4B4-68CB52529E77}"/>
          </ac:spMkLst>
        </pc:spChg>
        <pc:spChg chg="del mod ord">
          <ac:chgData name="Gutierrez Gallegos, Ashley" userId="8776500a-beca-4741-b8bb-3ce528afa146" providerId="ADAL" clId="{50CF23D3-6CD1-4BE7-B4E3-CE1EB89FB58F}" dt="2025-10-23T01:13:26.326" v="3697" actId="478"/>
          <ac:spMkLst>
            <pc:docMk/>
            <pc:sldMk cId="2683295191" sldId="1585"/>
            <ac:spMk id="4" creationId="{4ED807C2-DD66-2E9B-DCC6-DEF3F79B405C}"/>
          </ac:spMkLst>
        </pc:spChg>
        <pc:spChg chg="del mod ord">
          <ac:chgData name="Gutierrez Gallegos, Ashley" userId="8776500a-beca-4741-b8bb-3ce528afa146" providerId="ADAL" clId="{50CF23D3-6CD1-4BE7-B4E3-CE1EB89FB58F}" dt="2025-10-23T01:13:24.527" v="3696" actId="478"/>
          <ac:spMkLst>
            <pc:docMk/>
            <pc:sldMk cId="2683295191" sldId="1585"/>
            <ac:spMk id="5" creationId="{169814B5-4D52-2896-7472-356911B6F370}"/>
          </ac:spMkLst>
        </pc:spChg>
        <pc:spChg chg="del mod ord">
          <ac:chgData name="Gutierrez Gallegos, Ashley" userId="8776500a-beca-4741-b8bb-3ce528afa146" providerId="ADAL" clId="{50CF23D3-6CD1-4BE7-B4E3-CE1EB89FB58F}" dt="2025-10-23T01:13:22.628" v="3695" actId="478"/>
          <ac:spMkLst>
            <pc:docMk/>
            <pc:sldMk cId="2683295191" sldId="1585"/>
            <ac:spMk id="6" creationId="{57D41454-E155-9621-0F79-479CD1FCE825}"/>
          </ac:spMkLst>
        </pc:spChg>
        <pc:spChg chg="add del">
          <ac:chgData name="Gutierrez Gallegos, Ashley" userId="8776500a-beca-4741-b8bb-3ce528afa146" providerId="ADAL" clId="{50CF23D3-6CD1-4BE7-B4E3-CE1EB89FB58F}" dt="2025-10-23T00:48:46.150" v="3331" actId="22"/>
          <ac:spMkLst>
            <pc:docMk/>
            <pc:sldMk cId="2683295191" sldId="1585"/>
            <ac:spMk id="8" creationId="{34703D6F-EF92-2325-32AE-26427AB1E01D}"/>
          </ac:spMkLst>
        </pc:spChg>
        <pc:spChg chg="add del mod ord">
          <ac:chgData name="Gutierrez Gallegos, Ashley" userId="8776500a-beca-4741-b8bb-3ce528afa146" providerId="ADAL" clId="{50CF23D3-6CD1-4BE7-B4E3-CE1EB89FB58F}" dt="2025-10-23T00:51:55.045" v="3438" actId="478"/>
          <ac:spMkLst>
            <pc:docMk/>
            <pc:sldMk cId="2683295191" sldId="1585"/>
            <ac:spMk id="10" creationId="{6E5ECC89-4E32-2061-423D-F2830C40A213}"/>
          </ac:spMkLst>
        </pc:spChg>
        <pc:spChg chg="add mod">
          <ac:chgData name="Gutierrez Gallegos, Ashley" userId="8776500a-beca-4741-b8bb-3ce528afa146" providerId="ADAL" clId="{50CF23D3-6CD1-4BE7-B4E3-CE1EB89FB58F}" dt="2025-10-23T00:50:30.242" v="3412"/>
          <ac:spMkLst>
            <pc:docMk/>
            <pc:sldMk cId="2683295191" sldId="1585"/>
            <ac:spMk id="11" creationId="{B98EEAFE-5AC0-D1A4-C126-B197696F16CE}"/>
          </ac:spMkLst>
        </pc:spChg>
        <pc:spChg chg="add del mod">
          <ac:chgData name="Gutierrez Gallegos, Ashley" userId="8776500a-beca-4741-b8bb-3ce528afa146" providerId="ADAL" clId="{50CF23D3-6CD1-4BE7-B4E3-CE1EB89FB58F}" dt="2025-10-23T00:50:57.059" v="3414" actId="478"/>
          <ac:spMkLst>
            <pc:docMk/>
            <pc:sldMk cId="2683295191" sldId="1585"/>
            <ac:spMk id="14" creationId="{3F325EB9-AF6A-E446-7850-6649BF004546}"/>
          </ac:spMkLst>
        </pc:spChg>
        <pc:spChg chg="add del mod ord">
          <ac:chgData name="Gutierrez Gallegos, Ashley" userId="8776500a-beca-4741-b8bb-3ce528afa146" providerId="ADAL" clId="{50CF23D3-6CD1-4BE7-B4E3-CE1EB89FB58F}" dt="2025-10-23T00:52:14.074" v="3447" actId="26606"/>
          <ac:spMkLst>
            <pc:docMk/>
            <pc:sldMk cId="2683295191" sldId="1585"/>
            <ac:spMk id="15" creationId="{0E0CF67B-7174-7B32-28A5-09AF1F2593BA}"/>
          </ac:spMkLst>
        </pc:spChg>
        <pc:spChg chg="add del mod ord">
          <ac:chgData name="Gutierrez Gallegos, Ashley" userId="8776500a-beca-4741-b8bb-3ce528afa146" providerId="ADAL" clId="{50CF23D3-6CD1-4BE7-B4E3-CE1EB89FB58F}" dt="2025-10-23T01:32:50.884" v="3729" actId="20577"/>
          <ac:spMkLst>
            <pc:docMk/>
            <pc:sldMk cId="2683295191" sldId="1585"/>
            <ac:spMk id="16" creationId="{268230CC-28BB-A616-8D7D-01446F3DF9FF}"/>
          </ac:spMkLst>
        </pc:spChg>
        <pc:spChg chg="add del mod">
          <ac:chgData name="Gutierrez Gallegos, Ashley" userId="8776500a-beca-4741-b8bb-3ce528afa146" providerId="ADAL" clId="{50CF23D3-6CD1-4BE7-B4E3-CE1EB89FB58F}" dt="2025-10-23T00:52:14.060" v="3446" actId="26606"/>
          <ac:spMkLst>
            <pc:docMk/>
            <pc:sldMk cId="2683295191" sldId="1585"/>
            <ac:spMk id="18" creationId="{3EEC782D-2D21-853D-4F5A-45A6129B3750}"/>
          </ac:spMkLst>
        </pc:spChg>
        <pc:spChg chg="add mod">
          <ac:chgData name="Gutierrez Gallegos, Ashley" userId="8776500a-beca-4741-b8bb-3ce528afa146" providerId="ADAL" clId="{50CF23D3-6CD1-4BE7-B4E3-CE1EB89FB58F}" dt="2025-10-23T00:52:42.224" v="3473" actId="20577"/>
          <ac:spMkLst>
            <pc:docMk/>
            <pc:sldMk cId="2683295191" sldId="1585"/>
            <ac:spMk id="20" creationId="{9EFD4BCE-79DF-771D-0C9C-0296C4AC3B26}"/>
          </ac:spMkLst>
        </pc:spChg>
        <pc:spChg chg="add del mod">
          <ac:chgData name="Gutierrez Gallegos, Ashley" userId="8776500a-beca-4741-b8bb-3ce528afa146" providerId="ADAL" clId="{50CF23D3-6CD1-4BE7-B4E3-CE1EB89FB58F}" dt="2025-10-23T00:51:24.872" v="3417" actId="26606"/>
          <ac:spMkLst>
            <pc:docMk/>
            <pc:sldMk cId="2683295191" sldId="1585"/>
            <ac:spMk id="21" creationId="{0FD0AB5C-87CD-37A6-F42B-BD323BB98EC0}"/>
          </ac:spMkLst>
        </pc:spChg>
        <pc:spChg chg="add del mod">
          <ac:chgData name="Gutierrez Gallegos, Ashley" userId="8776500a-beca-4741-b8bb-3ce528afa146" providerId="ADAL" clId="{50CF23D3-6CD1-4BE7-B4E3-CE1EB89FB58F}" dt="2025-10-23T00:51:48.138" v="3436" actId="26606"/>
          <ac:spMkLst>
            <pc:docMk/>
            <pc:sldMk cId="2683295191" sldId="1585"/>
            <ac:spMk id="23" creationId="{FA1452B0-7215-0726-AD6F-04911D5046AF}"/>
          </ac:spMkLst>
        </pc:spChg>
        <pc:spChg chg="add del mod">
          <ac:chgData name="Gutierrez Gallegos, Ashley" userId="8776500a-beca-4741-b8bb-3ce528afa146" providerId="ADAL" clId="{50CF23D3-6CD1-4BE7-B4E3-CE1EB89FB58F}" dt="2025-10-23T00:51:42.572" v="3432" actId="26606"/>
          <ac:spMkLst>
            <pc:docMk/>
            <pc:sldMk cId="2683295191" sldId="1585"/>
            <ac:spMk id="28" creationId="{87663A6A-C721-BC97-E346-C8CD96950087}"/>
          </ac:spMkLst>
        </pc:spChg>
        <pc:picChg chg="add mod">
          <ac:chgData name="Gutierrez Gallegos, Ashley" userId="8776500a-beca-4741-b8bb-3ce528afa146" providerId="ADAL" clId="{50CF23D3-6CD1-4BE7-B4E3-CE1EB89FB58F}" dt="2025-10-23T00:50:30.242" v="3412"/>
          <ac:picMkLst>
            <pc:docMk/>
            <pc:sldMk cId="2683295191" sldId="1585"/>
            <ac:picMk id="12" creationId="{1EEB43AB-0FB6-76AE-34C6-18511B3511DF}"/>
          </ac:picMkLst>
        </pc:picChg>
      </pc:sldChg>
      <pc:sldChg chg="addSp delSp modSp add mod ord modTransition modClrScheme delAnim modAnim chgLayout">
        <pc:chgData name="Gutierrez Gallegos, Ashley" userId="8776500a-beca-4741-b8bb-3ce528afa146" providerId="ADAL" clId="{50CF23D3-6CD1-4BE7-B4E3-CE1EB89FB58F}" dt="2025-10-23T20:28:49.567" v="4607"/>
        <pc:sldMkLst>
          <pc:docMk/>
          <pc:sldMk cId="1170889942" sldId="1586"/>
        </pc:sldMkLst>
        <pc:spChg chg="mod">
          <ac:chgData name="Gutierrez Gallegos, Ashley" userId="8776500a-beca-4741-b8bb-3ce528afa146" providerId="ADAL" clId="{50CF23D3-6CD1-4BE7-B4E3-CE1EB89FB58F}" dt="2025-10-23T01:05:21.923" v="3604" actId="26606"/>
          <ac:spMkLst>
            <pc:docMk/>
            <pc:sldMk cId="1170889942" sldId="1586"/>
            <ac:spMk id="2" creationId="{C399641D-036D-0493-AF4D-815AB9B40221}"/>
          </ac:spMkLst>
        </pc:spChg>
        <pc:spChg chg="del mod">
          <ac:chgData name="Gutierrez Gallegos, Ashley" userId="8776500a-beca-4741-b8bb-3ce528afa146" providerId="ADAL" clId="{50CF23D3-6CD1-4BE7-B4E3-CE1EB89FB58F}" dt="2025-10-23T15:22:00.708" v="4558" actId="478"/>
          <ac:spMkLst>
            <pc:docMk/>
            <pc:sldMk cId="1170889942" sldId="1586"/>
            <ac:spMk id="4" creationId="{87725570-6B9F-8D1C-50E3-E2E906C29823}"/>
          </ac:spMkLst>
        </pc:spChg>
        <pc:spChg chg="del mod">
          <ac:chgData name="Gutierrez Gallegos, Ashley" userId="8776500a-beca-4741-b8bb-3ce528afa146" providerId="ADAL" clId="{50CF23D3-6CD1-4BE7-B4E3-CE1EB89FB58F}" dt="2025-10-23T01:13:08.226" v="3692" actId="478"/>
          <ac:spMkLst>
            <pc:docMk/>
            <pc:sldMk cId="1170889942" sldId="1586"/>
            <ac:spMk id="28" creationId="{F38DB96F-B8DA-85D9-DAEC-AC41ACF7DBA4}"/>
          </ac:spMkLst>
        </pc:spChg>
        <pc:spChg chg="del mod">
          <ac:chgData name="Gutierrez Gallegos, Ashley" userId="8776500a-beca-4741-b8bb-3ce528afa146" providerId="ADAL" clId="{50CF23D3-6CD1-4BE7-B4E3-CE1EB89FB58F}" dt="2025-10-23T01:13:15.585" v="3694" actId="478"/>
          <ac:spMkLst>
            <pc:docMk/>
            <pc:sldMk cId="1170889942" sldId="1586"/>
            <ac:spMk id="29" creationId="{0C7804DF-C63E-AF72-6270-7450F4F6B8C3}"/>
          </ac:spMkLst>
        </pc:spChg>
        <pc:spChg chg="del mod">
          <ac:chgData name="Gutierrez Gallegos, Ashley" userId="8776500a-beca-4741-b8bb-3ce528afa146" providerId="ADAL" clId="{50CF23D3-6CD1-4BE7-B4E3-CE1EB89FB58F}" dt="2025-10-23T01:13:10.428" v="3693" actId="478"/>
          <ac:spMkLst>
            <pc:docMk/>
            <pc:sldMk cId="1170889942" sldId="1586"/>
            <ac:spMk id="30" creationId="{53AB714A-32FE-F8B7-9367-5D1F84D2935A}"/>
          </ac:spMkLst>
        </pc:spChg>
        <pc:picChg chg="add mod">
          <ac:chgData name="Gutierrez Gallegos, Ashley" userId="8776500a-beca-4741-b8bb-3ce528afa146" providerId="ADAL" clId="{50CF23D3-6CD1-4BE7-B4E3-CE1EB89FB58F}" dt="2025-10-23T20:27:08.069" v="4604"/>
          <ac:picMkLst>
            <pc:docMk/>
            <pc:sldMk cId="1170889942" sldId="1586"/>
            <ac:picMk id="3" creationId="{9B874459-440C-DF01-47D6-5F47774DFA70}"/>
          </ac:picMkLst>
        </pc:picChg>
        <pc:picChg chg="add mod">
          <ac:chgData name="Gutierrez Gallegos, Ashley" userId="8776500a-beca-4741-b8bb-3ce528afa146" providerId="ADAL" clId="{50CF23D3-6CD1-4BE7-B4E3-CE1EB89FB58F}" dt="2025-10-23T20:28:49.567" v="4607"/>
          <ac:picMkLst>
            <pc:docMk/>
            <pc:sldMk cId="1170889942" sldId="1586"/>
            <ac:picMk id="5" creationId="{895E51FE-E04E-B93A-A477-78D8C0D9D83A}"/>
          </ac:picMkLst>
        </pc:picChg>
        <pc:picChg chg="add mod">
          <ac:chgData name="Gutierrez Gallegos, Ashley" userId="8776500a-beca-4741-b8bb-3ce528afa146" providerId="ADAL" clId="{50CF23D3-6CD1-4BE7-B4E3-CE1EB89FB58F}" dt="2025-10-23T15:19:50.847" v="4548" actId="1076"/>
          <ac:picMkLst>
            <pc:docMk/>
            <pc:sldMk cId="1170889942" sldId="1586"/>
            <ac:picMk id="7" creationId="{80B74484-4F46-F3C9-F89C-97058E2F4EA1}"/>
          </ac:picMkLst>
        </pc:picChg>
        <pc:picChg chg="add mod">
          <ac:chgData name="Gutierrez Gallegos, Ashley" userId="8776500a-beca-4741-b8bb-3ce528afa146" providerId="ADAL" clId="{50CF23D3-6CD1-4BE7-B4E3-CE1EB89FB58F}" dt="2025-10-23T20:28:30.608" v="4606"/>
          <ac:picMkLst>
            <pc:docMk/>
            <pc:sldMk cId="1170889942" sldId="1586"/>
            <ac:picMk id="9" creationId="{44FE8CB9-20FC-DA76-FC37-34B9278EE09A}"/>
          </ac:picMkLst>
        </pc:picChg>
      </pc:sldChg>
      <pc:sldChg chg="modSp new del mod">
        <pc:chgData name="Gutierrez Gallegos, Ashley" userId="8776500a-beca-4741-b8bb-3ce528afa146" providerId="ADAL" clId="{50CF23D3-6CD1-4BE7-B4E3-CE1EB89FB58F}" dt="2025-10-23T01:06:37.016" v="3613" actId="47"/>
        <pc:sldMkLst>
          <pc:docMk/>
          <pc:sldMk cId="3635734301" sldId="1587"/>
        </pc:sldMkLst>
        <pc:spChg chg="mod">
          <ac:chgData name="Gutierrez Gallegos, Ashley" userId="8776500a-beca-4741-b8bb-3ce528afa146" providerId="ADAL" clId="{50CF23D3-6CD1-4BE7-B4E3-CE1EB89FB58F}" dt="2025-10-23T01:06:26.481" v="3612" actId="20577"/>
          <ac:spMkLst>
            <pc:docMk/>
            <pc:sldMk cId="3635734301" sldId="1587"/>
            <ac:spMk id="2" creationId="{72317145-A139-566E-66B9-6F3F8EF1459E}"/>
          </ac:spMkLst>
        </pc:spChg>
      </pc:sldChg>
      <pc:sldChg chg="delSp modSp add mod modTransition modClrScheme modAnim chgLayout">
        <pc:chgData name="Gutierrez Gallegos, Ashley" userId="8776500a-beca-4741-b8bb-3ce528afa146" providerId="ADAL" clId="{50CF23D3-6CD1-4BE7-B4E3-CE1EB89FB58F}" dt="2025-10-23T15:31:29.174" v="4591"/>
        <pc:sldMkLst>
          <pc:docMk/>
          <pc:sldMk cId="3890974272" sldId="1587"/>
        </pc:sldMkLst>
        <pc:spChg chg="mod">
          <ac:chgData name="Gutierrez Gallegos, Ashley" userId="8776500a-beca-4741-b8bb-3ce528afa146" providerId="ADAL" clId="{50CF23D3-6CD1-4BE7-B4E3-CE1EB89FB58F}" dt="2025-10-23T01:10:39.507" v="3689" actId="26606"/>
          <ac:spMkLst>
            <pc:docMk/>
            <pc:sldMk cId="3890974272" sldId="1587"/>
            <ac:spMk id="2" creationId="{52DBC142-3DFD-C2A3-723C-14D451879434}"/>
          </ac:spMkLst>
        </pc:spChg>
        <pc:spChg chg="mod">
          <ac:chgData name="Gutierrez Gallegos, Ashley" userId="8776500a-beca-4741-b8bb-3ce528afa146" providerId="ADAL" clId="{50CF23D3-6CD1-4BE7-B4E3-CE1EB89FB58F}" dt="2025-10-23T01:12:43.516" v="3690" actId="313"/>
          <ac:spMkLst>
            <pc:docMk/>
            <pc:sldMk cId="3890974272" sldId="1587"/>
            <ac:spMk id="4" creationId="{710453EB-3315-9A01-C3AE-6F69AF6E2B7B}"/>
          </ac:spMkLst>
        </pc:spChg>
        <pc:spChg chg="del mod">
          <ac:chgData name="Gutierrez Gallegos, Ashley" userId="8776500a-beca-4741-b8bb-3ce528afa146" providerId="ADAL" clId="{50CF23D3-6CD1-4BE7-B4E3-CE1EB89FB58F}" dt="2025-10-23T01:13:42.334" v="3705" actId="478"/>
          <ac:spMkLst>
            <pc:docMk/>
            <pc:sldMk cId="3890974272" sldId="1587"/>
            <ac:spMk id="28" creationId="{A4DCCFBA-BDAB-F518-A0E5-712B1F1D8EDA}"/>
          </ac:spMkLst>
        </pc:spChg>
        <pc:spChg chg="del mod">
          <ac:chgData name="Gutierrez Gallegos, Ashley" userId="8776500a-beca-4741-b8bb-3ce528afa146" providerId="ADAL" clId="{50CF23D3-6CD1-4BE7-B4E3-CE1EB89FB58F}" dt="2025-10-23T01:13:44.039" v="3706" actId="478"/>
          <ac:spMkLst>
            <pc:docMk/>
            <pc:sldMk cId="3890974272" sldId="1587"/>
            <ac:spMk id="29" creationId="{90644486-1D54-EDBA-F5DB-B5CF32AFEF51}"/>
          </ac:spMkLst>
        </pc:spChg>
        <pc:spChg chg="del mod">
          <ac:chgData name="Gutierrez Gallegos, Ashley" userId="8776500a-beca-4741-b8bb-3ce528afa146" providerId="ADAL" clId="{50CF23D3-6CD1-4BE7-B4E3-CE1EB89FB58F}" dt="2025-10-23T01:13:46.686" v="3707" actId="478"/>
          <ac:spMkLst>
            <pc:docMk/>
            <pc:sldMk cId="3890974272" sldId="1587"/>
            <ac:spMk id="30" creationId="{8C2FA227-1883-2EA2-D37B-04A13D2E2AF0}"/>
          </ac:spMkLst>
        </pc:spChg>
      </pc:sldChg>
      <pc:sldChg chg="addSp delSp modSp new mod modTransition modClrScheme chgLayout">
        <pc:chgData name="Gutierrez Gallegos, Ashley" userId="8776500a-beca-4741-b8bb-3ce528afa146" providerId="ADAL" clId="{50CF23D3-6CD1-4BE7-B4E3-CE1EB89FB58F}" dt="2025-10-23T14:12:47.444" v="4375"/>
        <pc:sldMkLst>
          <pc:docMk/>
          <pc:sldMk cId="1279960312" sldId="1588"/>
        </pc:sldMkLst>
        <pc:spChg chg="del mod ord">
          <ac:chgData name="Gutierrez Gallegos, Ashley" userId="8776500a-beca-4741-b8bb-3ce528afa146" providerId="ADAL" clId="{50CF23D3-6CD1-4BE7-B4E3-CE1EB89FB58F}" dt="2025-10-23T01:07:08.056" v="3616" actId="700"/>
          <ac:spMkLst>
            <pc:docMk/>
            <pc:sldMk cId="1279960312" sldId="1588"/>
            <ac:spMk id="2" creationId="{36822DEC-0751-AFF3-C408-90696B2C84A8}"/>
          </ac:spMkLst>
        </pc:spChg>
        <pc:spChg chg="del mod ord">
          <ac:chgData name="Gutierrez Gallegos, Ashley" userId="8776500a-beca-4741-b8bb-3ce528afa146" providerId="ADAL" clId="{50CF23D3-6CD1-4BE7-B4E3-CE1EB89FB58F}" dt="2025-10-23T01:07:08.056" v="3616" actId="700"/>
          <ac:spMkLst>
            <pc:docMk/>
            <pc:sldMk cId="1279960312" sldId="1588"/>
            <ac:spMk id="3" creationId="{4683D90B-E634-C7F1-4557-E0A63C7EF005}"/>
          </ac:spMkLst>
        </pc:spChg>
        <pc:spChg chg="del mod ord">
          <ac:chgData name="Gutierrez Gallegos, Ashley" userId="8776500a-beca-4741-b8bb-3ce528afa146" providerId="ADAL" clId="{50CF23D3-6CD1-4BE7-B4E3-CE1EB89FB58F}" dt="2025-10-23T01:13:36.587" v="3702" actId="478"/>
          <ac:spMkLst>
            <pc:docMk/>
            <pc:sldMk cId="1279960312" sldId="1588"/>
            <ac:spMk id="4" creationId="{A15F8583-689D-63A8-6E61-F5B4A2580DB0}"/>
          </ac:spMkLst>
        </pc:spChg>
        <pc:spChg chg="del mod ord">
          <ac:chgData name="Gutierrez Gallegos, Ashley" userId="8776500a-beca-4741-b8bb-3ce528afa146" providerId="ADAL" clId="{50CF23D3-6CD1-4BE7-B4E3-CE1EB89FB58F}" dt="2025-10-23T01:13:38.004" v="3703" actId="478"/>
          <ac:spMkLst>
            <pc:docMk/>
            <pc:sldMk cId="1279960312" sldId="1588"/>
            <ac:spMk id="5" creationId="{B06B3096-A7E9-EA24-6D2A-13492DCD83D2}"/>
          </ac:spMkLst>
        </pc:spChg>
        <pc:spChg chg="del mod ord">
          <ac:chgData name="Gutierrez Gallegos, Ashley" userId="8776500a-beca-4741-b8bb-3ce528afa146" providerId="ADAL" clId="{50CF23D3-6CD1-4BE7-B4E3-CE1EB89FB58F}" dt="2025-10-23T01:13:39.626" v="3704" actId="478"/>
          <ac:spMkLst>
            <pc:docMk/>
            <pc:sldMk cId="1279960312" sldId="1588"/>
            <ac:spMk id="6" creationId="{0840A052-EAEA-9E9B-BCC5-E01A53BBD6ED}"/>
          </ac:spMkLst>
        </pc:spChg>
        <pc:spChg chg="add del mod ord">
          <ac:chgData name="Gutierrez Gallegos, Ashley" userId="8776500a-beca-4741-b8bb-3ce528afa146" providerId="ADAL" clId="{50CF23D3-6CD1-4BE7-B4E3-CE1EB89FB58F}" dt="2025-10-23T01:07:23.433" v="3631" actId="26606"/>
          <ac:spMkLst>
            <pc:docMk/>
            <pc:sldMk cId="1279960312" sldId="1588"/>
            <ac:spMk id="7" creationId="{DB64ACA1-00E7-557A-7E71-4A8464854CD0}"/>
          </ac:spMkLst>
        </pc:spChg>
        <pc:spChg chg="add mod ord">
          <ac:chgData name="Gutierrez Gallegos, Ashley" userId="8776500a-beca-4741-b8bb-3ce528afa146" providerId="ADAL" clId="{50CF23D3-6CD1-4BE7-B4E3-CE1EB89FB58F}" dt="2025-10-23T01:07:23.433" v="3631" actId="26606"/>
          <ac:spMkLst>
            <pc:docMk/>
            <pc:sldMk cId="1279960312" sldId="1588"/>
            <ac:spMk id="8" creationId="{25B0CEAB-402F-A5D3-1661-61AC1CB6608D}"/>
          </ac:spMkLst>
        </pc:spChg>
      </pc:sldChg>
      <pc:sldChg chg="addSp delSp modSp new mod ord modTransition modClrScheme modAnim chgLayout">
        <pc:chgData name="Gutierrez Gallegos, Ashley" userId="8776500a-beca-4741-b8bb-3ce528afa146" providerId="ADAL" clId="{50CF23D3-6CD1-4BE7-B4E3-CE1EB89FB58F}" dt="2025-10-23T14:29:07.848" v="4492"/>
        <pc:sldMkLst>
          <pc:docMk/>
          <pc:sldMk cId="1746132135" sldId="1589"/>
        </pc:sldMkLst>
        <pc:spChg chg="mod ord">
          <ac:chgData name="Gutierrez Gallegos, Ashley" userId="8776500a-beca-4741-b8bb-3ce528afa146" providerId="ADAL" clId="{50CF23D3-6CD1-4BE7-B4E3-CE1EB89FB58F}" dt="2025-10-23T02:01:33.625" v="4326" actId="26606"/>
          <ac:spMkLst>
            <pc:docMk/>
            <pc:sldMk cId="1746132135" sldId="1589"/>
            <ac:spMk id="2" creationId="{D8310EBF-E9FA-3A52-2426-CBABCB45C4CF}"/>
          </ac:spMkLst>
        </pc:spChg>
        <pc:spChg chg="del mod">
          <ac:chgData name="Gutierrez Gallegos, Ashley" userId="8776500a-beca-4741-b8bb-3ce528afa146" providerId="ADAL" clId="{50CF23D3-6CD1-4BE7-B4E3-CE1EB89FB58F}" dt="2025-10-23T01:35:54.470" v="3762" actId="26606"/>
          <ac:spMkLst>
            <pc:docMk/>
            <pc:sldMk cId="1746132135" sldId="1589"/>
            <ac:spMk id="3" creationId="{63A5726B-1DEF-A8DB-0678-9C7F8955F331}"/>
          </ac:spMkLst>
        </pc:spChg>
        <pc:spChg chg="del mod">
          <ac:chgData name="Gutierrez Gallegos, Ashley" userId="8776500a-beca-4741-b8bb-3ce528afa146" providerId="ADAL" clId="{50CF23D3-6CD1-4BE7-B4E3-CE1EB89FB58F}" dt="2025-10-23T01:58:35.291" v="4300" actId="478"/>
          <ac:spMkLst>
            <pc:docMk/>
            <pc:sldMk cId="1746132135" sldId="1589"/>
            <ac:spMk id="4" creationId="{C69B4FE2-D90D-7AFF-151E-1C2776C216A1}"/>
          </ac:spMkLst>
        </pc:spChg>
        <pc:spChg chg="del mod">
          <ac:chgData name="Gutierrez Gallegos, Ashley" userId="8776500a-beca-4741-b8bb-3ce528afa146" providerId="ADAL" clId="{50CF23D3-6CD1-4BE7-B4E3-CE1EB89FB58F}" dt="2025-10-23T01:58:40.840" v="4302" actId="478"/>
          <ac:spMkLst>
            <pc:docMk/>
            <pc:sldMk cId="1746132135" sldId="1589"/>
            <ac:spMk id="5" creationId="{C2FAECEA-E4F9-63E5-A8DB-E5801E1EEEFB}"/>
          </ac:spMkLst>
        </pc:spChg>
        <pc:spChg chg="del mod">
          <ac:chgData name="Gutierrez Gallegos, Ashley" userId="8776500a-beca-4741-b8bb-3ce528afa146" providerId="ADAL" clId="{50CF23D3-6CD1-4BE7-B4E3-CE1EB89FB58F}" dt="2025-10-23T01:58:42.264" v="4303" actId="478"/>
          <ac:spMkLst>
            <pc:docMk/>
            <pc:sldMk cId="1746132135" sldId="1589"/>
            <ac:spMk id="6" creationId="{52F74C64-47F2-0FE7-1B57-60C2625EA166}"/>
          </ac:spMkLst>
        </pc:spChg>
        <pc:spChg chg="add del mod">
          <ac:chgData name="Gutierrez Gallegos, Ashley" userId="8776500a-beca-4741-b8bb-3ce528afa146" providerId="ADAL" clId="{50CF23D3-6CD1-4BE7-B4E3-CE1EB89FB58F}" dt="2025-10-23T02:00:28.503" v="4312"/>
          <ac:spMkLst>
            <pc:docMk/>
            <pc:sldMk cId="1746132135" sldId="1589"/>
            <ac:spMk id="9" creationId="{5FA5FD0C-9685-76AE-B9A1-595370F3B79A}"/>
          </ac:spMkLst>
        </pc:spChg>
        <pc:spChg chg="add mod ord">
          <ac:chgData name="Gutierrez Gallegos, Ashley" userId="8776500a-beca-4741-b8bb-3ce528afa146" providerId="ADAL" clId="{50CF23D3-6CD1-4BE7-B4E3-CE1EB89FB58F}" dt="2025-10-23T02:01:33.625" v="4326" actId="26606"/>
          <ac:spMkLst>
            <pc:docMk/>
            <pc:sldMk cId="1746132135" sldId="1589"/>
            <ac:spMk id="11" creationId="{C1974DD4-3FF2-B8C6-8F69-00FBCF5DFB64}"/>
          </ac:spMkLst>
        </pc:spChg>
        <pc:spChg chg="add del mod">
          <ac:chgData name="Gutierrez Gallegos, Ashley" userId="8776500a-beca-4741-b8bb-3ce528afa146" providerId="ADAL" clId="{50CF23D3-6CD1-4BE7-B4E3-CE1EB89FB58F}" dt="2025-10-23T01:35:57.088" v="3763" actId="478"/>
          <ac:spMkLst>
            <pc:docMk/>
            <pc:sldMk cId="1746132135" sldId="1589"/>
            <ac:spMk id="12" creationId="{B70D11C6-54F2-2A5B-B955-726DA3F1B622}"/>
          </ac:spMkLst>
        </pc:spChg>
        <pc:spChg chg="add del mod">
          <ac:chgData name="Gutierrez Gallegos, Ashley" userId="8776500a-beca-4741-b8bb-3ce528afa146" providerId="ADAL" clId="{50CF23D3-6CD1-4BE7-B4E3-CE1EB89FB58F}" dt="2025-10-23T02:01:33.625" v="4326" actId="26606"/>
          <ac:spMkLst>
            <pc:docMk/>
            <pc:sldMk cId="1746132135" sldId="1589"/>
            <ac:spMk id="15" creationId="{86A1AA57-CB47-2BB8-654E-25D3620112C8}"/>
          </ac:spMkLst>
        </pc:spChg>
        <pc:spChg chg="add del mod">
          <ac:chgData name="Gutierrez Gallegos, Ashley" userId="8776500a-beca-4741-b8bb-3ce528afa146" providerId="ADAL" clId="{50CF23D3-6CD1-4BE7-B4E3-CE1EB89FB58F}" dt="2025-10-23T02:00:49.945" v="4316" actId="478"/>
          <ac:spMkLst>
            <pc:docMk/>
            <pc:sldMk cId="1746132135" sldId="1589"/>
            <ac:spMk id="16" creationId="{702E7E6B-86B3-9EA9-8233-91A86C6F0E75}"/>
          </ac:spMkLst>
        </pc:spChg>
        <pc:spChg chg="add del mod">
          <ac:chgData name="Gutierrez Gallegos, Ashley" userId="8776500a-beca-4741-b8bb-3ce528afa146" providerId="ADAL" clId="{50CF23D3-6CD1-4BE7-B4E3-CE1EB89FB58F}" dt="2025-10-23T02:01:33.625" v="4326" actId="26606"/>
          <ac:spMkLst>
            <pc:docMk/>
            <pc:sldMk cId="1746132135" sldId="1589"/>
            <ac:spMk id="17" creationId="{1DEF55E3-FA71-B962-D909-27418B1B901D}"/>
          </ac:spMkLst>
        </pc:spChg>
        <pc:spChg chg="add del mod">
          <ac:chgData name="Gutierrez Gallegos, Ashley" userId="8776500a-beca-4741-b8bb-3ce528afa146" providerId="ADAL" clId="{50CF23D3-6CD1-4BE7-B4E3-CE1EB89FB58F}" dt="2025-10-23T02:00:51.621" v="4317" actId="478"/>
          <ac:spMkLst>
            <pc:docMk/>
            <pc:sldMk cId="1746132135" sldId="1589"/>
            <ac:spMk id="18" creationId="{5D7C6D22-ED42-49F8-4AEF-5062AC87B4CD}"/>
          </ac:spMkLst>
        </pc:spChg>
        <pc:spChg chg="add del mod">
          <ac:chgData name="Gutierrez Gallegos, Ashley" userId="8776500a-beca-4741-b8bb-3ce528afa146" providerId="ADAL" clId="{50CF23D3-6CD1-4BE7-B4E3-CE1EB89FB58F}" dt="2025-10-23T02:00:53.183" v="4318" actId="478"/>
          <ac:spMkLst>
            <pc:docMk/>
            <pc:sldMk cId="1746132135" sldId="1589"/>
            <ac:spMk id="20" creationId="{7938A1C2-61C7-7668-0049-40298CFB0064}"/>
          </ac:spMkLst>
        </pc:spChg>
        <pc:spChg chg="add del mod">
          <ac:chgData name="Gutierrez Gallegos, Ashley" userId="8776500a-beca-4741-b8bb-3ce528afa146" providerId="ADAL" clId="{50CF23D3-6CD1-4BE7-B4E3-CE1EB89FB58F}" dt="2025-10-23T02:01:33.625" v="4326" actId="26606"/>
          <ac:spMkLst>
            <pc:docMk/>
            <pc:sldMk cId="1746132135" sldId="1589"/>
            <ac:spMk id="22" creationId="{7A5CFA07-52B6-5573-05C4-F9432DF5F0C5}"/>
          </ac:spMkLst>
        </pc:spChg>
        <pc:graphicFrameChg chg="add del mod ord modGraphic">
          <ac:chgData name="Gutierrez Gallegos, Ashley" userId="8776500a-beca-4741-b8bb-3ce528afa146" providerId="ADAL" clId="{50CF23D3-6CD1-4BE7-B4E3-CE1EB89FB58F}" dt="2025-10-23T02:00:28.498" v="4310" actId="478"/>
          <ac:graphicFrameMkLst>
            <pc:docMk/>
            <pc:sldMk cId="1746132135" sldId="1589"/>
            <ac:graphicFrameMk id="8" creationId="{3F0AD9A6-B509-699A-F885-454589D93A84}"/>
          </ac:graphicFrameMkLst>
        </pc:graphicFrameChg>
        <pc:picChg chg="add mod">
          <ac:chgData name="Gutierrez Gallegos, Ashley" userId="8776500a-beca-4741-b8bb-3ce528afa146" providerId="ADAL" clId="{50CF23D3-6CD1-4BE7-B4E3-CE1EB89FB58F}" dt="2025-10-23T02:01:42.557" v="4329" actId="1076"/>
          <ac:picMkLst>
            <pc:docMk/>
            <pc:sldMk cId="1746132135" sldId="1589"/>
            <ac:picMk id="13" creationId="{B592AFF3-0D41-5E20-AAFF-68EE6FABA810}"/>
          </ac:picMkLst>
        </pc:picChg>
      </pc:sldChg>
      <pc:sldMasterChg chg="modTransition setBg modSldLayout">
        <pc:chgData name="Gutierrez Gallegos, Ashley" userId="8776500a-beca-4741-b8bb-3ce528afa146" providerId="ADAL" clId="{50CF23D3-6CD1-4BE7-B4E3-CE1EB89FB58F}" dt="2025-10-23T14:12:47.444" v="4375"/>
        <pc:sldMasterMkLst>
          <pc:docMk/>
          <pc:sldMasterMk cId="2740288441" sldId="2147483660"/>
        </pc:sldMasterMkLst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131203010" sldId="214748366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577083495" sldId="2147483664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438258188" sldId="2147483665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564969136" sldId="2147483666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029174589" sldId="214748366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496599071" sldId="214748366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779767905" sldId="214748367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577954326" sldId="2147483675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308741801" sldId="2147483679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807564095" sldId="2147483680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354586742" sldId="2147483681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334711667" sldId="214748368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86853183" sldId="214748368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41749294" sldId="2147483689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721404709" sldId="2147483690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69180086" sldId="2147483691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967344740" sldId="214748369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625919284" sldId="2147483693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246734700" sldId="2147483694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873807753" sldId="2147483696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288751105" sldId="214748369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446612224" sldId="2147483706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163217190" sldId="214748370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18719761" sldId="214748370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401768525" sldId="214748371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4105126984" sldId="2147483713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102888793" sldId="2147483726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512067276" sldId="214748372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888651861" sldId="2147483729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370782696" sldId="2147483731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10182073" sldId="2147483733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678602919" sldId="2147483740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97956511" sldId="214748374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869324475" sldId="2147483743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451060703" sldId="214748374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554468527" sldId="2147483752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352096481" sldId="2147483753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897483452" sldId="2147483756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129370139" sldId="214748375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704844330" sldId="214748375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826402652" sldId="2147483759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435275076" sldId="2147483760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303294891" sldId="2147483761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347729083" sldId="214748376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807420206" sldId="2147483777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838984476" sldId="214748377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2127189811" sldId="2147483780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933953646" sldId="2147483783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356631125" sldId="2147483784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862925219" sldId="2147483786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1242325731" sldId="2147483788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828798481" sldId="2147483789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398575166" sldId="2147483790"/>
          </pc:sldLayoutMkLst>
        </pc:sldLayoutChg>
        <pc:sldLayoutChg chg="modTransition setBg">
          <pc:chgData name="Gutierrez Gallegos, Ashley" userId="8776500a-beca-4741-b8bb-3ce528afa146" providerId="ADAL" clId="{50CF23D3-6CD1-4BE7-B4E3-CE1EB89FB58F}" dt="2025-10-23T14:12:47.444" v="4375"/>
          <pc:sldLayoutMkLst>
            <pc:docMk/>
            <pc:sldMasterMk cId="2740288441" sldId="2147483660"/>
            <pc:sldLayoutMk cId="3158308435" sldId="21474837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CAA5-15F2-E622-992A-F9BD89678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DB04D-03B8-2D97-6571-E0E8B61B0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62042-6E68-79D1-4F3F-816936D0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E07D0-6C92-B618-143E-94294E182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47DA3-D315-E2DE-46F8-5AF199F7B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50ADD-19A5-FD70-E590-47F2E5531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DFD1E-83EC-3049-A0F6-94A7FE66D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1C320-E335-473B-8376-D190133B3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E31160-AF08-1CA6-A9BD-8666BB284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80" y="441434"/>
            <a:ext cx="7550920" cy="3743005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5479642"/>
            <a:ext cx="9135837" cy="77504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097E-7A3A-4F11-9373-FCEF70D478AE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0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48D240F-8668-0DFF-3268-B576F3C3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"/>
            <a:ext cx="12192001" cy="2892972"/>
          </a:xfrm>
          <a:prstGeom prst="rect">
            <a:avLst/>
          </a:prstGeom>
          <a:ln>
            <a:noFill/>
          </a:ln>
          <a:effectLst>
            <a:outerShdw blurRad="266700" dist="25400" dir="5400000" sx="96000" sy="96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9506608" cy="2215056"/>
          </a:xfrm>
        </p:spPr>
        <p:txBody>
          <a:bodyPr anchor="b">
            <a:noAutofit/>
          </a:bodyPr>
          <a:lstStyle>
            <a:lvl1pPr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4F8487-233E-737D-E06C-88B1E20DDF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892425"/>
            <a:ext cx="5888421" cy="3965575"/>
          </a:xfrm>
          <a:blipFill dpi="0" rotWithShape="1"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1385" y="3231931"/>
            <a:ext cx="5328745" cy="27918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1385" y="6397586"/>
            <a:ext cx="2435774" cy="365125"/>
          </a:xfrm>
        </p:spPr>
        <p:txBody>
          <a:bodyPr/>
          <a:lstStyle/>
          <a:p>
            <a:fld id="{07E5ED5B-F431-4291-9350-DE25B4E24A2B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8917" y="6397586"/>
            <a:ext cx="2883406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7"/>
            <a:ext cx="11924209" cy="562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9370-9C4A-4A34-917A-E6D78BC68C7C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62" y="413752"/>
            <a:ext cx="11479378" cy="6030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AD6C-AC8D-431F-8590-AA5F2823E2A7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5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97100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EF1D-0703-4248-81C2-B6D58E3222B9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418F682-5C62-E822-83E8-6084E0F4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69368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EF1D-0703-4248-81C2-B6D58E3222B9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7D191-B699-A268-2B37-AF87FB6A1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8292" y="0"/>
            <a:ext cx="7033708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5" y="2385975"/>
            <a:ext cx="3635640" cy="256158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9626" y="2386584"/>
            <a:ext cx="4827810" cy="24597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 sz="1800"/>
            </a:lvl2pPr>
            <a:lvl3pPr marL="457200" indent="0">
              <a:buNone/>
              <a:defRPr sz="16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2E61-84D8-4124-A60F-8C1591231F2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C977C0-EDF0-01D2-4B36-D815C4C62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98404" cy="6858000"/>
          </a:xfrm>
          <a:prstGeom prst="rect">
            <a:avLst/>
          </a:prstGeom>
          <a:ln>
            <a:noFill/>
          </a:ln>
          <a:effectLst>
            <a:outerShdw blurRad="304800" dist="50800" dir="5400000" sx="95000" sy="95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61457"/>
            <a:ext cx="3902530" cy="390033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861457"/>
            <a:ext cx="4956175" cy="3895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86AB-AC02-447A-B1D9-D29255284012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9EC3E4-62E5-4C6F-9887-208672447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8404" y="0"/>
            <a:ext cx="7193595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31997"/>
            <a:ext cx="4023360" cy="463882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332432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B269-0EA9-4840-8B00-D6F4D5623A66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CD6CB-7CF3-6170-4CDE-A7067B3BA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998404" cy="6858000"/>
          </a:xfrm>
          <a:prstGeom prst="rect">
            <a:avLst/>
          </a:prstGeom>
          <a:ln>
            <a:noFill/>
          </a:ln>
          <a:effectLst>
            <a:outerShdw blurRad="292100" dist="25400" dir="5400000" sx="95000" sy="95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4391"/>
            <a:ext cx="4031619" cy="494066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94391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F09-9C6A-488F-912B-7484594F36CA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409648" cy="571963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457200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2DD0-471C-4A47-B83D-2C9E45A89DDD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E31160-AF08-1CA6-A9BD-8666BB284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80" y="441434"/>
            <a:ext cx="7550920" cy="3743005"/>
          </a:xfrm>
        </p:spPr>
        <p:txBody>
          <a:bodyPr anchor="t">
            <a:normAutofit/>
          </a:bodyPr>
          <a:lstStyle>
            <a:lvl1pPr algn="l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5479642"/>
            <a:ext cx="9135837" cy="7750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097E-7A3A-4F11-9373-FCEF70D478AE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4889D7E3-7299-8FE5-8307-00CC93EF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973690" cy="6858000"/>
          </a:xfrm>
          <a:prstGeom prst="rect">
            <a:avLst/>
          </a:prstGeom>
          <a:ln>
            <a:noFill/>
          </a:ln>
          <a:effectLst>
            <a:outerShdw blurRad="254000" dist="25400" dir="540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409648" cy="571963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457200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2DD0-471C-4A47-B83D-2C9E45A89DDD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8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9F1FBB-CDF9-0670-184F-9A88B51EF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10407" cy="6858000"/>
          </a:xfrm>
          <a:prstGeom prst="rect">
            <a:avLst/>
          </a:prstGeom>
          <a:ln>
            <a:noFill/>
          </a:ln>
          <a:effectLst>
            <a:outerShdw blurRad="279400" dist="381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827" y="722294"/>
            <a:ext cx="639933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10407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33913" y="2038167"/>
            <a:ext cx="6376640" cy="4237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32827" y="6397585"/>
            <a:ext cx="3091366" cy="365125"/>
          </a:xfrm>
        </p:spPr>
        <p:txBody>
          <a:bodyPr/>
          <a:lstStyle/>
          <a:p>
            <a:fld id="{CE4FD0D0-EFA3-4773-9A17-8984A9F3894E}" type="datetime1">
              <a:rPr lang="en-US" smtClean="0"/>
              <a:t>10/23/2025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35C6F1D-29B8-BAD8-4A04-26165093E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1999" cy="1715534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5ACC7DB-B90B-195F-A4A9-CBAC728A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00542" y="0"/>
            <a:ext cx="4791457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6249032" cy="98755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031143"/>
            <a:ext cx="6249032" cy="4203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7200" y="6397586"/>
            <a:ext cx="3307438" cy="365125"/>
          </a:xfrm>
        </p:spPr>
        <p:txBody>
          <a:bodyPr/>
          <a:lstStyle/>
          <a:p>
            <a:fld id="{1EDE0F73-15D4-4675-AC83-2116B6713E0D}" type="datetime1">
              <a:rPr lang="en-US" smtClean="0"/>
              <a:t>10/23/2025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397490"/>
            <a:ext cx="275564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39749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35C4E8-9A24-3BEF-0D59-220009169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9930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64" y="320040"/>
            <a:ext cx="7062472" cy="11053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19930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1264" y="1595300"/>
            <a:ext cx="7062472" cy="4768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41264" y="6397586"/>
            <a:ext cx="3698786" cy="365125"/>
          </a:xfrm>
        </p:spPr>
        <p:txBody>
          <a:bodyPr/>
          <a:lstStyle/>
          <a:p>
            <a:fld id="{0A2676FB-3D7D-40C8-BF49-5420830A3578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26257" y="6397586"/>
            <a:ext cx="318463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09B6B00-AC17-D2DA-234C-12A24C08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1732" y="0"/>
            <a:ext cx="4100268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084142" cy="96889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596044"/>
            <a:ext cx="7084143" cy="4686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7200" y="6397586"/>
            <a:ext cx="3643070" cy="365125"/>
          </a:xfrm>
        </p:spPr>
        <p:txBody>
          <a:bodyPr/>
          <a:lstStyle/>
          <a:p>
            <a:fld id="{4509B7BD-ED9F-4BE8-9CB0-6580F3DA5AD9}" type="datetime1">
              <a:rPr lang="en-US" smtClean="0"/>
              <a:t>10/23/2025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1338" y="6397956"/>
            <a:ext cx="298881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290151" y="6397956"/>
            <a:ext cx="499902" cy="36475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6B02D-6E01-2EBF-F325-B8DA39114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721068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26" y="457200"/>
            <a:ext cx="4437283" cy="141002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721068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2463" y="2034314"/>
            <a:ext cx="4437283" cy="4274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C14F0-7A62-A99F-32EF-20CD6D15875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242464" y="6397586"/>
            <a:ext cx="1081730" cy="365125"/>
          </a:xfrm>
        </p:spPr>
        <p:txBody>
          <a:bodyPr/>
          <a:lstStyle/>
          <a:p>
            <a:fld id="{D1E4CDFE-4149-497F-9AB2-FC1DA668517A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D7113-6F8F-6484-6394-7073CDE03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98A66-183A-7844-870D-C3A684106A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97EE1131-07A4-11FC-0FF4-FD66B6F29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6014" y="0"/>
            <a:ext cx="6525986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596493" cy="1843237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467530"/>
            <a:ext cx="4596493" cy="3841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03432" cy="365125"/>
          </a:xfrm>
        </p:spPr>
        <p:txBody>
          <a:bodyPr/>
          <a:lstStyle/>
          <a:p>
            <a:fld id="{530A2420-C19C-4EDE-B6F5-403698632D18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2" y="6400801"/>
            <a:ext cx="23869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30576" y="6400801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6014" y="0"/>
            <a:ext cx="6525986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893A28-9D93-5E59-7AE5-C62D4A70F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6012" y="0"/>
            <a:ext cx="6525988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4702629" cy="967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596593"/>
            <a:ext cx="4702629" cy="476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26771" cy="365125"/>
          </a:xfrm>
        </p:spPr>
        <p:txBody>
          <a:bodyPr/>
          <a:lstStyle/>
          <a:p>
            <a:fld id="{9E86C564-3F7A-4713-A853-F25E5506815F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3971" y="6400800"/>
            <a:ext cx="25309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80215" y="6400800"/>
            <a:ext cx="5296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6014" y="0"/>
            <a:ext cx="6525985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BF16A2-8C4A-C525-68AF-0E38D15F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542724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62" y="457199"/>
            <a:ext cx="3617863" cy="18603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7542725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4061" y="2486370"/>
            <a:ext cx="3617863" cy="3857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064061" y="6397585"/>
            <a:ext cx="1070974" cy="365125"/>
          </a:xfrm>
        </p:spPr>
        <p:txBody>
          <a:bodyPr/>
          <a:lstStyle/>
          <a:p>
            <a:fld id="{AAF53DBC-D325-47EB-9AE2-DBA8CFEB104F}" type="datetime1">
              <a:rPr lang="en-US" smtClean="0"/>
              <a:t>10/23/2025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397586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7FFA00-F19D-35C4-43F5-7774CF78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191999" cy="2028525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A3749AB-C065-8805-5DB3-B2B6037D9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61780" y="0"/>
            <a:ext cx="7430220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551"/>
            <a:ext cx="3836126" cy="143466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413678"/>
            <a:ext cx="3836126" cy="38925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98016"/>
            <a:ext cx="1505607" cy="365125"/>
          </a:xfrm>
        </p:spPr>
        <p:txBody>
          <a:bodyPr/>
          <a:lstStyle/>
          <a:p>
            <a:fld id="{17CB1A90-8BC5-45FC-8522-57E9740F0D09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2807" y="6398016"/>
            <a:ext cx="22048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60345" y="6398016"/>
            <a:ext cx="512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F3B096F-F950-72C3-095D-2538032D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925186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376439"/>
            <a:ext cx="7876287" cy="9814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97585"/>
            <a:ext cx="4043855" cy="365125"/>
          </a:xfrm>
        </p:spPr>
        <p:txBody>
          <a:bodyPr/>
          <a:lstStyle/>
          <a:p>
            <a:fld id="{90A7993E-BF8D-483D-835F-218BE3FC2648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37833-A2C4-7FCB-8584-0EB3A49F1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820774" cy="6858000"/>
          </a:xfrm>
          <a:prstGeom prst="rect">
            <a:avLst/>
          </a:prstGeom>
          <a:ln>
            <a:noFill/>
          </a:ln>
          <a:effectLst>
            <a:outerShdw blurRad="304800" dist="38100" dir="540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820774" cy="685800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188858"/>
            <a:ext cx="3273552" cy="28644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397586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B5E29B-D4CF-40DB-8415-CDEF746A4884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397586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B6CED154-A4D5-E707-22BD-0D80A9C97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4635132"/>
          </a:xfrm>
          <a:prstGeom prst="rect">
            <a:avLst/>
          </a:prstGeom>
          <a:ln>
            <a:noFill/>
          </a:ln>
          <a:effectLst>
            <a:outerShdw blurRad="254000" dist="50800" dir="5400000" sx="97000" sy="97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012268"/>
            <a:ext cx="4028615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635132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0EB0-1A85-4415-B0DD-DB56CB89A1A3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461C5781-4169-FC90-2551-F1D73FBC7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3778270"/>
          </a:xfrm>
          <a:prstGeom prst="rect">
            <a:avLst/>
          </a:prstGeom>
          <a:ln>
            <a:noFill/>
          </a:ln>
          <a:effectLst>
            <a:outerShdw blurRad="228600" dist="50800" dir="5400000" sx="97000" sy="97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62318"/>
            <a:ext cx="2953618" cy="206068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15801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A7FB-F6CB-4A83-AB01-DE96AD12BDE0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2B848B-B9C7-8732-7DEB-4C1970F4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128248" cy="524577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47108"/>
            <a:ext cx="6831915" cy="5510891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62494" y="1804308"/>
            <a:ext cx="4251960" cy="442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2494" y="6397586"/>
            <a:ext cx="961699" cy="365125"/>
          </a:xfrm>
        </p:spPr>
        <p:txBody>
          <a:bodyPr/>
          <a:lstStyle/>
          <a:p>
            <a:fld id="{D43F2FFC-4D61-478E-A5DA-B134F1C3F459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655112C-BE7C-E373-6111-176B47FC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65422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448257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502" y="2175642"/>
            <a:ext cx="4380271" cy="4124756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4E6-0835-4A9E-AB77-03E72BA07261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57201"/>
            <a:ext cx="5585925" cy="587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655112C-BE7C-E373-6111-176B47FC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584207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80272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75642"/>
            <a:ext cx="5584206" cy="4682358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57201"/>
            <a:ext cx="5585925" cy="587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397586"/>
            <a:ext cx="2228193" cy="365125"/>
          </a:xfrm>
        </p:spPr>
        <p:txBody>
          <a:bodyPr/>
          <a:lstStyle/>
          <a:p>
            <a:fld id="{A77EF4E6-0835-4A9E-AB77-03E72BA07261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7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809B3C-AC74-5DC3-09FA-57A871BE9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612921" cy="6858001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81507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503" y="2295144"/>
            <a:ext cx="3515063" cy="4005253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1BA2-1729-4125-80E1-73B10B108A05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0" y="457200"/>
            <a:ext cx="6434138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0CD10E-DCDC-D077-124D-D9AD1F8B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06823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5198"/>
            <a:ext cx="7064188" cy="4707604"/>
          </a:xfrm>
        </p:spPr>
        <p:txBody>
          <a:bodyPr anchor="ctr">
            <a:normAutofit/>
          </a:bodyPr>
          <a:lstStyle>
            <a:lvl1pPr algn="ctr">
              <a:defRPr sz="22500">
                <a:solidFill>
                  <a:schemeClr val="accent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2740" y="1487780"/>
            <a:ext cx="3193022" cy="3882441"/>
          </a:xfrm>
        </p:spPr>
        <p:txBody>
          <a:bodyPr anchor="ctr">
            <a:normAutofit/>
          </a:bodyPr>
          <a:lstStyle>
            <a:lvl1pPr marL="0" indent="0" algn="l">
              <a:lnSpc>
                <a:spcPct val="110000"/>
              </a:lnSpc>
              <a:buNone/>
              <a:defRPr sz="28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098E-FA98-43EB-9FC8-AACA19803591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6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75349-64D8-04FF-E6A4-A9F3EA3F3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78426"/>
            <a:ext cx="10543032" cy="3677264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accent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032" y="5201266"/>
            <a:ext cx="9733936" cy="115381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9B7BD5-FE6F-4EB1-9820-1E0793986809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E64F7-E11B-F55A-F8C7-2938BC548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78426"/>
            <a:ext cx="10543032" cy="3677264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032" y="5321789"/>
            <a:ext cx="9733936" cy="115381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9B7BD5-FE6F-4EB1-9820-1E0793986809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FFB9803-9D1D-4898-AAE2-D2FBD12B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292100" dist="63500" dir="5400000" sx="96000" sy="96000" algn="t" rotWithShape="0">
              <a:srgbClr val="000000">
                <a:alpha val="4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121129"/>
            <a:ext cx="11277604" cy="786384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915481"/>
            <a:ext cx="11277603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4944351"/>
          </a:xfrm>
          <a:blipFill dpi="0" rotWithShape="1"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5881F7-61E7-464A-B25B-D06EF371E7BB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9864DF-9848-D6C8-9258-3A5CE4777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907" y="0"/>
            <a:ext cx="90399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63500" dir="5400000" sx="97000" sy="97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417786"/>
            <a:ext cx="7811814" cy="547851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400" b="0">
                <a:solidFill>
                  <a:schemeClr val="tx2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0">
                <a:solidFill>
                  <a:schemeClr val="tx2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0">
                <a:solidFill>
                  <a:schemeClr val="tx2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0">
                <a:solidFill>
                  <a:schemeClr val="tx2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BEDB6B-97AA-46A7-9A9F-DF3F9C8FC710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9B519-1D75-197C-822E-7971723CEF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199" y="1929384"/>
            <a:ext cx="8421625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50A41-BBB0-4E99-933A-0D54E921223C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2E0AEC-8368-EAD3-F78A-8DD00AD5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4072" y="706212"/>
            <a:ext cx="9473189" cy="3526971"/>
          </a:xfrm>
        </p:spPr>
        <p:txBody>
          <a:bodyPr anchor="ctr">
            <a:normAutofit/>
          </a:bodyPr>
          <a:lstStyle>
            <a:lvl1pPr marL="173736" indent="-173736" algn="l">
              <a:lnSpc>
                <a:spcPct val="100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8800" y="5592286"/>
            <a:ext cx="8991270" cy="61282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EBA9-38A4-4A5F-86B3-1B3385D5906B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0835389-478C-7F74-F6E0-89AF30735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494270"/>
            <a:ext cx="9116569" cy="3781168"/>
          </a:xfrm>
        </p:spPr>
        <p:txBody>
          <a:bodyPr anchor="t">
            <a:normAutofit/>
          </a:bodyPr>
          <a:lstStyle>
            <a:lvl1pPr marL="173736" indent="-173736" algn="l">
              <a:lnSpc>
                <a:spcPct val="100000"/>
              </a:lnSpc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982" y="5520007"/>
            <a:ext cx="8968785" cy="757379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6DFB-2C6F-4036-AEBC-4AAB690F37D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2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272016" cy="3291840"/>
          </a:xfrm>
        </p:spPr>
        <p:txBody>
          <a:bodyPr anchor="ctr">
            <a:normAutofit/>
          </a:bodyPr>
          <a:lstStyle>
            <a:lvl1pPr marL="155448" indent="-155448"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7397" y="5349240"/>
            <a:ext cx="908802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A76E-6AB8-4A60-98AF-4814163FD320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6E94611-9B68-3A55-1A34-78D9B5624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03200" dist="25400" dir="5400000" sx="93000" sy="93000" algn="t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10896601" cy="69368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1663264"/>
            <a:ext cx="5218931" cy="4672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63264"/>
            <a:ext cx="5181600" cy="4672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92A-FD65-4630-8EF9-DCFDE3EFD6C4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9884ADE-F00C-2AA5-CD3A-1CBC4D425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15900" dist="25400" dir="5400000" sx="93000" sy="93000" algn="t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1"/>
            <a:ext cx="10898189" cy="69368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95300"/>
            <a:ext cx="5262890" cy="5340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all" spc="1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271365"/>
            <a:ext cx="5262891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5300"/>
            <a:ext cx="5183188" cy="5340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all" spc="1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71365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3491-7B77-49C6-AD2D-C13ED48C2EBA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809026" cy="113225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ED9-56B8-4F05-AB54-2CC756DCB8EE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6C3F-BF2A-44FE-B216-339938B7BC3B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5E2D00-4497-60C5-E8FC-FA83BE12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2"/>
            <a:ext cx="4604129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657601" cy="175750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585544"/>
            <a:ext cx="3657601" cy="367523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457201"/>
            <a:ext cx="6440258" cy="58515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8AE2-251E-4D0E-B879-45475D6F38C8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03EC21-D784-9EDB-F275-60428E050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AEA52D-0CD6-21E0-5777-2F16DC4C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767" y="0"/>
            <a:ext cx="6584949" cy="6858000"/>
          </a:xfrm>
          <a:prstGeom prst="rect">
            <a:avLst/>
          </a:prstGeom>
          <a:ln>
            <a:noFill/>
          </a:ln>
          <a:effectLst>
            <a:outerShdw blurRad="457200" dist="76200" sx="96000" sy="96000" algn="t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555706"/>
            <a:ext cx="4361688" cy="4049084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5298623"/>
            <a:ext cx="4371463" cy="97101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5766" y="0"/>
            <a:ext cx="6663325" cy="6858000"/>
          </a:xfrm>
          <a:blipFill dpi="0" rotWithShape="1"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397585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EAE0971-16E1-4804-BCF7-2D4AE159BC5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FBFB14-839E-7A12-0510-8689D86E6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5423" y="0"/>
            <a:ext cx="758657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25400" dir="540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688868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823" y="2826137"/>
            <a:ext cx="367350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833-867D-45B3-9E62-3A71290884E3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3207" y="557785"/>
            <a:ext cx="6471008" cy="5742430"/>
          </a:xfrm>
          <a:blipFill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16F33D-BC3B-B205-F219-8E637AE6519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55738-04DB-F8B9-B985-BD4FFF625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5418"/>
            <a:ext cx="12191999" cy="25830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5572"/>
            <a:ext cx="10499834" cy="1434662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44" y="3593592"/>
            <a:ext cx="10890504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A654AB-C2AE-417E-9E7B-1A38F8EEF46E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3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936B30-203F-4712-8AB4-D6468F07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24264"/>
            <a:ext cx="12191999" cy="4299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54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1111"/>
            <a:ext cx="8430767" cy="2940268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696445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28600" indent="0">
              <a:buNone/>
              <a:defRPr sz="2000">
                <a:solidFill>
                  <a:schemeClr val="tx2"/>
                </a:solidFill>
              </a:defRPr>
            </a:lvl2pPr>
            <a:lvl3pPr marL="457200" indent="0">
              <a:buNone/>
              <a:defRPr sz="1800">
                <a:solidFill>
                  <a:schemeClr val="tx2"/>
                </a:solidFill>
              </a:defRPr>
            </a:lvl3pPr>
            <a:lvl4pPr marL="685800" indent="0">
              <a:buNone/>
              <a:defRPr sz="1600">
                <a:solidFill>
                  <a:schemeClr val="tx2"/>
                </a:solidFill>
              </a:defRPr>
            </a:lvl4pPr>
            <a:lvl5pPr marL="9144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24E-2F7C-42CF-80D9-5F65DA459DD0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9B523C6-1C5C-6DE8-4A3F-21360DF8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059528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025153" cy="3739896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32780"/>
            <a:ext cx="4025153" cy="10168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1" y="0"/>
            <a:ext cx="7162800" cy="6858000"/>
          </a:xfrm>
          <a:blipFill dpi="0" rotWithShape="1"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396802"/>
            <a:ext cx="1631737" cy="365125"/>
          </a:xfrm>
        </p:spPr>
        <p:txBody>
          <a:bodyPr/>
          <a:lstStyle/>
          <a:p>
            <a:fld id="{5017E961-8070-4076-BC89-E9A21E8B1DDB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63428" y="6396802"/>
            <a:ext cx="2540857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19970" y="6396802"/>
            <a:ext cx="539560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6D593C-5636-A3D4-D0B4-7C5D4B4D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3507830"/>
            <a:ext cx="7589521" cy="2944368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49CE-172D-4858-ACF7-34679969C52A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84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3507830"/>
            <a:ext cx="7589521" cy="2944368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549CE-172D-4858-ACF7-34679969C52A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84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48D240F-8668-0DFF-3268-B576F3C3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"/>
            <a:ext cx="12192001" cy="2892972"/>
          </a:xfrm>
          <a:prstGeom prst="rect">
            <a:avLst/>
          </a:prstGeom>
          <a:ln>
            <a:noFill/>
          </a:ln>
          <a:effectLst>
            <a:outerShdw blurRad="266700" dist="25400" dir="5400000" sx="96000" sy="96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9506608" cy="2215056"/>
          </a:xfrm>
        </p:spPr>
        <p:txBody>
          <a:bodyPr anchor="b">
            <a:noAutofit/>
          </a:bodyPr>
          <a:lstStyle>
            <a:lvl1pPr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1386" y="3231931"/>
            <a:ext cx="5200938" cy="27918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ED5B-F431-4291-9350-DE25B4E24A2B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nt">
            <a:extLst>
              <a:ext uri="{FF2B5EF4-FFF2-40B4-BE49-F238E27FC236}">
                <a16:creationId xmlns:a16="http://schemas.microsoft.com/office/drawing/2014/main" id="{F3CE03C6-DBD5-2C9E-3C9A-B3B83F63A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809026" cy="970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95301"/>
            <a:ext cx="10809026" cy="471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97586"/>
            <a:ext cx="4043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1E4CDFE-4149-497F-9AB2-FC1DA668517A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24193" y="6397586"/>
            <a:ext cx="3238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323" y="6397586"/>
            <a:ext cx="53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675" r:id="rId3"/>
    <p:sldLayoutId id="2147483712" r:id="rId4"/>
    <p:sldLayoutId id="2147483698" r:id="rId5"/>
    <p:sldLayoutId id="2147483728" r:id="rId6"/>
    <p:sldLayoutId id="2147483761" r:id="rId7"/>
    <p:sldLayoutId id="2147483760" r:id="rId8"/>
    <p:sldLayoutId id="2147483786" r:id="rId9"/>
    <p:sldLayoutId id="2147483788" r:id="rId10"/>
    <p:sldLayoutId id="2147483713" r:id="rId11"/>
    <p:sldLayoutId id="2147483729" r:id="rId12"/>
    <p:sldLayoutId id="2147483662" r:id="rId13"/>
    <p:sldLayoutId id="2147483767" r:id="rId14"/>
    <p:sldLayoutId id="2147483679" r:id="rId15"/>
    <p:sldLayoutId id="2147483680" r:id="rId16"/>
    <p:sldLayoutId id="2147483681" r:id="rId17"/>
    <p:sldLayoutId id="2147483682" r:id="rId18"/>
    <p:sldLayoutId id="2147483706" r:id="rId19"/>
    <p:sldLayoutId id="2147483789" r:id="rId20"/>
    <p:sldLayoutId id="2147483689" r:id="rId21"/>
    <p:sldLayoutId id="2147483690" r:id="rId22"/>
    <p:sldLayoutId id="2147483707" r:id="rId23"/>
    <p:sldLayoutId id="2147483708" r:id="rId24"/>
    <p:sldLayoutId id="2147483692" r:id="rId25"/>
    <p:sldLayoutId id="2147483691" r:id="rId26"/>
    <p:sldLayoutId id="2147483733" r:id="rId27"/>
    <p:sldLayoutId id="2147483731" r:id="rId28"/>
    <p:sldLayoutId id="2147483780" r:id="rId29"/>
    <p:sldLayoutId id="2147483694" r:id="rId30"/>
    <p:sldLayoutId id="2147483726" r:id="rId31"/>
    <p:sldLayoutId id="2147483693" r:id="rId32"/>
    <p:sldLayoutId id="2147483672" r:id="rId33"/>
    <p:sldLayoutId id="2147483756" r:id="rId34"/>
    <p:sldLayoutId id="2147483757" r:id="rId35"/>
    <p:sldLayoutId id="2147483696" r:id="rId36"/>
    <p:sldLayoutId id="2147483752" r:id="rId37"/>
    <p:sldLayoutId id="2147483758" r:id="rId38"/>
    <p:sldLayoutId id="2147483753" r:id="rId39"/>
    <p:sldLayoutId id="2147483747" r:id="rId40"/>
    <p:sldLayoutId id="2147483759" r:id="rId41"/>
    <p:sldLayoutId id="2147483742" r:id="rId42"/>
    <p:sldLayoutId id="2147483740" r:id="rId43"/>
    <p:sldLayoutId id="2147483743" r:id="rId44"/>
    <p:sldLayoutId id="2147483664" r:id="rId45"/>
    <p:sldLayoutId id="2147483665" r:id="rId46"/>
    <p:sldLayoutId id="2147483666" r:id="rId47"/>
    <p:sldLayoutId id="2147483667" r:id="rId48"/>
    <p:sldLayoutId id="2147483668" r:id="rId49"/>
    <p:sldLayoutId id="2147483784" r:id="rId50"/>
    <p:sldLayoutId id="2147483783" r:id="rId51"/>
    <p:sldLayoutId id="2147483687" r:id="rId52"/>
    <p:sldLayoutId id="2147483790" r:id="rId53"/>
    <p:sldLayoutId id="2147483791" r:id="rId5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nodejs/shownodejs.asp?filename=demo_express_builtin_middlewa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nodejs/shownodejs.asp?filename=demo_express_error_handl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nodejs/shownodejs.asp?filename=demo_express_hello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nodejs/nodejs_express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2FA3257-663D-61CE-A5D5-22B53DB7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915481"/>
            <a:ext cx="11277603" cy="480373"/>
          </a:xfrm>
        </p:spPr>
        <p:txBody>
          <a:bodyPr anchor="t">
            <a:normAutofit/>
          </a:bodyPr>
          <a:lstStyle/>
          <a:p>
            <a:r>
              <a:rPr lang="en-US"/>
              <a:t>Ahmed and Ashley</a:t>
            </a:r>
          </a:p>
        </p:txBody>
      </p:sp>
      <p:pic>
        <p:nvPicPr>
          <p:cNvPr id="2" name="Picture 4" descr="Introduction to Express JS">
            <a:extLst>
              <a:ext uri="{FF2B5EF4-FFF2-40B4-BE49-F238E27FC236}">
                <a16:creationId xmlns:a16="http://schemas.microsoft.com/office/drawing/2014/main" id="{A79E8430-1B85-C51E-C6D2-53CE4A87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5"/>
          <a:stretch>
            <a:fillRect/>
          </a:stretch>
        </p:blipFill>
        <p:spPr bwMode="auto">
          <a:xfrm>
            <a:off x="1" y="10"/>
            <a:ext cx="12191999" cy="4944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96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EFD4BCE-79DF-771D-0C9C-0296C4AC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61457"/>
            <a:ext cx="3902530" cy="3900335"/>
          </a:xfrm>
        </p:spPr>
        <p:txBody>
          <a:bodyPr/>
          <a:lstStyle/>
          <a:p>
            <a:r>
              <a:rPr lang="en-US"/>
              <a:t>Middleware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68230CC-28BB-A616-8D7D-01446F3DF9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861457"/>
            <a:ext cx="4956175" cy="3895001"/>
          </a:xfrm>
        </p:spPr>
        <p:txBody>
          <a:bodyPr>
            <a:normAutofit lnSpcReduction="10000"/>
          </a:bodyPr>
          <a:lstStyle/>
          <a:p>
            <a:r>
              <a:rPr lang="en-US"/>
              <a:t>Functions that process requests before reaching the route handlers</a:t>
            </a:r>
          </a:p>
          <a:p>
            <a:r>
              <a:rPr lang="en-US"/>
              <a:t>Modify the request and response object</a:t>
            </a:r>
          </a:p>
          <a:p>
            <a:r>
              <a:rPr lang="en-US"/>
              <a:t>End the request-response cycle</a:t>
            </a:r>
          </a:p>
          <a:p>
            <a:r>
              <a:rPr lang="en-US"/>
              <a:t>Call the next middleware function</a:t>
            </a:r>
          </a:p>
          <a:p>
            <a:r>
              <a:rPr lang="en-US"/>
              <a:t>Executed in the order they are defined</a:t>
            </a:r>
          </a:p>
          <a:p>
            <a:r>
              <a:rPr lang="en-US"/>
              <a:t>Some tasks are authentication, logging, or error handling</a:t>
            </a:r>
          </a:p>
          <a:p>
            <a:r>
              <a:rPr lang="en-US"/>
              <a:t>Help separate concerns and manage complex routes efficiently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9F20-7FE0-9464-CC8C-AAB74EE1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409648" cy="5719639"/>
          </a:xfrm>
        </p:spPr>
        <p:txBody>
          <a:bodyPr anchor="t">
            <a:normAutofit/>
          </a:bodyPr>
          <a:lstStyle/>
          <a:p>
            <a:r>
              <a:rPr lang="en-US"/>
              <a:t>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72345-EDED-4266-CFF8-650FF0BB1E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457200"/>
            <a:ext cx="7315200" cy="58064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b="1"/>
              <a:t>Application-level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/>
              <a:t>Bound to the entire Express application using </a:t>
            </a:r>
            <a:r>
              <a:rPr lang="en-US" sz="1700" err="1"/>
              <a:t>app.use</a:t>
            </a:r>
            <a:r>
              <a:rPr lang="en-US" sz="1700"/>
              <a:t>() or </a:t>
            </a:r>
            <a:r>
              <a:rPr lang="en-US" sz="1700" err="1"/>
              <a:t>app.METHOD</a:t>
            </a:r>
            <a:r>
              <a:rPr lang="en-US" sz="1700"/>
              <a:t>()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/>
              <a:t>Executes all routes in the application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/>
              <a:t>Commonly used for logging, authentication checks, and setting headers for every incoming request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 b="1"/>
              <a:t>Router-level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/>
              <a:t>Applied to a specific router instance using </a:t>
            </a:r>
            <a:r>
              <a:rPr lang="en-US" sz="1700" err="1"/>
              <a:t>router.use</a:t>
            </a:r>
            <a:r>
              <a:rPr lang="en-US" sz="1700"/>
              <a:t>() or </a:t>
            </a:r>
            <a:r>
              <a:rPr lang="en-US" sz="1700" err="1"/>
              <a:t>router.METHOD</a:t>
            </a:r>
            <a:r>
              <a:rPr lang="en-US" sz="1700"/>
              <a:t>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/>
              <a:t>Executes to routes defined within the particular router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/>
              <a:t>Commonly used in group related routes like user management to apply middleware logic to them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 b="1"/>
              <a:t>Error-handling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/>
              <a:t>Used to catch and respond to errors during the request-response cycle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/>
              <a:t>Essential for sending an error response and preventing unhandled exception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 b="1">
                <a:hlinkClick r:id="rId3"/>
              </a:rPr>
              <a:t>Built-in</a:t>
            </a:r>
            <a:endParaRPr lang="en-US" sz="1700" b="1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/>
              <a:t>Helps with common tasks like serving static files and parsing data</a:t>
            </a:r>
          </a:p>
        </p:txBody>
      </p:sp>
    </p:spTree>
    <p:extLst>
      <p:ext uri="{BB962C8B-B14F-4D97-AF65-F5344CB8AC3E}">
        <p14:creationId xmlns:p14="http://schemas.microsoft.com/office/powerpoint/2010/main" val="194137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B0CEAB-402F-A5D3-1661-61AC1CB6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3507830"/>
            <a:ext cx="7589521" cy="2944368"/>
          </a:xfrm>
        </p:spPr>
        <p:txBody>
          <a:bodyPr anchor="b">
            <a:normAutofit/>
          </a:bodyPr>
          <a:lstStyle/>
          <a:p>
            <a:r>
              <a:rPr lang="en-US"/>
              <a:t>Error Handling</a:t>
            </a:r>
          </a:p>
        </p:txBody>
      </p:sp>
    </p:spTree>
    <p:extLst>
      <p:ext uri="{BB962C8B-B14F-4D97-AF65-F5344CB8AC3E}">
        <p14:creationId xmlns:p14="http://schemas.microsoft.com/office/powerpoint/2010/main" val="127996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8DAF-24AD-4F6C-DDB1-19D752C2B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C142-3DFD-C2A3-723C-14D45187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693682"/>
          </a:xfrm>
        </p:spPr>
        <p:txBody>
          <a:bodyPr anchor="t">
            <a:normAutofit/>
          </a:bodyPr>
          <a:lstStyle/>
          <a:p>
            <a:r>
              <a:rPr lang="en-US"/>
              <a:t>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453EB-3315-9A01-C3AE-6F69AF6E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95301"/>
            <a:ext cx="10809026" cy="471405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/>
              <a:t>Default Error Handler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/>
              <a:t>Built-in to catch any errors that aren’t handled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/>
              <a:t>500 Internal Server Error is default response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>
                <a:hlinkClick r:id="rId3"/>
              </a:rPr>
              <a:t>Custom Error-Handling Middleware</a:t>
            </a:r>
            <a:endParaRPr lang="en-US" sz="1500" b="1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/>
              <a:t>Logs errors and send user friendly response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/>
              <a:t>Handling Error with next(err)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/>
              <a:t>Forwards errors to Express's error handler manually inside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/>
              <a:t>Synchronous Error Handling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/>
              <a:t>Express.js automatically catches errors in synchronous function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/>
              <a:t>Asynchronous Error Handling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/>
              <a:t>Async functions are not caught automatically by Express.js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/>
              <a:t>Need to handle them manually using try-catch or pass them to Express.js using next(err)</a:t>
            </a:r>
          </a:p>
        </p:txBody>
      </p:sp>
    </p:spTree>
    <p:extLst>
      <p:ext uri="{BB962C8B-B14F-4D97-AF65-F5344CB8AC3E}">
        <p14:creationId xmlns:p14="http://schemas.microsoft.com/office/powerpoint/2010/main" val="389097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BA28-7B5B-3D59-0D23-C072A5C2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1111"/>
            <a:ext cx="8430767" cy="29402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>
                <a:latin typeface="+mj-lt"/>
                <a:ea typeface="+mj-ea"/>
                <a:cs typeface="+mj-cs"/>
              </a:rPr>
              <a:t>Request and Response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11615-73C0-C190-C1CA-975A42917C4F}"/>
              </a:ext>
            </a:extLst>
          </p:cNvPr>
          <p:cNvSpPr txBox="1"/>
          <p:nvPr/>
        </p:nvSpPr>
        <p:spPr>
          <a:xfrm>
            <a:off x="457200" y="4696445"/>
            <a:ext cx="8430639" cy="127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400">
                <a:solidFill>
                  <a:schemeClr val="tx2"/>
                </a:solidFill>
              </a:rPr>
              <a:t>Arguments passed to route handlers and middleware functions enabling interaction with the client and server</a:t>
            </a:r>
          </a:p>
        </p:txBody>
      </p:sp>
    </p:spTree>
    <p:extLst>
      <p:ext uri="{BB962C8B-B14F-4D97-AF65-F5344CB8AC3E}">
        <p14:creationId xmlns:p14="http://schemas.microsoft.com/office/powerpoint/2010/main" val="3762730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DD5D48-E70D-9B15-C0D6-5F703C31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92F206-DF8D-F911-2ABC-FD4B598AB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Request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8E457C-5A11-F03F-AA79-B872B6A1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req.app</a:t>
            </a:r>
            <a:r>
              <a:rPr lang="en-US"/>
              <a:t>: Reference to the instance of the Express application</a:t>
            </a:r>
          </a:p>
          <a:p>
            <a:r>
              <a:rPr lang="en-US" err="1"/>
              <a:t>req.body</a:t>
            </a:r>
            <a:r>
              <a:rPr lang="en-US"/>
              <a:t>: Contains key-value pairs of data sent in the request body</a:t>
            </a:r>
          </a:p>
          <a:p>
            <a:r>
              <a:rPr lang="en-US" err="1"/>
              <a:t>req.cookies</a:t>
            </a:r>
            <a:r>
              <a:rPr lang="en-US"/>
              <a:t>: Contains cookies sent</a:t>
            </a:r>
          </a:p>
          <a:p>
            <a:r>
              <a:rPr lang="en-US" err="1"/>
              <a:t>req.ip</a:t>
            </a:r>
            <a:r>
              <a:rPr lang="en-US"/>
              <a:t>: Remote IP address of the request</a:t>
            </a:r>
          </a:p>
          <a:p>
            <a:r>
              <a:rPr lang="en-US" err="1"/>
              <a:t>req.path</a:t>
            </a:r>
            <a:r>
              <a:rPr lang="en-US"/>
              <a:t>: The path portion of the request URL</a:t>
            </a:r>
          </a:p>
          <a:p>
            <a:r>
              <a:rPr lang="en-US" err="1"/>
              <a:t>req.route</a:t>
            </a:r>
            <a:r>
              <a:rPr lang="en-US"/>
              <a:t>: The currently matched route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2FF1B-BE4B-DBD7-2CDE-EBE28E37D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Response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D895A3-1FF8-4DF7-D5B3-EE43E282D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err="1"/>
              <a:t>res.app</a:t>
            </a:r>
            <a:r>
              <a:rPr lang="en-US"/>
              <a:t>: Reference to the instance of the Express application using the middleware</a:t>
            </a:r>
          </a:p>
          <a:p>
            <a:r>
              <a:rPr lang="en-US" err="1"/>
              <a:t>res.locals</a:t>
            </a:r>
            <a:r>
              <a:rPr lang="en-US"/>
              <a:t>: Object that contains response local variables scoped to the request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AFF60-DECA-F8EE-53ED-AC1A7C586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B983BC-7EA1-177E-B169-E29C43A6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C0024-1702-5ED9-CA33-9CCB982A2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Request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DBED10-DA4C-C911-6FCB-BFE1B3CFB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req.get</a:t>
            </a:r>
            <a:r>
              <a:rPr lang="en-US"/>
              <a:t>(field): Returns the specified HTTP request header field</a:t>
            </a:r>
          </a:p>
          <a:p>
            <a:r>
              <a:rPr lang="en-US" err="1"/>
              <a:t>req.accepts</a:t>
            </a:r>
            <a:r>
              <a:rPr lang="en-US"/>
              <a:t>(types): Checks which content types are acceptable based on the request accept HTTP header field</a:t>
            </a:r>
          </a:p>
          <a:p>
            <a:r>
              <a:rPr lang="en-US" err="1"/>
              <a:t>req.param</a:t>
            </a:r>
            <a:r>
              <a:rPr lang="en-US"/>
              <a:t>(name [, </a:t>
            </a:r>
            <a:r>
              <a:rPr lang="en-US" err="1"/>
              <a:t>defaultValue</a:t>
            </a:r>
            <a:r>
              <a:rPr lang="en-US"/>
              <a:t>]): Fetches the value of param name when present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CBEA4-47B2-9EC2-EBEE-69D600FB1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Response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D907B-2609-2430-C870-7AA7596627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err="1"/>
              <a:t>res.append</a:t>
            </a:r>
            <a:r>
              <a:rPr lang="en-US"/>
              <a:t>(field, [value]): Appends the specific value to the HTTP response header field</a:t>
            </a:r>
          </a:p>
          <a:p>
            <a:r>
              <a:rPr lang="en-US" err="1"/>
              <a:t>res,attachment</a:t>
            </a:r>
            <a:r>
              <a:rPr lang="en-US"/>
              <a:t>([path]): Sends a file as an attachment in the HTTP response</a:t>
            </a:r>
          </a:p>
          <a:p>
            <a:r>
              <a:rPr lang="en-US" err="1"/>
              <a:t>res.cooke</a:t>
            </a:r>
            <a:r>
              <a:rPr lang="en-US"/>
              <a:t>(name, value [,options]): Sets a cookie name to value</a:t>
            </a:r>
          </a:p>
          <a:p>
            <a:r>
              <a:rPr lang="en-US" err="1"/>
              <a:t>res.download</a:t>
            </a:r>
            <a:r>
              <a:rPr lang="en-US"/>
              <a:t>(path [, filename] [, </a:t>
            </a:r>
            <a:r>
              <a:rPr lang="en-US" err="1"/>
              <a:t>fn</a:t>
            </a:r>
            <a:r>
              <a:rPr lang="en-US"/>
              <a:t>]): Sends a file to be downloaded by the user</a:t>
            </a:r>
          </a:p>
          <a:p>
            <a:r>
              <a:rPr lang="en-US" err="1"/>
              <a:t>res,end</a:t>
            </a:r>
            <a:r>
              <a:rPr lang="en-US"/>
              <a:t>([data] [, encoding]): Ends the response process</a:t>
            </a:r>
          </a:p>
          <a:p>
            <a:r>
              <a:rPr lang="en-US" err="1"/>
              <a:t>res.get</a:t>
            </a:r>
            <a:r>
              <a:rPr lang="en-US"/>
              <a:t>(field): Returns HTTP response header specified by field</a:t>
            </a:r>
          </a:p>
          <a:p>
            <a:r>
              <a:rPr lang="en-US" err="1"/>
              <a:t>res.json</a:t>
            </a:r>
            <a:r>
              <a:rPr lang="en-US"/>
              <a:t>([body]): Returns the response in JSON format</a:t>
            </a:r>
          </a:p>
          <a:p>
            <a:r>
              <a:rPr lang="en-US" err="1"/>
              <a:t>res.status</a:t>
            </a:r>
            <a:r>
              <a:rPr lang="en-US"/>
              <a:t>(code): Sets an HTTP status for the response</a:t>
            </a:r>
          </a:p>
          <a:p>
            <a:r>
              <a:rPr lang="en-US" err="1"/>
              <a:t>res.type</a:t>
            </a:r>
            <a:r>
              <a:rPr lang="en-US"/>
              <a:t>(type): Sets the content-type HTTP header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2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Good and the Bad of Express.js Web Framework">
            <a:extLst>
              <a:ext uri="{FF2B5EF4-FFF2-40B4-BE49-F238E27FC236}">
                <a16:creationId xmlns:a16="http://schemas.microsoft.com/office/drawing/2014/main" id="{7BD7D875-C3D6-1EE1-6542-4CE73F7BB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" r="43395" b="-1022"/>
          <a:stretch>
            <a:fillRect/>
          </a:stretch>
        </p:blipFill>
        <p:spPr bwMode="auto">
          <a:xfrm>
            <a:off x="571206" y="413752"/>
            <a:ext cx="6292303" cy="6086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100" name="Picture 4" descr="The Good and the Bad of Express.js Web Framework">
            <a:extLst>
              <a:ext uri="{FF2B5EF4-FFF2-40B4-BE49-F238E27FC236}">
                <a16:creationId xmlns:a16="http://schemas.microsoft.com/office/drawing/2014/main" id="{1DDA6D8A-BEE9-28EC-3885-668F5A51E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0" b="35256"/>
          <a:stretch>
            <a:fillRect/>
          </a:stretch>
        </p:blipFill>
        <p:spPr bwMode="auto">
          <a:xfrm>
            <a:off x="6852492" y="413752"/>
            <a:ext cx="4831963" cy="39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9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71A6-1036-A099-9BDF-27C11F756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501" y="571966"/>
            <a:ext cx="7589521" cy="571406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 b="1"/>
              <a:t>Pros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/>
              <a:t>Lightweight and easy to use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/>
              <a:t>Well-documented</a:t>
            </a:r>
            <a:br>
              <a:rPr lang="en-US" sz="2000"/>
            </a:br>
            <a:br>
              <a:rPr lang="en-US" sz="2000"/>
            </a:br>
            <a:r>
              <a:rPr lang="en-US" sz="2000"/>
              <a:t>Fast server-side development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/>
              <a:t>Easily integrates with JS tools, libraires, and frontend frameworks</a:t>
            </a:r>
            <a:br>
              <a:rPr lang="en-US" sz="2000"/>
            </a:br>
            <a:br>
              <a:rPr lang="en-US" sz="2000"/>
            </a:br>
            <a:r>
              <a:rPr lang="en-US" sz="2000"/>
              <a:t>High performance and scalability </a:t>
            </a:r>
            <a:br>
              <a:rPr lang="en-US" sz="2000"/>
            </a:br>
            <a:br>
              <a:rPr lang="en-US" sz="2000"/>
            </a:br>
            <a:r>
              <a:rPr lang="en-US" sz="2000"/>
              <a:t>Supports many third-party plugins</a:t>
            </a:r>
            <a:br>
              <a:rPr lang="en-US" sz="2000"/>
            </a:br>
            <a:r>
              <a:rPr lang="en-US" sz="2000"/>
              <a:t>Large community support</a:t>
            </a:r>
          </a:p>
          <a:p>
            <a:pPr marL="0" indent="0">
              <a:buNone/>
            </a:pPr>
            <a:br>
              <a:rPr lang="en-US" sz="2000" b="1"/>
            </a:br>
            <a:r>
              <a:rPr lang="en-US" sz="2000" b="1"/>
              <a:t>Cons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/>
              <a:t>Unopinionated structure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/>
              <a:t>Potential overhead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/>
              <a:t>Limited built-in features</a:t>
            </a: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9984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itle 1">
            <a:extLst>
              <a:ext uri="{FF2B5EF4-FFF2-40B4-BE49-F238E27FC236}">
                <a16:creationId xmlns:a16="http://schemas.microsoft.com/office/drawing/2014/main" id="{3A99BBDB-7889-949B-1E75-B6BB8DB7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4702629" cy="967512"/>
          </a:xfrm>
        </p:spPr>
        <p:txBody>
          <a:bodyPr anchor="b">
            <a:normAutofit/>
          </a:bodyPr>
          <a:lstStyle/>
          <a:p>
            <a:r>
              <a:rPr lang="en-US"/>
              <a:t>Real world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E922-AE57-EC70-406A-77ED03351F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596593"/>
            <a:ext cx="4702629" cy="4765805"/>
          </a:xfrm>
        </p:spPr>
        <p:txBody>
          <a:bodyPr>
            <a:normAutofit/>
          </a:bodyPr>
          <a:lstStyle/>
          <a:p>
            <a:r>
              <a:rPr lang="en-US"/>
              <a:t>Widely adopted across industries for fast, scalable web development</a:t>
            </a:r>
          </a:p>
          <a:p>
            <a:r>
              <a:rPr lang="en-US"/>
              <a:t>Core backend framework </a:t>
            </a:r>
          </a:p>
          <a:p>
            <a:r>
              <a:rPr lang="en-US"/>
              <a:t>Works with frontend frameworks (Angular, React, and Vue) and databases (MongoDB and MySQL)</a:t>
            </a:r>
          </a:p>
          <a:p>
            <a:r>
              <a:rPr lang="en-US"/>
              <a:t>Used by major companies like Uber, Netflix, IBM, and PayPal to manage APIs and backend services</a:t>
            </a:r>
          </a:p>
          <a:p>
            <a:r>
              <a:rPr lang="en-US"/>
              <a:t>Serves as the bridge between the frontend and database, handling routes, data requests, and responses</a:t>
            </a:r>
          </a:p>
        </p:txBody>
      </p:sp>
      <p:pic>
        <p:nvPicPr>
          <p:cNvPr id="5122" name="Picture 2" descr="MEAN vs. MERN vs. MEVN Stacks: Which is better?">
            <a:extLst>
              <a:ext uri="{FF2B5EF4-FFF2-40B4-BE49-F238E27FC236}">
                <a16:creationId xmlns:a16="http://schemas.microsoft.com/office/drawing/2014/main" id="{F664B538-DB59-78E3-D5F5-332DCEFC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14" y="1565354"/>
            <a:ext cx="6525985" cy="37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97B4E-3C70-7F36-A4BF-7CA5CBC8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>
            <a:normAutofit/>
          </a:bodyPr>
          <a:lstStyle/>
          <a:p>
            <a:r>
              <a:rPr lang="en-US"/>
              <a:t>Delivering with confidence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2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61457"/>
            <a:ext cx="3902530" cy="3900335"/>
          </a:xfrm>
        </p:spPr>
        <p:txBody>
          <a:bodyPr anchor="t">
            <a:normAutofit/>
          </a:bodyPr>
          <a:lstStyle/>
          <a:p>
            <a:r>
              <a:rPr lang="en-US"/>
              <a:t>What is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861457"/>
            <a:ext cx="4956175" cy="3895001"/>
          </a:xfrm>
        </p:spPr>
        <p:txBody>
          <a:bodyPr>
            <a:normAutofit/>
          </a:bodyPr>
          <a:lstStyle/>
          <a:p>
            <a:pPr marL="285750" indent="-285750"/>
            <a:r>
              <a:rPr lang="en-US"/>
              <a:t>Express is a fast, unopinionated minimalist web framework for Node.js</a:t>
            </a:r>
          </a:p>
          <a:p>
            <a:pPr marL="285750" indent="-285750"/>
            <a:r>
              <a:rPr lang="en-US"/>
              <a:t>Simplifies server-side deployment </a:t>
            </a:r>
          </a:p>
          <a:p>
            <a:pPr marL="285750" indent="-285750"/>
            <a:r>
              <a:rPr lang="en-US"/>
              <a:t>Provides an easy way to create a web server and render HTML pages for different HTTP requests by configuring routes for your application</a:t>
            </a:r>
          </a:p>
          <a:p>
            <a:pPr marL="285750" indent="-285750"/>
            <a:r>
              <a:rPr lang="en-US"/>
              <a:t>Handles HTTP requests, routing, and middleware</a:t>
            </a:r>
          </a:p>
        </p:txBody>
      </p:sp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F8EAF-D9DE-9FD3-ED83-7032E7D7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1111"/>
            <a:ext cx="8430767" cy="2940268"/>
          </a:xfrm>
        </p:spPr>
        <p:txBody>
          <a:bodyPr/>
          <a:lstStyle/>
          <a:p>
            <a:r>
              <a:rPr lang="en-US"/>
              <a:t>Conclusion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6679F-0290-515C-BB0F-947C10AC81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696445"/>
            <a:ext cx="8893834" cy="1842378"/>
          </a:xfrm>
        </p:spPr>
        <p:txBody>
          <a:bodyPr/>
          <a:lstStyle/>
          <a:p>
            <a:r>
              <a:rPr lang="en-US"/>
              <a:t>Express.js is a powerful and flexible framework that streamlines web development with Node.js. Its simplicity, modular design, and built-in support for routing and middleware make it an efficient choice for building modern web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651058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09B1-CECE-7466-7044-9D73619E5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75198"/>
            <a:ext cx="7064188" cy="4707604"/>
          </a:xfrm>
        </p:spPr>
        <p:txBody>
          <a:bodyPr anchor="ctr">
            <a:normAutofit/>
          </a:bodyPr>
          <a:lstStyle/>
          <a:p>
            <a:r>
              <a:rPr lang="en-US" sz="107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9968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44A5-0283-F980-85F3-EE51746F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551"/>
            <a:ext cx="3836126" cy="1434662"/>
          </a:xfrm>
        </p:spPr>
        <p:txBody>
          <a:bodyPr anchor="b">
            <a:normAutofit/>
          </a:bodyPr>
          <a:lstStyle/>
          <a:p>
            <a:r>
              <a:rPr lang="en-US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5359-5FD3-D5C8-1467-F7082543AA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413678"/>
            <a:ext cx="3836126" cy="389252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Created in 2010 by TJ </a:t>
            </a:r>
            <a:r>
              <a:rPr lang="en-US" err="1"/>
              <a:t>Holowaychuk</a:t>
            </a:r>
            <a:endParaRPr lang="en-US"/>
          </a:p>
          <a:p>
            <a:r>
              <a:rPr lang="en-US"/>
              <a:t>Node.js allowed developers to write web applications using JavaScript, the language of the web, and to use asynchronous and event-driven programming, which enabled high performance and scalability.</a:t>
            </a:r>
          </a:p>
          <a:p>
            <a:r>
              <a:rPr lang="en-US"/>
              <a:t> However, Node.js also lacked some of the features and abstractions that web developers were used to, such as routing, templating, middleware, and error handling. </a:t>
            </a:r>
          </a:p>
        </p:txBody>
      </p:sp>
      <p:pic>
        <p:nvPicPr>
          <p:cNvPr id="1026" name="Picture 2" descr="Why Use Express with Node.js?">
            <a:extLst>
              <a:ext uri="{FF2B5EF4-FFF2-40B4-BE49-F238E27FC236}">
                <a16:creationId xmlns:a16="http://schemas.microsoft.com/office/drawing/2014/main" id="{72E30CE5-EC24-0ED8-EAE1-DAA36333231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91" b="-19291"/>
          <a:stretch>
            <a:fillRect/>
          </a:stretch>
        </p:blipFill>
        <p:spPr bwMode="auto">
          <a:xfrm>
            <a:off x="4761780" y="10"/>
            <a:ext cx="7430219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1345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Good and the Bad of Express.js Web Framework">
            <a:extLst>
              <a:ext uri="{FF2B5EF4-FFF2-40B4-BE49-F238E27FC236}">
                <a16:creationId xmlns:a16="http://schemas.microsoft.com/office/drawing/2014/main" id="{C1F0DEF8-0BC5-32CD-5C2C-B22E32BDD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>
            <a:fillRect/>
          </a:stretch>
        </p:blipFill>
        <p:spPr bwMode="auto">
          <a:xfrm>
            <a:off x="1435706" y="0"/>
            <a:ext cx="9320588" cy="46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3F76A5-DB0A-324E-58E5-81C4655EA0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68880" y="4696092"/>
            <a:ext cx="7254240" cy="13903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Node.js runs JavaScript on the server and provides core HTTP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Creating a full server in Node.js often requires repetitive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Express.js is built on top of Node.js to simplify server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Uses routes and middleware to handle requests efficiently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Provides flexibility to organize the project as desired</a:t>
            </a:r>
          </a:p>
        </p:txBody>
      </p:sp>
    </p:spTree>
    <p:extLst>
      <p:ext uri="{BB962C8B-B14F-4D97-AF65-F5344CB8AC3E}">
        <p14:creationId xmlns:p14="http://schemas.microsoft.com/office/powerpoint/2010/main" val="1471035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414A-0399-4555-FEE6-35651E84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1"/>
            <a:ext cx="10898189" cy="693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0" kern="1200">
                <a:latin typeface="+mj-lt"/>
                <a:ea typeface="+mj-ea"/>
                <a:cs typeface="+mj-cs"/>
              </a:rPr>
              <a:t>Basic Structure</a:t>
            </a:r>
            <a:br>
              <a:rPr lang="en-US" sz="2000" b="0" kern="1200">
                <a:latin typeface="+mj-lt"/>
                <a:ea typeface="+mj-ea"/>
                <a:cs typeface="+mj-cs"/>
              </a:rPr>
            </a:br>
            <a:r>
              <a:rPr lang="en-US" sz="2000" b="0" kern="1200">
                <a:latin typeface="+mj-lt"/>
                <a:ea typeface="+mj-ea"/>
                <a:cs typeface="+mj-cs"/>
              </a:rPr>
              <a:t>of an Express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D412F-06F3-0A8C-F79F-8D4ED616FF2F}"/>
              </a:ext>
            </a:extLst>
          </p:cNvPr>
          <p:cNvSpPr txBox="1"/>
          <p:nvPr/>
        </p:nvSpPr>
        <p:spPr>
          <a:xfrm>
            <a:off x="457200" y="1595300"/>
            <a:ext cx="5262890" cy="534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all" spc="15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helloworld</a:t>
            </a:r>
            <a:endParaRPr kumimoji="0" lang="en-US" b="1" i="0" u="none" strike="noStrike" kern="1200" cap="all" spc="15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9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C39005-162A-D7B3-52B4-15CA6DD64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21875"/>
              </p:ext>
            </p:extLst>
          </p:nvPr>
        </p:nvGraphicFramePr>
        <p:xfrm>
          <a:off x="378562" y="649265"/>
          <a:ext cx="11479379" cy="5559470"/>
        </p:xfrm>
        <a:graphic>
          <a:graphicData uri="http://schemas.openxmlformats.org/drawingml/2006/table">
            <a:tbl>
              <a:tblPr firstRow="1" bandRow="1"/>
              <a:tblGrid>
                <a:gridCol w="4041008">
                  <a:extLst>
                    <a:ext uri="{9D8B030D-6E8A-4147-A177-3AD203B41FA5}">
                      <a16:colId xmlns:a16="http://schemas.microsoft.com/office/drawing/2014/main" val="3391116457"/>
                    </a:ext>
                  </a:extLst>
                </a:gridCol>
                <a:gridCol w="7438371">
                  <a:extLst>
                    <a:ext uri="{9D8B030D-6E8A-4147-A177-3AD203B41FA5}">
                      <a16:colId xmlns:a16="http://schemas.microsoft.com/office/drawing/2014/main" val="2177495723"/>
                    </a:ext>
                  </a:extLst>
                </a:gridCol>
              </a:tblGrid>
              <a:tr h="714480">
                <a:tc>
                  <a:txBody>
                    <a:bodyPr/>
                    <a:lstStyle/>
                    <a:p>
                      <a:r>
                        <a:rPr lang="en-US" sz="1700" cap="all" spc="60"/>
                        <a:t>Key features</a:t>
                      </a:r>
                      <a:endParaRPr lang="en-US" sz="17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98467" marR="198467" marT="198467" marB="198467"/>
                </a:tc>
                <a:tc>
                  <a:txBody>
                    <a:bodyPr/>
                    <a:lstStyle/>
                    <a:p>
                      <a:r>
                        <a:rPr lang="en-US" sz="1700" cap="all" spc="60"/>
                        <a:t>Description</a:t>
                      </a:r>
                      <a:endParaRPr lang="en-US" sz="17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98467" marR="198467" marT="198467" marB="198467"/>
                </a:tc>
                <a:extLst>
                  <a:ext uri="{0D108BD9-81ED-4DB2-BD59-A6C34878D82A}">
                    <a16:rowId xmlns:a16="http://schemas.microsoft.com/office/drawing/2014/main" val="482904703"/>
                  </a:ext>
                </a:extLst>
              </a:tr>
              <a:tr h="968998">
                <a:tc>
                  <a:txBody>
                    <a:bodyPr/>
                    <a:lstStyle/>
                    <a:p>
                      <a:r>
                        <a:rPr lang="en-US" sz="2300" cap="none" spc="0"/>
                        <a:t>Middleware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tc>
                  <a:txBody>
                    <a:bodyPr/>
                    <a:lstStyle/>
                    <a:p>
                      <a:r>
                        <a:rPr lang="en-US" sz="2300" cap="none" spc="0"/>
                        <a:t>Process request before they reach route</a:t>
                      </a:r>
                    </a:p>
                    <a:p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extLst>
                  <a:ext uri="{0D108BD9-81ED-4DB2-BD59-A6C34878D82A}">
                    <a16:rowId xmlns:a16="http://schemas.microsoft.com/office/drawing/2014/main" val="1583156614"/>
                  </a:ext>
                </a:extLst>
              </a:tr>
              <a:tr h="968998">
                <a:tc>
                  <a:txBody>
                    <a:bodyPr/>
                    <a:lstStyle/>
                    <a:p>
                      <a:r>
                        <a:rPr lang="en-US" sz="2300" cap="none" spc="0"/>
                        <a:t>Routing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tc>
                  <a:txBody>
                    <a:bodyPr/>
                    <a:lstStyle/>
                    <a:p>
                      <a:r>
                        <a:rPr lang="en-US" sz="2300" cap="none" spc="0"/>
                        <a:t>Map URLs to handler functions</a:t>
                      </a:r>
                    </a:p>
                    <a:p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extLst>
                  <a:ext uri="{0D108BD9-81ED-4DB2-BD59-A6C34878D82A}">
                    <a16:rowId xmlns:a16="http://schemas.microsoft.com/office/drawing/2014/main" val="471492002"/>
                  </a:ext>
                </a:extLst>
              </a:tr>
              <a:tr h="968998">
                <a:tc>
                  <a:txBody>
                    <a:bodyPr/>
                    <a:lstStyle/>
                    <a:p>
                      <a:r>
                        <a:rPr lang="en-US" sz="2300" cap="none" spc="0"/>
                        <a:t>Template engines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tc>
                  <a:txBody>
                    <a:bodyPr/>
                    <a:lstStyle/>
                    <a:p>
                      <a:r>
                        <a:rPr lang="en-US" sz="2300" cap="none" spc="0"/>
                        <a:t>Render dynamic html pages</a:t>
                      </a:r>
                    </a:p>
                    <a:p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extLst>
                  <a:ext uri="{0D108BD9-81ED-4DB2-BD59-A6C34878D82A}">
                    <a16:rowId xmlns:a16="http://schemas.microsoft.com/office/drawing/2014/main" val="1184790087"/>
                  </a:ext>
                </a:extLst>
              </a:tr>
              <a:tr h="968998">
                <a:tc>
                  <a:txBody>
                    <a:bodyPr/>
                    <a:lstStyle/>
                    <a:p>
                      <a:r>
                        <a:rPr lang="en-US" sz="2300" cap="none" spc="0"/>
                        <a:t>Robust API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tc>
                  <a:txBody>
                    <a:bodyPr/>
                    <a:lstStyle/>
                    <a:p>
                      <a:r>
                        <a:rPr lang="en-US" sz="2300" cap="none" spc="0"/>
                        <a:t>Built-in methods for handling requests and responses</a:t>
                      </a:r>
                    </a:p>
                    <a:p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extLst>
                  <a:ext uri="{0D108BD9-81ED-4DB2-BD59-A6C34878D82A}">
                    <a16:rowId xmlns:a16="http://schemas.microsoft.com/office/drawing/2014/main" val="1853380992"/>
                  </a:ext>
                </a:extLst>
              </a:tr>
              <a:tr h="968998">
                <a:tc>
                  <a:txBody>
                    <a:bodyPr/>
                    <a:lstStyle/>
                    <a:p>
                      <a:r>
                        <a:rPr lang="en-US" sz="2300" cap="none" spc="0"/>
                        <a:t>Community and ecosystem</a:t>
                      </a:r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tc>
                  <a:txBody>
                    <a:bodyPr/>
                    <a:lstStyle/>
                    <a:p>
                      <a:r>
                        <a:rPr lang="en-US" sz="2300" cap="none" spc="0"/>
                        <a:t>Large support, plugins, and libraries</a:t>
                      </a:r>
                    </a:p>
                    <a:p>
                      <a:endParaRPr lang="en-US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6203" marR="156203" marT="78103" marB="132311"/>
                </a:tc>
                <a:extLst>
                  <a:ext uri="{0D108BD9-81ED-4DB2-BD59-A6C34878D82A}">
                    <a16:rowId xmlns:a16="http://schemas.microsoft.com/office/drawing/2014/main" val="178123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50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0EBF-E9FA-3A52-2426-CBABCB45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971006"/>
          </a:xfrm>
        </p:spPr>
        <p:txBody>
          <a:bodyPr anchor="b">
            <a:normAutofit/>
          </a:bodyPr>
          <a:lstStyle/>
          <a:p>
            <a:r>
              <a:rPr lang="en-US"/>
              <a:t>HTTP methods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974DD4-3FF2-B8C6-8F69-00FBCF5D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95301"/>
            <a:ext cx="10809026" cy="4714059"/>
          </a:xfrm>
        </p:spPr>
        <p:txBody>
          <a:bodyPr>
            <a:normAutofit/>
          </a:bodyPr>
          <a:lstStyle/>
          <a:p>
            <a:r>
              <a:rPr lang="en-US"/>
              <a:t>Express allows you to handle different types of HTTP requests using methods </a:t>
            </a:r>
          </a:p>
          <a:p>
            <a:r>
              <a:rPr lang="en-US"/>
              <a:t>The most common methods are:</a:t>
            </a:r>
          </a:p>
          <a:p>
            <a:pPr lvl="1"/>
            <a:r>
              <a:rPr lang="en-US"/>
              <a:t>GET: used to request data from the server</a:t>
            </a:r>
          </a:p>
          <a:p>
            <a:pPr lvl="1"/>
            <a:r>
              <a:rPr lang="en-US"/>
              <a:t>POST: used to send data to the server</a:t>
            </a:r>
          </a:p>
          <a:p>
            <a:pPr lvl="1"/>
            <a:r>
              <a:rPr lang="en-US"/>
              <a:t>PUT: used to update existing data on the server</a:t>
            </a:r>
          </a:p>
          <a:p>
            <a:pPr lvl="1"/>
            <a:r>
              <a:rPr lang="en-US"/>
              <a:t>DELETE:  used to remove data from the server</a:t>
            </a:r>
          </a:p>
          <a:p>
            <a:r>
              <a:rPr lang="en-US"/>
              <a:t>Each method has its own function in Express</a:t>
            </a:r>
          </a:p>
          <a:p>
            <a:r>
              <a:rPr lang="en-US"/>
              <a:t>You define a route and a callback function to handle what happens when that request is received</a:t>
            </a:r>
          </a:p>
          <a:p>
            <a:endParaRPr 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592AFF3-0D41-5E20-AAFF-68EE6FAB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26272"/>
            <a:ext cx="5272073" cy="1054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132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70B6-B9DD-8293-E045-C9E0BE21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36354"/>
            <a:ext cx="8430767" cy="193411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en-US" sz="2000" b="1"/>
            </a:br>
            <a:r>
              <a:rPr lang="en-US" sz="2000" b="1"/>
              <a:t>Mapping incoming HTTP requests to specific handler functions</a:t>
            </a:r>
            <a:br>
              <a:rPr lang="en-US" sz="2000" b="1"/>
            </a:br>
            <a:r>
              <a:rPr lang="en-US" sz="2000" b="1"/>
              <a:t>Enables configurations of endpoints for various paths and operations</a:t>
            </a:r>
          </a:p>
          <a:p>
            <a:pPr marL="0" indent="0">
              <a:buNone/>
            </a:pPr>
            <a:r>
              <a:rPr lang="en-US" sz="2000" b="1"/>
              <a:t>Tasks like rendering view and processing form data</a:t>
            </a:r>
            <a:br>
              <a:rPr lang="en-US" sz="2000" b="1"/>
            </a:br>
            <a:endParaRPr lang="en-US" sz="2000" b="1"/>
          </a:p>
        </p:txBody>
      </p:sp>
      <p:pic>
        <p:nvPicPr>
          <p:cNvPr id="7" name="Picture 6" descr="A black and white rectangle with black text&#10;&#10;AI-generated content may be incorrect.">
            <a:extLst>
              <a:ext uri="{FF2B5EF4-FFF2-40B4-BE49-F238E27FC236}">
                <a16:creationId xmlns:a16="http://schemas.microsoft.com/office/drawing/2014/main" id="{F396703E-A3CE-EA06-5BD3-627ACBBF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50000" r="4892" b="11826"/>
          <a:stretch>
            <a:fillRect/>
          </a:stretch>
        </p:blipFill>
        <p:spPr>
          <a:xfrm>
            <a:off x="457200" y="5014428"/>
            <a:ext cx="8430639" cy="643649"/>
          </a:xfrm>
          <a:prstGeom prst="rect">
            <a:avLst/>
          </a:prstGeom>
          <a:noFill/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BB750E1-014E-2F32-5FE0-025C27322ADF}"/>
              </a:ext>
            </a:extLst>
          </p:cNvPr>
          <p:cNvSpPr txBox="1">
            <a:spLocks/>
          </p:cNvSpPr>
          <p:nvPr/>
        </p:nvSpPr>
        <p:spPr>
          <a:xfrm>
            <a:off x="457199" y="738224"/>
            <a:ext cx="7062472" cy="1105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Routing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7FC44-B463-50A1-5678-A6ADE060C7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2" b="-1064"/>
          <a:stretch>
            <a:fillRect/>
          </a:stretch>
        </p:blipFill>
        <p:spPr>
          <a:xfrm>
            <a:off x="457199" y="2935225"/>
            <a:ext cx="8343980" cy="1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8C483-98DD-7F39-9D2A-9F65F0C6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641D-036D-0493-AF4D-815AB9B4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971006"/>
          </a:xfrm>
        </p:spPr>
        <p:txBody>
          <a:bodyPr anchor="b">
            <a:normAutofit/>
          </a:bodyPr>
          <a:lstStyle/>
          <a:p>
            <a:r>
              <a:rPr lang="en-US" dirty="0"/>
              <a:t>Types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895E51FE-E04E-B93A-A477-78D8C0D9D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70222"/>
            <a:ext cx="7486537" cy="944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74484-4F46-F3C9-F89C-97058E2F4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06040"/>
            <a:ext cx="7797460" cy="823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E8CB9-20FC-DA76-FC37-34B9278EE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429000"/>
            <a:ext cx="9589839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8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vel">
  <a:themeElements>
    <a:clrScheme name="Bevel">
      <a:dk1>
        <a:srgbClr val="090909"/>
      </a:dk1>
      <a:lt1>
        <a:sysClr val="window" lastClr="FFFFFF"/>
      </a:lt1>
      <a:dk2>
        <a:srgbClr val="1D1D1D"/>
      </a:dk2>
      <a:lt2>
        <a:srgbClr val="F1F2F3"/>
      </a:lt2>
      <a:accent1>
        <a:srgbClr val="2A38D5"/>
      </a:accent1>
      <a:accent2>
        <a:srgbClr val="F15928"/>
      </a:accent2>
      <a:accent3>
        <a:srgbClr val="00B4E6"/>
      </a:accent3>
      <a:accent4>
        <a:srgbClr val="0372FF"/>
      </a:accent4>
      <a:accent5>
        <a:srgbClr val="9196F3"/>
      </a:accent5>
      <a:accent6>
        <a:srgbClr val="90A0AD"/>
      </a:accent6>
      <a:hlink>
        <a:srgbClr val="F15928"/>
      </a:hlink>
      <a:folHlink>
        <a:srgbClr val="00B4E6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_win32_DN_V2" id="{35DA499A-085A-4E3E-92EC-48B4922E938B}" vid="{14DDC8D4-282F-4E4E-AFE2-B9DA7AC99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D6D019-CFF4-4D8F-9084-1FF56D307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869B1-BDCE-49F8-A5AF-3EA6FB3BB22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8AB7D1-0FFB-46E5-B5E0-44DC74B128BD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1069</Words>
  <Application>Microsoft Office PowerPoint</Application>
  <PresentationFormat>Widescreen</PresentationFormat>
  <Paragraphs>130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Bevel</vt:lpstr>
      <vt:lpstr>PowerPoint Presentation</vt:lpstr>
      <vt:lpstr>What is it</vt:lpstr>
      <vt:lpstr>History</vt:lpstr>
      <vt:lpstr>PowerPoint Presentation</vt:lpstr>
      <vt:lpstr>Basic Structure of an Express application</vt:lpstr>
      <vt:lpstr>PowerPoint Presentation</vt:lpstr>
      <vt:lpstr>HTTP methods</vt:lpstr>
      <vt:lpstr> Mapping incoming HTTP requests to specific handler functions Enables configurations of endpoints for various paths and operations Tasks like rendering view and processing form data </vt:lpstr>
      <vt:lpstr>Types</vt:lpstr>
      <vt:lpstr>Middleware</vt:lpstr>
      <vt:lpstr>Types</vt:lpstr>
      <vt:lpstr>Error Handling</vt:lpstr>
      <vt:lpstr>Types</vt:lpstr>
      <vt:lpstr>Request and Response Objects</vt:lpstr>
      <vt:lpstr>Properties</vt:lpstr>
      <vt:lpstr>Methods</vt:lpstr>
      <vt:lpstr>PowerPoint Presentation</vt:lpstr>
      <vt:lpstr>Pros Lightweight and easy to use Well-documented  Fast server-side development Easily integrates with JS tools, libraires, and frontend frameworks  High performance and scalability   Supports many third-party plugins Large community support  Cons Unopinionated structure Potential overhead Limited built-in features </vt:lpstr>
      <vt:lpstr>Real world usage</vt:lpstr>
      <vt:lpstr>Conclusion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Gutierrez Gallegos, Ashley</cp:lastModifiedBy>
  <cp:revision>2</cp:revision>
  <dcterms:created xsi:type="dcterms:W3CDTF">2025-10-22T21:22:43Z</dcterms:created>
  <dcterms:modified xsi:type="dcterms:W3CDTF">2025-10-24T00:32:14Z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