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87" r:id="rId2"/>
    <p:sldId id="286" r:id="rId3"/>
    <p:sldId id="264" r:id="rId4"/>
    <p:sldId id="290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333" r:id="rId13"/>
    <p:sldId id="308" r:id="rId14"/>
    <p:sldId id="301" r:id="rId15"/>
    <p:sldId id="302" r:id="rId16"/>
    <p:sldId id="303" r:id="rId17"/>
    <p:sldId id="305" r:id="rId18"/>
    <p:sldId id="304" r:id="rId19"/>
    <p:sldId id="307" r:id="rId20"/>
    <p:sldId id="309" r:id="rId21"/>
    <p:sldId id="311" r:id="rId22"/>
    <p:sldId id="312" r:id="rId23"/>
    <p:sldId id="313" r:id="rId24"/>
    <p:sldId id="314" r:id="rId25"/>
    <p:sldId id="315" r:id="rId26"/>
    <p:sldId id="317" r:id="rId27"/>
    <p:sldId id="318" r:id="rId28"/>
    <p:sldId id="319" r:id="rId29"/>
    <p:sldId id="320" r:id="rId30"/>
    <p:sldId id="321" r:id="rId31"/>
    <p:sldId id="341" r:id="rId32"/>
    <p:sldId id="342" r:id="rId33"/>
    <p:sldId id="343" r:id="rId34"/>
    <p:sldId id="344" r:id="rId35"/>
    <p:sldId id="328" r:id="rId36"/>
    <p:sldId id="336" r:id="rId37"/>
    <p:sldId id="337" r:id="rId38"/>
    <p:sldId id="338" r:id="rId39"/>
    <p:sldId id="334" r:id="rId40"/>
    <p:sldId id="335" r:id="rId41"/>
    <p:sldId id="323" r:id="rId42"/>
    <p:sldId id="322" r:id="rId43"/>
    <p:sldId id="326" r:id="rId44"/>
    <p:sldId id="316" r:id="rId45"/>
    <p:sldId id="325" r:id="rId46"/>
    <p:sldId id="330" r:id="rId47"/>
    <p:sldId id="327" r:id="rId48"/>
    <p:sldId id="331" r:id="rId49"/>
    <p:sldId id="339" r:id="rId50"/>
    <p:sldId id="34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32D"/>
    <a:srgbClr val="28564B"/>
    <a:srgbClr val="1E563D"/>
    <a:srgbClr val="41B883"/>
    <a:srgbClr val="344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E179CD-223C-4F80-9111-A4A23D3A907A}" v="2139" dt="2025-10-22T12:48:01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>
        <p:scale>
          <a:sx n="50" d="100"/>
          <a:sy n="50" d="100"/>
        </p:scale>
        <p:origin x="150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hloufi, Liticia" userId="e262a7f8-52fd-49e2-a490-a4e009c1bc49" providerId="ADAL" clId="{42333374-CF03-428A-887D-EA5604DEB753}"/>
    <pc:docChg chg="undo custSel addSld delSld modSld sldOrd">
      <pc:chgData name="Makhloufi, Liticia" userId="e262a7f8-52fd-49e2-a490-a4e009c1bc49" providerId="ADAL" clId="{42333374-CF03-428A-887D-EA5604DEB753}" dt="2025-10-22T12:48:14.044" v="5210" actId="478"/>
      <pc:docMkLst>
        <pc:docMk/>
      </pc:docMkLst>
      <pc:sldChg chg="addSp delSp modSp del mod ord">
        <pc:chgData name="Makhloufi, Liticia" userId="e262a7f8-52fd-49e2-a490-a4e009c1bc49" providerId="ADAL" clId="{42333374-CF03-428A-887D-EA5604DEB753}" dt="2025-10-22T10:01:11.306" v="2325" actId="47"/>
        <pc:sldMkLst>
          <pc:docMk/>
          <pc:sldMk cId="1811236603" sldId="256"/>
        </pc:sldMkLst>
        <pc:spChg chg="mod">
          <ac:chgData name="Makhloufi, Liticia" userId="e262a7f8-52fd-49e2-a490-a4e009c1bc49" providerId="ADAL" clId="{42333374-CF03-428A-887D-EA5604DEB753}" dt="2025-10-22T10:01:10.229" v="2324" actId="21"/>
          <ac:spMkLst>
            <pc:docMk/>
            <pc:sldMk cId="1811236603" sldId="256"/>
            <ac:spMk id="3" creationId="{68A12E69-0075-7A2A-AB05-B9238203B92E}"/>
          </ac:spMkLst>
        </pc:spChg>
        <pc:spChg chg="add del mod">
          <ac:chgData name="Makhloufi, Liticia" userId="e262a7f8-52fd-49e2-a490-a4e009c1bc49" providerId="ADAL" clId="{42333374-CF03-428A-887D-EA5604DEB753}" dt="2025-10-22T10:00:08.159" v="2304" actId="21"/>
          <ac:spMkLst>
            <pc:docMk/>
            <pc:sldMk cId="1811236603" sldId="256"/>
            <ac:spMk id="6" creationId="{2A725409-626C-C9DC-9C7C-8B7601D6561D}"/>
          </ac:spMkLst>
        </pc:spChg>
        <pc:picChg chg="del">
          <ac:chgData name="Makhloufi, Liticia" userId="e262a7f8-52fd-49e2-a490-a4e009c1bc49" providerId="ADAL" clId="{42333374-CF03-428A-887D-EA5604DEB753}" dt="2025-10-22T09:59:35.659" v="2294" actId="21"/>
          <ac:picMkLst>
            <pc:docMk/>
            <pc:sldMk cId="1811236603" sldId="256"/>
            <ac:picMk id="1026" creationId="{999C4843-319F-0301-50EC-82ACB372F44B}"/>
          </ac:picMkLst>
        </pc:picChg>
      </pc:sldChg>
      <pc:sldChg chg="addSp delSp modSp del mod">
        <pc:chgData name="Makhloufi, Liticia" userId="e262a7f8-52fd-49e2-a490-a4e009c1bc49" providerId="ADAL" clId="{42333374-CF03-428A-887D-EA5604DEB753}" dt="2025-10-22T09:47:13.016" v="1662" actId="47"/>
        <pc:sldMkLst>
          <pc:docMk/>
          <pc:sldMk cId="383318326" sldId="258"/>
        </pc:sldMkLst>
        <pc:spChg chg="add del mod">
          <ac:chgData name="Makhloufi, Liticia" userId="e262a7f8-52fd-49e2-a490-a4e009c1bc49" providerId="ADAL" clId="{42333374-CF03-428A-887D-EA5604DEB753}" dt="2025-10-22T02:55:01.599" v="1255" actId="20577"/>
          <ac:spMkLst>
            <pc:docMk/>
            <pc:sldMk cId="383318326" sldId="258"/>
            <ac:spMk id="3" creationId="{9AF23CEE-1245-F813-E0EF-656F2994C9E4}"/>
          </ac:spMkLst>
        </pc:spChg>
        <pc:picChg chg="del">
          <ac:chgData name="Makhloufi, Liticia" userId="e262a7f8-52fd-49e2-a490-a4e009c1bc49" providerId="ADAL" clId="{42333374-CF03-428A-887D-EA5604DEB753}" dt="2025-10-22T09:46:55.839" v="1659" actId="21"/>
          <ac:picMkLst>
            <pc:docMk/>
            <pc:sldMk cId="383318326" sldId="258"/>
            <ac:picMk id="2" creationId="{4F44A4BA-84FC-060E-B43D-78B424DBB655}"/>
          </ac:picMkLst>
        </pc:picChg>
      </pc:sldChg>
      <pc:sldChg chg="addSp delSp modSp add del mod setBg modAnim">
        <pc:chgData name="Makhloufi, Liticia" userId="e262a7f8-52fd-49e2-a490-a4e009c1bc49" providerId="ADAL" clId="{42333374-CF03-428A-887D-EA5604DEB753}" dt="2025-10-22T11:15:55.040" v="3706" actId="47"/>
        <pc:sldMkLst>
          <pc:docMk/>
          <pc:sldMk cId="2853557161" sldId="260"/>
        </pc:sldMkLst>
        <pc:graphicFrameChg chg="mod">
          <ac:chgData name="Makhloufi, Liticia" userId="e262a7f8-52fd-49e2-a490-a4e009c1bc49" providerId="ADAL" clId="{42333374-CF03-428A-887D-EA5604DEB753}" dt="2025-10-22T11:10:10.915" v="3625"/>
          <ac:graphicFrameMkLst>
            <pc:docMk/>
            <pc:sldMk cId="2853557161" sldId="260"/>
            <ac:graphicFrameMk id="43" creationId="{384E6969-9473-0F6D-C84B-6B7689BB1CF4}"/>
          </ac:graphicFrameMkLst>
        </pc:graphicFrameChg>
        <pc:picChg chg="del">
          <ac:chgData name="Makhloufi, Liticia" userId="e262a7f8-52fd-49e2-a490-a4e009c1bc49" providerId="ADAL" clId="{42333374-CF03-428A-887D-EA5604DEB753}" dt="2025-10-22T11:09:24.212" v="3607" actId="478"/>
          <ac:picMkLst>
            <pc:docMk/>
            <pc:sldMk cId="2853557161" sldId="260"/>
            <ac:picMk id="35" creationId="{D4C379DE-957D-8CAB-8ADE-0DECB7435E2E}"/>
          </ac:picMkLst>
        </pc:picChg>
      </pc:sldChg>
      <pc:sldChg chg="modSp del mod">
        <pc:chgData name="Makhloufi, Liticia" userId="e262a7f8-52fd-49e2-a490-a4e009c1bc49" providerId="ADAL" clId="{42333374-CF03-428A-887D-EA5604DEB753}" dt="2025-10-22T09:40:14.256" v="1335" actId="47"/>
        <pc:sldMkLst>
          <pc:docMk/>
          <pc:sldMk cId="422794649" sldId="261"/>
        </pc:sldMkLst>
        <pc:spChg chg="mod">
          <ac:chgData name="Makhloufi, Liticia" userId="e262a7f8-52fd-49e2-a490-a4e009c1bc49" providerId="ADAL" clId="{42333374-CF03-428A-887D-EA5604DEB753}" dt="2025-10-22T09:37:49.514" v="1324" actId="21"/>
          <ac:spMkLst>
            <pc:docMk/>
            <pc:sldMk cId="422794649" sldId="261"/>
            <ac:spMk id="3" creationId="{0C506127-E902-5673-05B4-E1825A084A2D}"/>
          </ac:spMkLst>
        </pc:spChg>
      </pc:sldChg>
      <pc:sldChg chg="addSp delSp modSp del mod">
        <pc:chgData name="Makhloufi, Liticia" userId="e262a7f8-52fd-49e2-a490-a4e009c1bc49" providerId="ADAL" clId="{42333374-CF03-428A-887D-EA5604DEB753}" dt="2025-10-22T12:24:08.893" v="4804" actId="47"/>
        <pc:sldMkLst>
          <pc:docMk/>
          <pc:sldMk cId="1729171667" sldId="262"/>
        </pc:sldMkLst>
        <pc:spChg chg="del">
          <ac:chgData name="Makhloufi, Liticia" userId="e262a7f8-52fd-49e2-a490-a4e009c1bc49" providerId="ADAL" clId="{42333374-CF03-428A-887D-EA5604DEB753}" dt="2025-10-22T12:10:38.539" v="4691" actId="21"/>
          <ac:spMkLst>
            <pc:docMk/>
            <pc:sldMk cId="1729171667" sldId="262"/>
            <ac:spMk id="2" creationId="{B4A662C5-2F40-BE04-63E0-D5C6231E6310}"/>
          </ac:spMkLst>
        </pc:spChg>
      </pc:sldChg>
      <pc:sldChg chg="addSp delSp modSp add mod">
        <pc:chgData name="Makhloufi, Liticia" userId="e262a7f8-52fd-49e2-a490-a4e009c1bc49" providerId="ADAL" clId="{42333374-CF03-428A-887D-EA5604DEB753}" dt="2025-10-22T12:29:18.052" v="5027" actId="478"/>
        <pc:sldMkLst>
          <pc:docMk/>
          <pc:sldMk cId="891315330" sldId="264"/>
        </pc:sldMkLst>
        <pc:spChg chg="mod">
          <ac:chgData name="Makhloufi, Liticia" userId="e262a7f8-52fd-49e2-a490-a4e009c1bc49" providerId="ADAL" clId="{42333374-CF03-428A-887D-EA5604DEB753}" dt="2025-10-22T09:36:24.291" v="1266" actId="164"/>
          <ac:spMkLst>
            <pc:docMk/>
            <pc:sldMk cId="891315330" sldId="264"/>
            <ac:spMk id="2" creationId="{A6FC3D23-02DB-03F3-3F11-8B431D97AE1E}"/>
          </ac:spMkLst>
        </pc:spChg>
        <pc:spChg chg="add del mod">
          <ac:chgData name="Makhloufi, Liticia" userId="e262a7f8-52fd-49e2-a490-a4e009c1bc49" providerId="ADAL" clId="{42333374-CF03-428A-887D-EA5604DEB753}" dt="2025-10-22T09:46:39.068" v="1656" actId="478"/>
          <ac:spMkLst>
            <pc:docMk/>
            <pc:sldMk cId="891315330" sldId="264"/>
            <ac:spMk id="6" creationId="{AAA08AD0-CEB6-6751-1854-C5357E0DC553}"/>
          </ac:spMkLst>
        </pc:spChg>
        <pc:spChg chg="add del">
          <ac:chgData name="Makhloufi, Liticia" userId="e262a7f8-52fd-49e2-a490-a4e009c1bc49" providerId="ADAL" clId="{42333374-CF03-428A-887D-EA5604DEB753}" dt="2025-10-22T02:14:02.680" v="1241" actId="22"/>
          <ac:spMkLst>
            <pc:docMk/>
            <pc:sldMk cId="891315330" sldId="264"/>
            <ac:spMk id="7" creationId="{4D47528A-CA04-BC1A-73CC-FAE160C548E0}"/>
          </ac:spMkLst>
        </pc:spChg>
        <pc:spChg chg="add mod ord">
          <ac:chgData name="Makhloufi, Liticia" userId="e262a7f8-52fd-49e2-a490-a4e009c1bc49" providerId="ADAL" clId="{42333374-CF03-428A-887D-EA5604DEB753}" dt="2025-10-22T09:46:44.793" v="1657" actId="1076"/>
          <ac:spMkLst>
            <pc:docMk/>
            <pc:sldMk cId="891315330" sldId="264"/>
            <ac:spMk id="9" creationId="{13620AE3-E9E4-ED8D-04DB-0DDC36DCE03D}"/>
          </ac:spMkLst>
        </pc:spChg>
        <pc:spChg chg="mod ord">
          <ac:chgData name="Makhloufi, Liticia" userId="e262a7f8-52fd-49e2-a490-a4e009c1bc49" providerId="ADAL" clId="{42333374-CF03-428A-887D-EA5604DEB753}" dt="2025-10-22T09:46:30.352" v="1654" actId="171"/>
          <ac:spMkLst>
            <pc:docMk/>
            <pc:sldMk cId="891315330" sldId="264"/>
            <ac:spMk id="11" creationId="{99F6C174-A1DD-C426-CC20-B9445C8DD302}"/>
          </ac:spMkLst>
        </pc:spChg>
        <pc:spChg chg="del mod">
          <ac:chgData name="Makhloufi, Liticia" userId="e262a7f8-52fd-49e2-a490-a4e009c1bc49" providerId="ADAL" clId="{42333374-CF03-428A-887D-EA5604DEB753}" dt="2025-10-22T12:29:18.052" v="5027" actId="478"/>
          <ac:spMkLst>
            <pc:docMk/>
            <pc:sldMk cId="891315330" sldId="264"/>
            <ac:spMk id="13" creationId="{5B2E2739-9C7B-EAAD-788B-ABCEF40B0E08}"/>
          </ac:spMkLst>
        </pc:spChg>
        <pc:grpChg chg="add mod">
          <ac:chgData name="Makhloufi, Liticia" userId="e262a7f8-52fd-49e2-a490-a4e009c1bc49" providerId="ADAL" clId="{42333374-CF03-428A-887D-EA5604DEB753}" dt="2025-10-22T09:36:07.178" v="1263" actId="164"/>
          <ac:grpSpMkLst>
            <pc:docMk/>
            <pc:sldMk cId="891315330" sldId="264"/>
            <ac:grpSpMk id="12" creationId="{CDC5DA4A-75E0-E604-A1F7-D33005639754}"/>
          </ac:grpSpMkLst>
        </pc:grpChg>
        <pc:grpChg chg="add mod">
          <ac:chgData name="Makhloufi, Liticia" userId="e262a7f8-52fd-49e2-a490-a4e009c1bc49" providerId="ADAL" clId="{42333374-CF03-428A-887D-EA5604DEB753}" dt="2025-10-22T09:36:24.291" v="1266" actId="164"/>
          <ac:grpSpMkLst>
            <pc:docMk/>
            <pc:sldMk cId="891315330" sldId="264"/>
            <ac:grpSpMk id="14" creationId="{D1EDD0E2-D388-F5EC-5144-00422C313A8C}"/>
          </ac:grpSpMkLst>
        </pc:grpChg>
        <pc:grpChg chg="add mod">
          <ac:chgData name="Makhloufi, Liticia" userId="e262a7f8-52fd-49e2-a490-a4e009c1bc49" providerId="ADAL" clId="{42333374-CF03-428A-887D-EA5604DEB753}" dt="2025-10-22T09:36:49.703" v="1271" actId="164"/>
          <ac:grpSpMkLst>
            <pc:docMk/>
            <pc:sldMk cId="891315330" sldId="264"/>
            <ac:grpSpMk id="15" creationId="{6E4A70D2-6520-F696-D1B0-87B2EA72F9DF}"/>
          </ac:grpSpMkLst>
        </pc:grpChg>
        <pc:grpChg chg="del">
          <ac:chgData name="Makhloufi, Liticia" userId="e262a7f8-52fd-49e2-a490-a4e009c1bc49" providerId="ADAL" clId="{42333374-CF03-428A-887D-EA5604DEB753}" dt="2025-10-22T02:08:18.005" v="1090" actId="478"/>
          <ac:grpSpMkLst>
            <pc:docMk/>
            <pc:sldMk cId="891315330" sldId="264"/>
            <ac:grpSpMk id="27" creationId="{AECCB3DE-8724-B696-1E24-40AF53EA09AB}"/>
          </ac:grpSpMkLst>
        </pc:grpChg>
        <pc:grpChg chg="mod">
          <ac:chgData name="Makhloufi, Liticia" userId="e262a7f8-52fd-49e2-a490-a4e009c1bc49" providerId="ADAL" clId="{42333374-CF03-428A-887D-EA5604DEB753}" dt="2025-10-22T09:36:49.703" v="1271" actId="164"/>
          <ac:grpSpMkLst>
            <pc:docMk/>
            <pc:sldMk cId="891315330" sldId="264"/>
            <ac:grpSpMk id="32" creationId="{FB0F6575-C18B-DD21-FD07-0BDDC44587C2}"/>
          </ac:grpSpMkLst>
        </pc:grpChg>
        <pc:picChg chg="add mod">
          <ac:chgData name="Makhloufi, Liticia" userId="e262a7f8-52fd-49e2-a490-a4e009c1bc49" providerId="ADAL" clId="{42333374-CF03-428A-887D-EA5604DEB753}" dt="2025-10-22T09:36:49.703" v="1271" actId="164"/>
          <ac:picMkLst>
            <pc:docMk/>
            <pc:sldMk cId="891315330" sldId="264"/>
            <ac:picMk id="3" creationId="{56FE0A68-0153-E9A0-D797-0A9A38B2F681}"/>
          </ac:picMkLst>
        </pc:picChg>
        <pc:picChg chg="del">
          <ac:chgData name="Makhloufi, Liticia" userId="e262a7f8-52fd-49e2-a490-a4e009c1bc49" providerId="ADAL" clId="{42333374-CF03-428A-887D-EA5604DEB753}" dt="2025-10-22T02:08:15.249" v="1089" actId="478"/>
          <ac:picMkLst>
            <pc:docMk/>
            <pc:sldMk cId="891315330" sldId="264"/>
            <ac:picMk id="5" creationId="{73D9E89C-8E69-5686-6A14-903B63F065E9}"/>
          </ac:picMkLst>
        </pc:picChg>
        <pc:picChg chg="del">
          <ac:chgData name="Makhloufi, Liticia" userId="e262a7f8-52fd-49e2-a490-a4e009c1bc49" providerId="ADAL" clId="{42333374-CF03-428A-887D-EA5604DEB753}" dt="2025-10-22T02:08:25.098" v="1091" actId="478"/>
          <ac:picMkLst>
            <pc:docMk/>
            <pc:sldMk cId="891315330" sldId="264"/>
            <ac:picMk id="10" creationId="{7FE7437F-788C-E1AB-D7C9-F43BE16757DD}"/>
          </ac:picMkLst>
        </pc:picChg>
        <pc:picChg chg="add mod">
          <ac:chgData name="Makhloufi, Liticia" userId="e262a7f8-52fd-49e2-a490-a4e009c1bc49" providerId="ADAL" clId="{42333374-CF03-428A-887D-EA5604DEB753}" dt="2025-10-22T02:10:33.319" v="1133"/>
          <ac:picMkLst>
            <pc:docMk/>
            <pc:sldMk cId="891315330" sldId="264"/>
            <ac:picMk id="5122" creationId="{0F2A3397-28A0-E712-AE09-733C1FD9EDE2}"/>
          </ac:picMkLst>
        </pc:picChg>
      </pc:sldChg>
      <pc:sldChg chg="addSp delSp modSp del mod setBg">
        <pc:chgData name="Makhloufi, Liticia" userId="e262a7f8-52fd-49e2-a490-a4e009c1bc49" providerId="ADAL" clId="{42333374-CF03-428A-887D-EA5604DEB753}" dt="2025-10-22T01:53:56.302" v="638" actId="47"/>
        <pc:sldMkLst>
          <pc:docMk/>
          <pc:sldMk cId="1680371777" sldId="264"/>
        </pc:sldMkLst>
        <pc:spChg chg="mod">
          <ac:chgData name="Makhloufi, Liticia" userId="e262a7f8-52fd-49e2-a490-a4e009c1bc49" providerId="ADAL" clId="{42333374-CF03-428A-887D-EA5604DEB753}" dt="2025-10-22T01:50:57.077" v="622" actId="21"/>
          <ac:spMkLst>
            <pc:docMk/>
            <pc:sldMk cId="1680371777" sldId="264"/>
            <ac:spMk id="2" creationId="{10979000-75BA-0E57-797F-40D5FFC5B9AF}"/>
          </ac:spMkLst>
        </pc:spChg>
        <pc:spChg chg="del mod">
          <ac:chgData name="Makhloufi, Liticia" userId="e262a7f8-52fd-49e2-a490-a4e009c1bc49" providerId="ADAL" clId="{42333374-CF03-428A-887D-EA5604DEB753}" dt="2025-10-22T01:53:53.805" v="637" actId="21"/>
          <ac:spMkLst>
            <pc:docMk/>
            <pc:sldMk cId="1680371777" sldId="264"/>
            <ac:spMk id="3" creationId="{86507545-E91C-D2BF-4CAC-BC2EEECA03C3}"/>
          </ac:spMkLst>
        </pc:spChg>
        <pc:picChg chg="add del mod">
          <ac:chgData name="Makhloufi, Liticia" userId="e262a7f8-52fd-49e2-a490-a4e009c1bc49" providerId="ADAL" clId="{42333374-CF03-428A-887D-EA5604DEB753}" dt="2025-10-22T01:48:49.066" v="113" actId="21"/>
          <ac:picMkLst>
            <pc:docMk/>
            <pc:sldMk cId="1680371777" sldId="264"/>
            <ac:picMk id="1026" creationId="{C30655AB-74D3-93F7-6E61-84774E36091F}"/>
          </ac:picMkLst>
        </pc:picChg>
      </pc:sldChg>
      <pc:sldChg chg="modSp del">
        <pc:chgData name="Makhloufi, Liticia" userId="e262a7f8-52fd-49e2-a490-a4e009c1bc49" providerId="ADAL" clId="{42333374-CF03-428A-887D-EA5604DEB753}" dt="2025-10-22T10:08:07.174" v="2393" actId="47"/>
        <pc:sldMkLst>
          <pc:docMk/>
          <pc:sldMk cId="2350308822" sldId="265"/>
        </pc:sldMkLst>
        <pc:graphicFrameChg chg="mod">
          <ac:chgData name="Makhloufi, Liticia" userId="e262a7f8-52fd-49e2-a490-a4e009c1bc49" providerId="ADAL" clId="{42333374-CF03-428A-887D-EA5604DEB753}" dt="2025-10-22T10:06:28.278" v="2365"/>
          <ac:graphicFrameMkLst>
            <pc:docMk/>
            <pc:sldMk cId="2350308822" sldId="265"/>
            <ac:graphicFrameMk id="37" creationId="{638F173E-B245-083F-B2B5-05C52C0DA707}"/>
          </ac:graphicFrameMkLst>
        </pc:graphicFrameChg>
      </pc:sldChg>
      <pc:sldChg chg="modSp add del">
        <pc:chgData name="Makhloufi, Liticia" userId="e262a7f8-52fd-49e2-a490-a4e009c1bc49" providerId="ADAL" clId="{42333374-CF03-428A-887D-EA5604DEB753}" dt="2025-10-22T02:15:23" v="1252" actId="47"/>
        <pc:sldMkLst>
          <pc:docMk/>
          <pc:sldMk cId="3178987950" sldId="266"/>
        </pc:sldMkLst>
        <pc:graphicFrameChg chg="mod">
          <ac:chgData name="Makhloufi, Liticia" userId="e262a7f8-52fd-49e2-a490-a4e009c1bc49" providerId="ADAL" clId="{42333374-CF03-428A-887D-EA5604DEB753}" dt="2025-10-22T02:14:19.577" v="1243"/>
          <ac:graphicFrameMkLst>
            <pc:docMk/>
            <pc:sldMk cId="3178987950" sldId="266"/>
            <ac:graphicFrameMk id="5" creationId="{9F9F413C-7768-9094-2B52-EA3F9397CAED}"/>
          </ac:graphicFrameMkLst>
        </pc:graphicFrameChg>
      </pc:sldChg>
      <pc:sldChg chg="modSp del ord setBg">
        <pc:chgData name="Makhloufi, Liticia" userId="e262a7f8-52fd-49e2-a490-a4e009c1bc49" providerId="ADAL" clId="{42333374-CF03-428A-887D-EA5604DEB753}" dt="2025-10-22T11:26:13.065" v="4036" actId="47"/>
        <pc:sldMkLst>
          <pc:docMk/>
          <pc:sldMk cId="93800991" sldId="268"/>
        </pc:sldMkLst>
        <pc:graphicFrameChg chg="mod">
          <ac:chgData name="Makhloufi, Liticia" userId="e262a7f8-52fd-49e2-a490-a4e009c1bc49" providerId="ADAL" clId="{42333374-CF03-428A-887D-EA5604DEB753}" dt="2025-10-22T11:26:09.315" v="4035"/>
          <ac:graphicFrameMkLst>
            <pc:docMk/>
            <pc:sldMk cId="93800991" sldId="268"/>
            <ac:graphicFrameMk id="14" creationId="{028369FF-8DAE-77B4-55E9-5579F26FE312}"/>
          </ac:graphicFrameMkLst>
        </pc:graphicFrameChg>
      </pc:sldChg>
      <pc:sldChg chg="del">
        <pc:chgData name="Makhloufi, Liticia" userId="e262a7f8-52fd-49e2-a490-a4e009c1bc49" providerId="ADAL" clId="{42333374-CF03-428A-887D-EA5604DEB753}" dt="2025-10-22T10:58:34.887" v="3497" actId="47"/>
        <pc:sldMkLst>
          <pc:docMk/>
          <pc:sldMk cId="2863085354" sldId="269"/>
        </pc:sldMkLst>
      </pc:sldChg>
      <pc:sldChg chg="delSp modSp del mod">
        <pc:chgData name="Makhloufi, Liticia" userId="e262a7f8-52fd-49e2-a490-a4e009c1bc49" providerId="ADAL" clId="{42333374-CF03-428A-887D-EA5604DEB753}" dt="2025-10-22T11:24:09.139" v="4029" actId="47"/>
        <pc:sldMkLst>
          <pc:docMk/>
          <pc:sldMk cId="1591272686" sldId="270"/>
        </pc:sldMkLst>
        <pc:spChg chg="mod">
          <ac:chgData name="Makhloufi, Liticia" userId="e262a7f8-52fd-49e2-a490-a4e009c1bc49" providerId="ADAL" clId="{42333374-CF03-428A-887D-EA5604DEB753}" dt="2025-10-22T11:22:59.842" v="4001" actId="21"/>
          <ac:spMkLst>
            <pc:docMk/>
            <pc:sldMk cId="1591272686" sldId="270"/>
            <ac:spMk id="3" creationId="{E738C318-0456-32F9-DAFD-933016C73575}"/>
          </ac:spMkLst>
        </pc:spChg>
        <pc:picChg chg="del">
          <ac:chgData name="Makhloufi, Liticia" userId="e262a7f8-52fd-49e2-a490-a4e009c1bc49" providerId="ADAL" clId="{42333374-CF03-428A-887D-EA5604DEB753}" dt="2025-10-22T11:22:54.108" v="3998" actId="21"/>
          <ac:picMkLst>
            <pc:docMk/>
            <pc:sldMk cId="1591272686" sldId="270"/>
            <ac:picMk id="5" creationId="{4EBA841F-350D-781D-0943-9D1131009A20}"/>
          </ac:picMkLst>
        </pc:picChg>
      </pc:sldChg>
      <pc:sldChg chg="del">
        <pc:chgData name="Makhloufi, Liticia" userId="e262a7f8-52fd-49e2-a490-a4e009c1bc49" providerId="ADAL" clId="{42333374-CF03-428A-887D-EA5604DEB753}" dt="2025-10-22T10:58:39.418" v="3498" actId="47"/>
        <pc:sldMkLst>
          <pc:docMk/>
          <pc:sldMk cId="3591739587" sldId="271"/>
        </pc:sldMkLst>
      </pc:sldChg>
      <pc:sldChg chg="del">
        <pc:chgData name="Makhloufi, Liticia" userId="e262a7f8-52fd-49e2-a490-a4e009c1bc49" providerId="ADAL" clId="{42333374-CF03-428A-887D-EA5604DEB753}" dt="2025-10-22T10:30:11.703" v="2691" actId="47"/>
        <pc:sldMkLst>
          <pc:docMk/>
          <pc:sldMk cId="4075928700" sldId="272"/>
        </pc:sldMkLst>
      </pc:sldChg>
      <pc:sldChg chg="del ord">
        <pc:chgData name="Makhloufi, Liticia" userId="e262a7f8-52fd-49e2-a490-a4e009c1bc49" providerId="ADAL" clId="{42333374-CF03-428A-887D-EA5604DEB753}" dt="2025-10-22T10:38:18.596" v="3284" actId="47"/>
        <pc:sldMkLst>
          <pc:docMk/>
          <pc:sldMk cId="390508017" sldId="273"/>
        </pc:sldMkLst>
      </pc:sldChg>
      <pc:sldChg chg="del">
        <pc:chgData name="Makhloufi, Liticia" userId="e262a7f8-52fd-49e2-a490-a4e009c1bc49" providerId="ADAL" clId="{42333374-CF03-428A-887D-EA5604DEB753}" dt="2025-10-22T11:08:43.277" v="3601" actId="47"/>
        <pc:sldMkLst>
          <pc:docMk/>
          <pc:sldMk cId="1081585722" sldId="274"/>
        </pc:sldMkLst>
      </pc:sldChg>
      <pc:sldChg chg="del">
        <pc:chgData name="Makhloufi, Liticia" userId="e262a7f8-52fd-49e2-a490-a4e009c1bc49" providerId="ADAL" clId="{42333374-CF03-428A-887D-EA5604DEB753}" dt="2025-10-22T11:08:44.267" v="3602" actId="47"/>
        <pc:sldMkLst>
          <pc:docMk/>
          <pc:sldMk cId="1882466471" sldId="275"/>
        </pc:sldMkLst>
      </pc:sldChg>
      <pc:sldChg chg="delSp del">
        <pc:chgData name="Makhloufi, Liticia" userId="e262a7f8-52fd-49e2-a490-a4e009c1bc49" providerId="ADAL" clId="{42333374-CF03-428A-887D-EA5604DEB753}" dt="2025-10-22T11:08:42.294" v="3600" actId="47"/>
        <pc:sldMkLst>
          <pc:docMk/>
          <pc:sldMk cId="3947190340" sldId="276"/>
        </pc:sldMkLst>
        <pc:picChg chg="del">
          <ac:chgData name="Makhloufi, Liticia" userId="e262a7f8-52fd-49e2-a490-a4e009c1bc49" providerId="ADAL" clId="{42333374-CF03-428A-887D-EA5604DEB753}" dt="2025-10-22T10:59:09.381" v="3500" actId="21"/>
          <ac:picMkLst>
            <pc:docMk/>
            <pc:sldMk cId="3947190340" sldId="276"/>
            <ac:picMk id="5122" creationId="{529E5737-A86D-DAC2-1EF8-F8EFB1826BEE}"/>
          </ac:picMkLst>
        </pc:picChg>
      </pc:sldChg>
      <pc:sldChg chg="del">
        <pc:chgData name="Makhloufi, Liticia" userId="e262a7f8-52fd-49e2-a490-a4e009c1bc49" providerId="ADAL" clId="{42333374-CF03-428A-887D-EA5604DEB753}" dt="2025-10-22T11:08:39.363" v="3599" actId="47"/>
        <pc:sldMkLst>
          <pc:docMk/>
          <pc:sldMk cId="2455623706" sldId="277"/>
        </pc:sldMkLst>
      </pc:sldChg>
      <pc:sldChg chg="del">
        <pc:chgData name="Makhloufi, Liticia" userId="e262a7f8-52fd-49e2-a490-a4e009c1bc49" providerId="ADAL" clId="{42333374-CF03-428A-887D-EA5604DEB753}" dt="2025-10-22T11:08:36.487" v="3597" actId="47"/>
        <pc:sldMkLst>
          <pc:docMk/>
          <pc:sldMk cId="410763062" sldId="278"/>
        </pc:sldMkLst>
      </pc:sldChg>
      <pc:sldChg chg="del">
        <pc:chgData name="Makhloufi, Liticia" userId="e262a7f8-52fd-49e2-a490-a4e009c1bc49" providerId="ADAL" clId="{42333374-CF03-428A-887D-EA5604DEB753}" dt="2025-10-22T11:08:38.006" v="3598" actId="47"/>
        <pc:sldMkLst>
          <pc:docMk/>
          <pc:sldMk cId="935879257" sldId="279"/>
        </pc:sldMkLst>
      </pc:sldChg>
      <pc:sldChg chg="del">
        <pc:chgData name="Makhloufi, Liticia" userId="e262a7f8-52fd-49e2-a490-a4e009c1bc49" providerId="ADAL" clId="{42333374-CF03-428A-887D-EA5604DEB753}" dt="2025-10-22T11:08:32.899" v="3594" actId="47"/>
        <pc:sldMkLst>
          <pc:docMk/>
          <pc:sldMk cId="1923286213" sldId="280"/>
        </pc:sldMkLst>
      </pc:sldChg>
      <pc:sldChg chg="del">
        <pc:chgData name="Makhloufi, Liticia" userId="e262a7f8-52fd-49e2-a490-a4e009c1bc49" providerId="ADAL" clId="{42333374-CF03-428A-887D-EA5604DEB753}" dt="2025-10-22T11:08:31.776" v="3593" actId="47"/>
        <pc:sldMkLst>
          <pc:docMk/>
          <pc:sldMk cId="1087078252" sldId="281"/>
        </pc:sldMkLst>
      </pc:sldChg>
      <pc:sldChg chg="del">
        <pc:chgData name="Makhloufi, Liticia" userId="e262a7f8-52fd-49e2-a490-a4e009c1bc49" providerId="ADAL" clId="{42333374-CF03-428A-887D-EA5604DEB753}" dt="2025-10-22T11:08:31.006" v="3592" actId="47"/>
        <pc:sldMkLst>
          <pc:docMk/>
          <pc:sldMk cId="2555683082" sldId="282"/>
        </pc:sldMkLst>
      </pc:sldChg>
      <pc:sldChg chg="add del ord">
        <pc:chgData name="Makhloufi, Liticia" userId="e262a7f8-52fd-49e2-a490-a4e009c1bc49" providerId="ADAL" clId="{42333374-CF03-428A-887D-EA5604DEB753}" dt="2025-10-22T11:31:30.167" v="4051" actId="47"/>
        <pc:sldMkLst>
          <pc:docMk/>
          <pc:sldMk cId="3983353353" sldId="283"/>
        </pc:sldMkLst>
      </pc:sldChg>
      <pc:sldChg chg="del">
        <pc:chgData name="Makhloufi, Liticia" userId="e262a7f8-52fd-49e2-a490-a4e009c1bc49" providerId="ADAL" clId="{42333374-CF03-428A-887D-EA5604DEB753}" dt="2025-10-22T11:08:29.531" v="3591" actId="47"/>
        <pc:sldMkLst>
          <pc:docMk/>
          <pc:sldMk cId="2021404025" sldId="285"/>
        </pc:sldMkLst>
      </pc:sldChg>
      <pc:sldChg chg="new del">
        <pc:chgData name="Makhloufi, Liticia" userId="e262a7f8-52fd-49e2-a490-a4e009c1bc49" providerId="ADAL" clId="{42333374-CF03-428A-887D-EA5604DEB753}" dt="2025-10-22T01:45:37.306" v="28" actId="680"/>
        <pc:sldMkLst>
          <pc:docMk/>
          <pc:sldMk cId="1894878401" sldId="286"/>
        </pc:sldMkLst>
      </pc:sldChg>
      <pc:sldChg chg="addSp delSp modSp new mod modTransition setBg modAnim">
        <pc:chgData name="Makhloufi, Liticia" userId="e262a7f8-52fd-49e2-a490-a4e009c1bc49" providerId="ADAL" clId="{42333374-CF03-428A-887D-EA5604DEB753}" dt="2025-10-22T12:29:12.001" v="5026"/>
        <pc:sldMkLst>
          <pc:docMk/>
          <pc:sldMk cId="4223349401" sldId="286"/>
        </pc:sldMkLst>
        <pc:spChg chg="add mod">
          <ac:chgData name="Makhloufi, Liticia" userId="e262a7f8-52fd-49e2-a490-a4e009c1bc49" providerId="ADAL" clId="{42333374-CF03-428A-887D-EA5604DEB753}" dt="2025-10-22T02:04:05.471" v="771" actId="1076"/>
          <ac:spMkLst>
            <pc:docMk/>
            <pc:sldMk cId="4223349401" sldId="286"/>
            <ac:spMk id="2" creationId="{62434401-11CE-0370-94ED-5A87C176C7B7}"/>
          </ac:spMkLst>
        </pc:spChg>
        <pc:spChg chg="add mod">
          <ac:chgData name="Makhloufi, Liticia" userId="e262a7f8-52fd-49e2-a490-a4e009c1bc49" providerId="ADAL" clId="{42333374-CF03-428A-887D-EA5604DEB753}" dt="2025-10-22T02:03:50.886" v="770" actId="255"/>
          <ac:spMkLst>
            <pc:docMk/>
            <pc:sldMk cId="4223349401" sldId="286"/>
            <ac:spMk id="7" creationId="{485E432C-353B-6BF2-4D05-E1D425C5D2C7}"/>
          </ac:spMkLst>
        </pc:spChg>
        <pc:picChg chg="add del mod">
          <ac:chgData name="Makhloufi, Liticia" userId="e262a7f8-52fd-49e2-a490-a4e009c1bc49" providerId="ADAL" clId="{42333374-CF03-428A-887D-EA5604DEB753}" dt="2025-10-22T01:59:52.626" v="646" actId="478"/>
          <ac:picMkLst>
            <pc:docMk/>
            <pc:sldMk cId="4223349401" sldId="286"/>
            <ac:picMk id="4" creationId="{F5D66EF4-20AA-11E8-F817-E20B4624D16C}"/>
          </ac:picMkLst>
        </pc:picChg>
        <pc:picChg chg="add del mod">
          <ac:chgData name="Makhloufi, Liticia" userId="e262a7f8-52fd-49e2-a490-a4e009c1bc49" providerId="ADAL" clId="{42333374-CF03-428A-887D-EA5604DEB753}" dt="2025-10-22T02:00:54.982" v="657" actId="21"/>
          <ac:picMkLst>
            <pc:docMk/>
            <pc:sldMk cId="4223349401" sldId="286"/>
            <ac:picMk id="6" creationId="{DA9D5D2D-9853-1851-93FB-649D46CB1A1F}"/>
          </ac:picMkLst>
        </pc:picChg>
        <pc:picChg chg="add del mod">
          <ac:chgData name="Makhloufi, Liticia" userId="e262a7f8-52fd-49e2-a490-a4e009c1bc49" providerId="ADAL" clId="{42333374-CF03-428A-887D-EA5604DEB753}" dt="2025-10-22T01:46:41.451" v="33" actId="478"/>
          <ac:picMkLst>
            <pc:docMk/>
            <pc:sldMk cId="4223349401" sldId="286"/>
            <ac:picMk id="2050" creationId="{8A50B363-7B58-C0AD-6077-81FEB72AEDCD}"/>
          </ac:picMkLst>
        </pc:picChg>
        <pc:picChg chg="add mod">
          <ac:chgData name="Makhloufi, Liticia" userId="e262a7f8-52fd-49e2-a490-a4e009c1bc49" providerId="ADAL" clId="{42333374-CF03-428A-887D-EA5604DEB753}" dt="2025-10-22T02:01:56.906" v="665" actId="1076"/>
          <ac:picMkLst>
            <pc:docMk/>
            <pc:sldMk cId="4223349401" sldId="286"/>
            <ac:picMk id="2052" creationId="{FD197FAF-0E9B-BFED-3499-28BEC81B9B0C}"/>
          </ac:picMkLst>
        </pc:picChg>
      </pc:sldChg>
      <pc:sldChg chg="addSp modSp new mod setBg">
        <pc:chgData name="Makhloufi, Liticia" userId="e262a7f8-52fd-49e2-a490-a4e009c1bc49" providerId="ADAL" clId="{42333374-CF03-428A-887D-EA5604DEB753}" dt="2025-10-22T01:54:43.661" v="644" actId="1076"/>
        <pc:sldMkLst>
          <pc:docMk/>
          <pc:sldMk cId="978739963" sldId="287"/>
        </pc:sldMkLst>
        <pc:spChg chg="add mod">
          <ac:chgData name="Makhloufi, Liticia" userId="e262a7f8-52fd-49e2-a490-a4e009c1bc49" providerId="ADAL" clId="{42333374-CF03-428A-887D-EA5604DEB753}" dt="2025-10-22T01:53:26.278" v="635" actId="1076"/>
          <ac:spMkLst>
            <pc:docMk/>
            <pc:sldMk cId="978739963" sldId="287"/>
            <ac:spMk id="3" creationId="{6A02DBB8-141C-AF0E-0299-01D543BFCAC4}"/>
          </ac:spMkLst>
        </pc:spChg>
        <pc:spChg chg="add mod">
          <ac:chgData name="Makhloufi, Liticia" userId="e262a7f8-52fd-49e2-a490-a4e009c1bc49" providerId="ADAL" clId="{42333374-CF03-428A-887D-EA5604DEB753}" dt="2025-10-22T01:54:43.661" v="644" actId="1076"/>
          <ac:spMkLst>
            <pc:docMk/>
            <pc:sldMk cId="978739963" sldId="287"/>
            <ac:spMk id="4" creationId="{86507545-E91C-D2BF-4CAC-BC2EEECA03C3}"/>
          </ac:spMkLst>
        </pc:spChg>
        <pc:picChg chg="add mod">
          <ac:chgData name="Makhloufi, Liticia" userId="e262a7f8-52fd-49e2-a490-a4e009c1bc49" providerId="ADAL" clId="{42333374-CF03-428A-887D-EA5604DEB753}" dt="2025-10-22T01:53:34.937" v="636" actId="1076"/>
          <ac:picMkLst>
            <pc:docMk/>
            <pc:sldMk cId="978739963" sldId="287"/>
            <ac:picMk id="1026" creationId="{C30655AB-74D3-93F7-6E61-84774E36091F}"/>
          </ac:picMkLst>
        </pc:picChg>
      </pc:sldChg>
      <pc:sldChg chg="addSp modSp new add del mod">
        <pc:chgData name="Makhloufi, Liticia" userId="e262a7f8-52fd-49e2-a490-a4e009c1bc49" providerId="ADAL" clId="{42333374-CF03-428A-887D-EA5604DEB753}" dt="2025-10-22T09:36:38.552" v="1270" actId="47"/>
        <pc:sldMkLst>
          <pc:docMk/>
          <pc:sldMk cId="2234758016" sldId="288"/>
        </pc:sldMkLst>
        <pc:spChg chg="add mod">
          <ac:chgData name="Makhloufi, Liticia" userId="e262a7f8-52fd-49e2-a490-a4e009c1bc49" providerId="ADAL" clId="{42333374-CF03-428A-887D-EA5604DEB753}" dt="2025-10-22T07:01:49.539" v="1257" actId="20577"/>
          <ac:spMkLst>
            <pc:docMk/>
            <pc:sldMk cId="2234758016" sldId="288"/>
            <ac:spMk id="2" creationId="{7C31FAF8-29FD-4C44-5C6C-C54A680DFB92}"/>
          </ac:spMkLst>
        </pc:spChg>
        <pc:picChg chg="add mod">
          <ac:chgData name="Makhloufi, Liticia" userId="e262a7f8-52fd-49e2-a490-a4e009c1bc49" providerId="ADAL" clId="{42333374-CF03-428A-887D-EA5604DEB753}" dt="2025-10-22T02:00:57.329" v="659"/>
          <ac:picMkLst>
            <pc:docMk/>
            <pc:sldMk cId="2234758016" sldId="288"/>
            <ac:picMk id="6" creationId="{DA9D5D2D-9853-1851-93FB-649D46CB1A1F}"/>
          </ac:picMkLst>
        </pc:picChg>
      </pc:sldChg>
      <pc:sldChg chg="new add del">
        <pc:chgData name="Makhloufi, Liticia" userId="e262a7f8-52fd-49e2-a490-a4e009c1bc49" providerId="ADAL" clId="{42333374-CF03-428A-887D-EA5604DEB753}" dt="2025-10-22T09:37:44.232" v="1323" actId="47"/>
        <pc:sldMkLst>
          <pc:docMk/>
          <pc:sldMk cId="2008218951" sldId="289"/>
        </pc:sldMkLst>
      </pc:sldChg>
      <pc:sldChg chg="addSp delSp modSp add mod modTransition modAnim">
        <pc:chgData name="Makhloufi, Liticia" userId="e262a7f8-52fd-49e2-a490-a4e009c1bc49" providerId="ADAL" clId="{42333374-CF03-428A-887D-EA5604DEB753}" dt="2025-10-22T12:29:41.114" v="5030"/>
        <pc:sldMkLst>
          <pc:docMk/>
          <pc:sldMk cId="1135116796" sldId="290"/>
        </pc:sldMkLst>
        <pc:spChg chg="mod">
          <ac:chgData name="Makhloufi, Liticia" userId="e262a7f8-52fd-49e2-a490-a4e009c1bc49" providerId="ADAL" clId="{42333374-CF03-428A-887D-EA5604DEB753}" dt="2025-10-22T09:48:57.263" v="1665" actId="165"/>
          <ac:spMkLst>
            <pc:docMk/>
            <pc:sldMk cId="1135116796" sldId="290"/>
            <ac:spMk id="2" creationId="{C194C021-9C7B-128E-FA8E-412777C851EF}"/>
          </ac:spMkLst>
        </pc:spChg>
        <pc:spChg chg="add del mod">
          <ac:chgData name="Makhloufi, Liticia" userId="e262a7f8-52fd-49e2-a490-a4e009c1bc49" providerId="ADAL" clId="{42333374-CF03-428A-887D-EA5604DEB753}" dt="2025-10-22T12:29:21.264" v="5028" actId="478"/>
          <ac:spMkLst>
            <pc:docMk/>
            <pc:sldMk cId="1135116796" sldId="290"/>
            <ac:spMk id="4" creationId="{070C0D14-893F-4BE4-2C7D-715842DCAB6C}"/>
          </ac:spMkLst>
        </pc:spChg>
        <pc:spChg chg="add del mod">
          <ac:chgData name="Makhloufi, Liticia" userId="e262a7f8-52fd-49e2-a490-a4e009c1bc49" providerId="ADAL" clId="{42333374-CF03-428A-887D-EA5604DEB753}" dt="2025-10-22T09:45:55.710" v="1643" actId="478"/>
          <ac:spMkLst>
            <pc:docMk/>
            <pc:sldMk cId="1135116796" sldId="290"/>
            <ac:spMk id="6" creationId="{BD29C709-CBD4-EE11-60EA-2A4C22D3C193}"/>
          </ac:spMkLst>
        </pc:spChg>
        <pc:spChg chg="mod ord topLvl">
          <ac:chgData name="Makhloufi, Liticia" userId="e262a7f8-52fd-49e2-a490-a4e009c1bc49" providerId="ADAL" clId="{42333374-CF03-428A-887D-EA5604DEB753}" dt="2025-10-22T09:45:48.808" v="1641" actId="171"/>
          <ac:spMkLst>
            <pc:docMk/>
            <pc:sldMk cId="1135116796" sldId="290"/>
            <ac:spMk id="9" creationId="{DA51ACA9-4003-7678-95B0-6232548C25DF}"/>
          </ac:spMkLst>
        </pc:spChg>
        <pc:spChg chg="mod ord">
          <ac:chgData name="Makhloufi, Liticia" userId="e262a7f8-52fd-49e2-a490-a4e009c1bc49" providerId="ADAL" clId="{42333374-CF03-428A-887D-EA5604DEB753}" dt="2025-10-22T09:48:57.263" v="1665" actId="165"/>
          <ac:spMkLst>
            <pc:docMk/>
            <pc:sldMk cId="1135116796" sldId="290"/>
            <ac:spMk id="11" creationId="{C6FACD61-AD9A-30B7-3DB7-756CA16166E5}"/>
          </ac:spMkLst>
        </pc:spChg>
        <pc:spChg chg="del mod topLvl">
          <ac:chgData name="Makhloufi, Liticia" userId="e262a7f8-52fd-49e2-a490-a4e009c1bc49" providerId="ADAL" clId="{42333374-CF03-428A-887D-EA5604DEB753}" dt="2025-10-22T12:29:23.151" v="5029" actId="478"/>
          <ac:spMkLst>
            <pc:docMk/>
            <pc:sldMk cId="1135116796" sldId="290"/>
            <ac:spMk id="13" creationId="{88FAE23C-AD0E-707E-1C42-2BA8E829AAF9}"/>
          </ac:spMkLst>
        </pc:spChg>
        <pc:grpChg chg="add del mod">
          <ac:chgData name="Makhloufi, Liticia" userId="e262a7f8-52fd-49e2-a490-a4e009c1bc49" providerId="ADAL" clId="{42333374-CF03-428A-887D-EA5604DEB753}" dt="2025-10-22T09:41:22.465" v="1350" actId="165"/>
          <ac:grpSpMkLst>
            <pc:docMk/>
            <pc:sldMk cId="1135116796" sldId="290"/>
            <ac:grpSpMk id="5" creationId="{5B0CFD28-4E18-D27E-C8AF-CF38A9FAE2F5}"/>
          </ac:grpSpMkLst>
        </pc:grpChg>
        <pc:grpChg chg="add mod">
          <ac:chgData name="Makhloufi, Liticia" userId="e262a7f8-52fd-49e2-a490-a4e009c1bc49" providerId="ADAL" clId="{42333374-CF03-428A-887D-EA5604DEB753}" dt="2025-10-22T09:41:20.574" v="1349" actId="164"/>
          <ac:grpSpMkLst>
            <pc:docMk/>
            <pc:sldMk cId="1135116796" sldId="290"/>
            <ac:grpSpMk id="7" creationId="{2E3CE3E6-E876-0DA8-21B3-18515FA74BD0}"/>
          </ac:grpSpMkLst>
        </pc:grpChg>
        <pc:grpChg chg="del mod topLvl">
          <ac:chgData name="Makhloufi, Liticia" userId="e262a7f8-52fd-49e2-a490-a4e009c1bc49" providerId="ADAL" clId="{42333374-CF03-428A-887D-EA5604DEB753}" dt="2025-10-22T09:48:57.263" v="1665" actId="165"/>
          <ac:grpSpMkLst>
            <pc:docMk/>
            <pc:sldMk cId="1135116796" sldId="290"/>
            <ac:grpSpMk id="15" creationId="{6894BB2C-885B-1BE5-DE0B-09445C9B3C32}"/>
          </ac:grpSpMkLst>
        </pc:grpChg>
        <pc:grpChg chg="mod topLvl">
          <ac:chgData name="Makhloufi, Liticia" userId="e262a7f8-52fd-49e2-a490-a4e009c1bc49" providerId="ADAL" clId="{42333374-CF03-428A-887D-EA5604DEB753}" dt="2025-10-22T09:48:57.263" v="1665" actId="165"/>
          <ac:grpSpMkLst>
            <pc:docMk/>
            <pc:sldMk cId="1135116796" sldId="290"/>
            <ac:grpSpMk id="32" creationId="{55E97C2B-CB99-3887-8ACC-0E82788A3D1A}"/>
          </ac:grpSpMkLst>
        </pc:grpChg>
        <pc:picChg chg="mod topLvl">
          <ac:chgData name="Makhloufi, Liticia" userId="e262a7f8-52fd-49e2-a490-a4e009c1bc49" providerId="ADAL" clId="{42333374-CF03-428A-887D-EA5604DEB753}" dt="2025-10-22T09:48:57.263" v="1665" actId="165"/>
          <ac:picMkLst>
            <pc:docMk/>
            <pc:sldMk cId="1135116796" sldId="290"/>
            <ac:picMk id="3" creationId="{5C19E32C-9FA8-A2B7-5FC0-4FA5B4F72368}"/>
          </ac:picMkLst>
        </pc:picChg>
        <pc:picChg chg="mod">
          <ac:chgData name="Makhloufi, Liticia" userId="e262a7f8-52fd-49e2-a490-a4e009c1bc49" providerId="ADAL" clId="{42333374-CF03-428A-887D-EA5604DEB753}" dt="2025-10-22T09:46:06.514" v="1646" actId="171"/>
          <ac:picMkLst>
            <pc:docMk/>
            <pc:sldMk cId="1135116796" sldId="290"/>
            <ac:picMk id="5122" creationId="{80E80DA2-8B9A-D378-6528-D06EE5DCF74F}"/>
          </ac:picMkLst>
        </pc:picChg>
      </pc:sldChg>
      <pc:sldChg chg="addSp modSp new del">
        <pc:chgData name="Makhloufi, Liticia" userId="e262a7f8-52fd-49e2-a490-a4e009c1bc49" providerId="ADAL" clId="{42333374-CF03-428A-887D-EA5604DEB753}" dt="2025-10-22T09:36:25.692" v="1268" actId="680"/>
        <pc:sldMkLst>
          <pc:docMk/>
          <pc:sldMk cId="3859239373" sldId="290"/>
        </pc:sldMkLst>
        <pc:spChg chg="mod">
          <ac:chgData name="Makhloufi, Liticia" userId="e262a7f8-52fd-49e2-a490-a4e009c1bc49" providerId="ADAL" clId="{42333374-CF03-428A-887D-EA5604DEB753}" dt="2025-10-22T09:35:56.274" v="1261"/>
          <ac:spMkLst>
            <pc:docMk/>
            <pc:sldMk cId="3859239373" sldId="290"/>
            <ac:spMk id="3" creationId="{749E0F88-F0C2-1281-84CC-8BA55AE9C430}"/>
          </ac:spMkLst>
        </pc:spChg>
        <pc:spChg chg="mod">
          <ac:chgData name="Makhloufi, Liticia" userId="e262a7f8-52fd-49e2-a490-a4e009c1bc49" providerId="ADAL" clId="{42333374-CF03-428A-887D-EA5604DEB753}" dt="2025-10-22T09:35:56.274" v="1261"/>
          <ac:spMkLst>
            <pc:docMk/>
            <pc:sldMk cId="3859239373" sldId="290"/>
            <ac:spMk id="4" creationId="{B22B3D1E-D568-C4A0-B73F-2DF6991A4AFC}"/>
          </ac:spMkLst>
        </pc:spChg>
        <pc:spChg chg="mod">
          <ac:chgData name="Makhloufi, Liticia" userId="e262a7f8-52fd-49e2-a490-a4e009c1bc49" providerId="ADAL" clId="{42333374-CF03-428A-887D-EA5604DEB753}" dt="2025-10-22T09:35:56.274" v="1261"/>
          <ac:spMkLst>
            <pc:docMk/>
            <pc:sldMk cId="3859239373" sldId="290"/>
            <ac:spMk id="5" creationId="{37744B83-BFDB-DA7B-429A-53DA50C01C09}"/>
          </ac:spMkLst>
        </pc:spChg>
        <pc:spChg chg="mod">
          <ac:chgData name="Makhloufi, Liticia" userId="e262a7f8-52fd-49e2-a490-a4e009c1bc49" providerId="ADAL" clId="{42333374-CF03-428A-887D-EA5604DEB753}" dt="2025-10-22T09:36:11.975" v="1265"/>
          <ac:spMkLst>
            <pc:docMk/>
            <pc:sldMk cId="3859239373" sldId="290"/>
            <ac:spMk id="9" creationId="{074CAC65-F3C0-FEA3-6E73-A4E8E36E73F1}"/>
          </ac:spMkLst>
        </pc:spChg>
        <pc:spChg chg="mod">
          <ac:chgData name="Makhloufi, Liticia" userId="e262a7f8-52fd-49e2-a490-a4e009c1bc49" providerId="ADAL" clId="{42333374-CF03-428A-887D-EA5604DEB753}" dt="2025-10-22T09:36:11.975" v="1265"/>
          <ac:spMkLst>
            <pc:docMk/>
            <pc:sldMk cId="3859239373" sldId="290"/>
            <ac:spMk id="10" creationId="{5C7F0A15-3AC7-7E93-0A56-5C678C3B7AB4}"/>
          </ac:spMkLst>
        </pc:spChg>
        <pc:spChg chg="mod">
          <ac:chgData name="Makhloufi, Liticia" userId="e262a7f8-52fd-49e2-a490-a4e009c1bc49" providerId="ADAL" clId="{42333374-CF03-428A-887D-EA5604DEB753}" dt="2025-10-22T09:36:11.975" v="1265"/>
          <ac:spMkLst>
            <pc:docMk/>
            <pc:sldMk cId="3859239373" sldId="290"/>
            <ac:spMk id="11" creationId="{5F63A145-BB30-72A5-FD51-C18B61641BE1}"/>
          </ac:spMkLst>
        </pc:spChg>
        <pc:spChg chg="mod">
          <ac:chgData name="Makhloufi, Liticia" userId="e262a7f8-52fd-49e2-a490-a4e009c1bc49" providerId="ADAL" clId="{42333374-CF03-428A-887D-EA5604DEB753}" dt="2025-10-22T09:36:11.975" v="1265"/>
          <ac:spMkLst>
            <pc:docMk/>
            <pc:sldMk cId="3859239373" sldId="290"/>
            <ac:spMk id="12" creationId="{A49469AA-C78C-2D13-BBEE-5AD0C2679A98}"/>
          </ac:spMkLst>
        </pc:spChg>
        <pc:grpChg chg="add mod">
          <ac:chgData name="Makhloufi, Liticia" userId="e262a7f8-52fd-49e2-a490-a4e009c1bc49" providerId="ADAL" clId="{42333374-CF03-428A-887D-EA5604DEB753}" dt="2025-10-22T09:35:56.274" v="1261"/>
          <ac:grpSpMkLst>
            <pc:docMk/>
            <pc:sldMk cId="3859239373" sldId="290"/>
            <ac:grpSpMk id="2" creationId="{1CED0645-BF3D-10BB-CB2C-A90B0636BC54}"/>
          </ac:grpSpMkLst>
        </pc:grpChg>
        <pc:grpChg chg="add mod">
          <ac:chgData name="Makhloufi, Liticia" userId="e262a7f8-52fd-49e2-a490-a4e009c1bc49" providerId="ADAL" clId="{42333374-CF03-428A-887D-EA5604DEB753}" dt="2025-10-22T09:36:11.975" v="1265"/>
          <ac:grpSpMkLst>
            <pc:docMk/>
            <pc:sldMk cId="3859239373" sldId="290"/>
            <ac:grpSpMk id="6" creationId="{9843A954-D8B5-D0A3-E727-60F487F45B67}"/>
          </ac:grpSpMkLst>
        </pc:grpChg>
        <pc:grpChg chg="mod">
          <ac:chgData name="Makhloufi, Liticia" userId="e262a7f8-52fd-49e2-a490-a4e009c1bc49" providerId="ADAL" clId="{42333374-CF03-428A-887D-EA5604DEB753}" dt="2025-10-22T09:36:11.975" v="1265"/>
          <ac:grpSpMkLst>
            <pc:docMk/>
            <pc:sldMk cId="3859239373" sldId="290"/>
            <ac:grpSpMk id="7" creationId="{83035E93-202D-0B82-8CA0-28522B4F5E31}"/>
          </ac:grpSpMkLst>
        </pc:grpChg>
        <pc:picChg chg="mod">
          <ac:chgData name="Makhloufi, Liticia" userId="e262a7f8-52fd-49e2-a490-a4e009c1bc49" providerId="ADAL" clId="{42333374-CF03-428A-887D-EA5604DEB753}" dt="2025-10-22T09:36:11.975" v="1265"/>
          <ac:picMkLst>
            <pc:docMk/>
            <pc:sldMk cId="3859239373" sldId="290"/>
            <ac:picMk id="8" creationId="{88CB6FD8-98D4-745B-EDC1-917701DC968A}"/>
          </ac:picMkLst>
        </pc:picChg>
      </pc:sldChg>
      <pc:sldChg chg="addSp delSp modSp add mod modTransition modAnim">
        <pc:chgData name="Makhloufi, Liticia" userId="e262a7f8-52fd-49e2-a490-a4e009c1bc49" providerId="ADAL" clId="{42333374-CF03-428A-887D-EA5604DEB753}" dt="2025-10-22T12:39:29.023" v="5137" actId="1076"/>
        <pc:sldMkLst>
          <pc:docMk/>
          <pc:sldMk cId="1617300724" sldId="291"/>
        </pc:sldMkLst>
        <pc:spChg chg="mod">
          <ac:chgData name="Makhloufi, Liticia" userId="e262a7f8-52fd-49e2-a490-a4e009c1bc49" providerId="ADAL" clId="{42333374-CF03-428A-887D-EA5604DEB753}" dt="2025-10-22T09:45:06.958" v="1629" actId="478"/>
          <ac:spMkLst>
            <pc:docMk/>
            <pc:sldMk cId="1617300724" sldId="291"/>
            <ac:spMk id="2" creationId="{E71B5D4F-A97B-EC26-E960-7686220659BA}"/>
          </ac:spMkLst>
        </pc:spChg>
        <pc:spChg chg="del">
          <ac:chgData name="Makhloufi, Liticia" userId="e262a7f8-52fd-49e2-a490-a4e009c1bc49" providerId="ADAL" clId="{42333374-CF03-428A-887D-EA5604DEB753}" dt="2025-10-22T10:05:03.917" v="2355" actId="478"/>
          <ac:spMkLst>
            <pc:docMk/>
            <pc:sldMk cId="1617300724" sldId="291"/>
            <ac:spMk id="4" creationId="{7FD3421E-00C9-1A8C-D4B5-61332B37BB22}"/>
          </ac:spMkLst>
        </pc:spChg>
        <pc:spChg chg="del mod">
          <ac:chgData name="Makhloufi, Liticia" userId="e262a7f8-52fd-49e2-a490-a4e009c1bc49" providerId="ADAL" clId="{42333374-CF03-428A-887D-EA5604DEB753}" dt="2025-10-22T09:45:19.608" v="1632" actId="478"/>
          <ac:spMkLst>
            <pc:docMk/>
            <pc:sldMk cId="1617300724" sldId="291"/>
            <ac:spMk id="6" creationId="{BD96A718-BBA6-8FBA-98D8-821AC68C9C52}"/>
          </ac:spMkLst>
        </pc:spChg>
        <pc:spChg chg="add mod">
          <ac:chgData name="Makhloufi, Liticia" userId="e262a7f8-52fd-49e2-a490-a4e009c1bc49" providerId="ADAL" clId="{42333374-CF03-428A-887D-EA5604DEB753}" dt="2025-10-22T09:52:33.050" v="1733"/>
          <ac:spMkLst>
            <pc:docMk/>
            <pc:sldMk cId="1617300724" sldId="291"/>
            <ac:spMk id="7" creationId="{39BF46CD-0F16-E501-29FD-F2AE891BA8C3}"/>
          </ac:spMkLst>
        </pc:spChg>
        <pc:spChg chg="mod">
          <ac:chgData name="Makhloufi, Liticia" userId="e262a7f8-52fd-49e2-a490-a4e009c1bc49" providerId="ADAL" clId="{42333374-CF03-428A-887D-EA5604DEB753}" dt="2025-10-22T12:39:29.023" v="5137" actId="1076"/>
          <ac:spMkLst>
            <pc:docMk/>
            <pc:sldMk cId="1617300724" sldId="291"/>
            <ac:spMk id="9" creationId="{D846E7E5-FF21-AD84-2999-B4C7F73BC5DC}"/>
          </ac:spMkLst>
        </pc:spChg>
        <pc:spChg chg="mod">
          <ac:chgData name="Makhloufi, Liticia" userId="e262a7f8-52fd-49e2-a490-a4e009c1bc49" providerId="ADAL" clId="{42333374-CF03-428A-887D-EA5604DEB753}" dt="2025-10-22T09:45:17.162" v="1631" actId="1076"/>
          <ac:spMkLst>
            <pc:docMk/>
            <pc:sldMk cId="1617300724" sldId="291"/>
            <ac:spMk id="11" creationId="{3084F0AD-8DC3-F941-676E-E106B74F2107}"/>
          </ac:spMkLst>
        </pc:spChg>
        <pc:spChg chg="del mod topLvl">
          <ac:chgData name="Makhloufi, Liticia" userId="e262a7f8-52fd-49e2-a490-a4e009c1bc49" providerId="ADAL" clId="{42333374-CF03-428A-887D-EA5604DEB753}" dt="2025-10-22T10:05:02.253" v="2354" actId="478"/>
          <ac:spMkLst>
            <pc:docMk/>
            <pc:sldMk cId="1617300724" sldId="291"/>
            <ac:spMk id="13" creationId="{68CAC309-6659-4EBE-DA24-147AAD0BA41F}"/>
          </ac:spMkLst>
        </pc:spChg>
        <pc:grpChg chg="del mod">
          <ac:chgData name="Makhloufi, Liticia" userId="e262a7f8-52fd-49e2-a490-a4e009c1bc49" providerId="ADAL" clId="{42333374-CF03-428A-887D-EA5604DEB753}" dt="2025-10-22T10:05:02.253" v="2354" actId="478"/>
          <ac:grpSpMkLst>
            <pc:docMk/>
            <pc:sldMk cId="1617300724" sldId="291"/>
            <ac:grpSpMk id="15" creationId="{DD77E506-577A-BA26-E3A6-29011BA4E8DA}"/>
          </ac:grpSpMkLst>
        </pc:grpChg>
        <pc:grpChg chg="mod topLvl">
          <ac:chgData name="Makhloufi, Liticia" userId="e262a7f8-52fd-49e2-a490-a4e009c1bc49" providerId="ADAL" clId="{42333374-CF03-428A-887D-EA5604DEB753}" dt="2025-10-22T10:05:14.623" v="2357" actId="14100"/>
          <ac:grpSpMkLst>
            <pc:docMk/>
            <pc:sldMk cId="1617300724" sldId="291"/>
            <ac:grpSpMk id="32" creationId="{6E6B65B0-9E9C-DCD9-7C36-CBC56A543396}"/>
          </ac:grpSpMkLst>
        </pc:grpChg>
        <pc:picChg chg="del">
          <ac:chgData name="Makhloufi, Liticia" userId="e262a7f8-52fd-49e2-a490-a4e009c1bc49" providerId="ADAL" clId="{42333374-CF03-428A-887D-EA5604DEB753}" dt="2025-10-22T09:45:06.958" v="1629" actId="478"/>
          <ac:picMkLst>
            <pc:docMk/>
            <pc:sldMk cId="1617300724" sldId="291"/>
            <ac:picMk id="3" creationId="{A94045AF-3BAD-EBDA-737F-0711B4D740EC}"/>
          </ac:picMkLst>
        </pc:picChg>
        <pc:picChg chg="add mod">
          <ac:chgData name="Makhloufi, Liticia" userId="e262a7f8-52fd-49e2-a490-a4e009c1bc49" providerId="ADAL" clId="{42333374-CF03-428A-887D-EA5604DEB753}" dt="2025-10-22T10:05:22.890" v="2358" actId="1076"/>
          <ac:picMkLst>
            <pc:docMk/>
            <pc:sldMk cId="1617300724" sldId="291"/>
            <ac:picMk id="5" creationId="{4F44A4BA-84FC-060E-B43D-78B424DBB655}"/>
          </ac:picMkLst>
        </pc:picChg>
      </pc:sldChg>
      <pc:sldChg chg="new del">
        <pc:chgData name="Makhloufi, Liticia" userId="e262a7f8-52fd-49e2-a490-a4e009c1bc49" providerId="ADAL" clId="{42333374-CF03-428A-887D-EA5604DEB753}" dt="2025-10-22T09:42:12.578" v="1353" actId="47"/>
        <pc:sldMkLst>
          <pc:docMk/>
          <pc:sldMk cId="927781777" sldId="292"/>
        </pc:sldMkLst>
      </pc:sldChg>
      <pc:sldChg chg="new del">
        <pc:chgData name="Makhloufi, Liticia" userId="e262a7f8-52fd-49e2-a490-a4e009c1bc49" providerId="ADAL" clId="{42333374-CF03-428A-887D-EA5604DEB753}" dt="2025-10-22T10:02:32.560" v="2347" actId="47"/>
        <pc:sldMkLst>
          <pc:docMk/>
          <pc:sldMk cId="1271877924" sldId="292"/>
        </pc:sldMkLst>
      </pc:sldChg>
      <pc:sldChg chg="addSp delSp modSp add mod modTransition setBg modAnim">
        <pc:chgData name="Makhloufi, Liticia" userId="e262a7f8-52fd-49e2-a490-a4e009c1bc49" providerId="ADAL" clId="{42333374-CF03-428A-887D-EA5604DEB753}" dt="2025-10-22T12:30:47.312" v="5049"/>
        <pc:sldMkLst>
          <pc:docMk/>
          <pc:sldMk cId="1067632436" sldId="293"/>
        </pc:sldMkLst>
        <pc:spChg chg="mod topLvl">
          <ac:chgData name="Makhloufi, Liticia" userId="e262a7f8-52fd-49e2-a490-a4e009c1bc49" providerId="ADAL" clId="{42333374-CF03-428A-887D-EA5604DEB753}" dt="2025-10-22T12:30:21.669" v="5042" actId="164"/>
          <ac:spMkLst>
            <pc:docMk/>
            <pc:sldMk cId="1067632436" sldId="293"/>
            <ac:spMk id="2" creationId="{193E30E7-CAF5-9077-E5D7-A20FAE3041F7}"/>
          </ac:spMkLst>
        </pc:spChg>
        <pc:spChg chg="add mod">
          <ac:chgData name="Makhloufi, Liticia" userId="e262a7f8-52fd-49e2-a490-a4e009c1bc49" providerId="ADAL" clId="{42333374-CF03-428A-887D-EA5604DEB753}" dt="2025-10-22T12:30:24.802" v="5043" actId="164"/>
          <ac:spMkLst>
            <pc:docMk/>
            <pc:sldMk cId="1067632436" sldId="293"/>
            <ac:spMk id="3" creationId="{0B314870-6BC7-4C55-A632-9D607DC662E0}"/>
          </ac:spMkLst>
        </pc:spChg>
        <pc:spChg chg="del">
          <ac:chgData name="Makhloufi, Liticia" userId="e262a7f8-52fd-49e2-a490-a4e009c1bc49" providerId="ADAL" clId="{42333374-CF03-428A-887D-EA5604DEB753}" dt="2025-10-22T09:50:27.472" v="1685" actId="478"/>
          <ac:spMkLst>
            <pc:docMk/>
            <pc:sldMk cId="1067632436" sldId="293"/>
            <ac:spMk id="4" creationId="{07635EFD-945C-B613-BBF7-EE3C2E9EBB40}"/>
          </ac:spMkLst>
        </pc:spChg>
        <pc:spChg chg="add mod">
          <ac:chgData name="Makhloufi, Liticia" userId="e262a7f8-52fd-49e2-a490-a4e009c1bc49" providerId="ADAL" clId="{42333374-CF03-428A-887D-EA5604DEB753}" dt="2025-10-22T12:30:28.150" v="5044" actId="164"/>
          <ac:spMkLst>
            <pc:docMk/>
            <pc:sldMk cId="1067632436" sldId="293"/>
            <ac:spMk id="6" creationId="{F130D60A-B324-DACE-116F-122006714C71}"/>
          </ac:spMkLst>
        </pc:spChg>
        <pc:spChg chg="add mod">
          <ac:chgData name="Makhloufi, Liticia" userId="e262a7f8-52fd-49e2-a490-a4e009c1bc49" providerId="ADAL" clId="{42333374-CF03-428A-887D-EA5604DEB753}" dt="2025-10-22T12:30:33.475" v="5045" actId="164"/>
          <ac:spMkLst>
            <pc:docMk/>
            <pc:sldMk cId="1067632436" sldId="293"/>
            <ac:spMk id="7" creationId="{93D53A5B-BD5B-66F8-99D6-2581099B434F}"/>
          </ac:spMkLst>
        </pc:spChg>
        <pc:spChg chg="add mod">
          <ac:chgData name="Makhloufi, Liticia" userId="e262a7f8-52fd-49e2-a490-a4e009c1bc49" providerId="ADAL" clId="{42333374-CF03-428A-887D-EA5604DEB753}" dt="2025-10-22T09:52:52.165" v="1770" actId="20577"/>
          <ac:spMkLst>
            <pc:docMk/>
            <pc:sldMk cId="1067632436" sldId="293"/>
            <ac:spMk id="8" creationId="{54949A1A-AF27-7182-74CF-2DED12AFFD2D}"/>
          </ac:spMkLst>
        </pc:spChg>
        <pc:spChg chg="del">
          <ac:chgData name="Makhloufi, Liticia" userId="e262a7f8-52fd-49e2-a490-a4e009c1bc49" providerId="ADAL" clId="{42333374-CF03-428A-887D-EA5604DEB753}" dt="2025-10-22T09:49:23.394" v="1668" actId="478"/>
          <ac:spMkLst>
            <pc:docMk/>
            <pc:sldMk cId="1067632436" sldId="293"/>
            <ac:spMk id="9" creationId="{D8C205F7-551C-61E4-EA61-CA9A06836006}"/>
          </ac:spMkLst>
        </pc:spChg>
        <pc:spChg chg="del">
          <ac:chgData name="Makhloufi, Liticia" userId="e262a7f8-52fd-49e2-a490-a4e009c1bc49" providerId="ADAL" clId="{42333374-CF03-428A-887D-EA5604DEB753}" dt="2025-10-22T09:49:26.689" v="1669" actId="478"/>
          <ac:spMkLst>
            <pc:docMk/>
            <pc:sldMk cId="1067632436" sldId="293"/>
            <ac:spMk id="11" creationId="{6F26E6F4-1FAE-268A-E81F-0C1E9FE82B53}"/>
          </ac:spMkLst>
        </pc:spChg>
        <pc:spChg chg="add mod">
          <ac:chgData name="Makhloufi, Liticia" userId="e262a7f8-52fd-49e2-a490-a4e009c1bc49" providerId="ADAL" clId="{42333374-CF03-428A-887D-EA5604DEB753}" dt="2025-10-22T12:30:21.669" v="5042" actId="164"/>
          <ac:spMkLst>
            <pc:docMk/>
            <pc:sldMk cId="1067632436" sldId="293"/>
            <ac:spMk id="12" creationId="{FF19418E-7D19-B306-3C4F-5B035E5613AE}"/>
          </ac:spMkLst>
        </pc:spChg>
        <pc:spChg chg="del mod topLvl">
          <ac:chgData name="Makhloufi, Liticia" userId="e262a7f8-52fd-49e2-a490-a4e009c1bc49" providerId="ADAL" clId="{42333374-CF03-428A-887D-EA5604DEB753}" dt="2025-10-22T09:50:29.911" v="1686" actId="478"/>
          <ac:spMkLst>
            <pc:docMk/>
            <pc:sldMk cId="1067632436" sldId="293"/>
            <ac:spMk id="13" creationId="{1DC87A02-9EA3-09D0-E314-F37CD0AB12C7}"/>
          </ac:spMkLst>
        </pc:spChg>
        <pc:spChg chg="add mod">
          <ac:chgData name="Makhloufi, Liticia" userId="e262a7f8-52fd-49e2-a490-a4e009c1bc49" providerId="ADAL" clId="{42333374-CF03-428A-887D-EA5604DEB753}" dt="2025-10-22T12:30:24.802" v="5043" actId="164"/>
          <ac:spMkLst>
            <pc:docMk/>
            <pc:sldMk cId="1067632436" sldId="293"/>
            <ac:spMk id="14" creationId="{70011A5C-A8DC-D264-C3EE-A5487DB074D1}"/>
          </ac:spMkLst>
        </pc:spChg>
        <pc:spChg chg="add mod">
          <ac:chgData name="Makhloufi, Liticia" userId="e262a7f8-52fd-49e2-a490-a4e009c1bc49" providerId="ADAL" clId="{42333374-CF03-428A-887D-EA5604DEB753}" dt="2025-10-22T12:30:28.150" v="5044" actId="164"/>
          <ac:spMkLst>
            <pc:docMk/>
            <pc:sldMk cId="1067632436" sldId="293"/>
            <ac:spMk id="16" creationId="{24E4C4FA-891B-B21E-E01D-8641088BAE96}"/>
          </ac:spMkLst>
        </pc:spChg>
        <pc:spChg chg="add mod">
          <ac:chgData name="Makhloufi, Liticia" userId="e262a7f8-52fd-49e2-a490-a4e009c1bc49" providerId="ADAL" clId="{42333374-CF03-428A-887D-EA5604DEB753}" dt="2025-10-22T12:30:33.475" v="5045" actId="164"/>
          <ac:spMkLst>
            <pc:docMk/>
            <pc:sldMk cId="1067632436" sldId="293"/>
            <ac:spMk id="17" creationId="{BFDFF2B6-DAA6-E8D8-CC3D-5A97BABD7D50}"/>
          </ac:spMkLst>
        </pc:spChg>
        <pc:spChg chg="add mod">
          <ac:chgData name="Makhloufi, Liticia" userId="e262a7f8-52fd-49e2-a490-a4e009c1bc49" providerId="ADAL" clId="{42333374-CF03-428A-887D-EA5604DEB753}" dt="2025-10-22T12:30:21.669" v="5042" actId="164"/>
          <ac:spMkLst>
            <pc:docMk/>
            <pc:sldMk cId="1067632436" sldId="293"/>
            <ac:spMk id="18" creationId="{617CCC3B-D0F9-B3A1-3A9D-BF3E50313C08}"/>
          </ac:spMkLst>
        </pc:spChg>
        <pc:spChg chg="add mod">
          <ac:chgData name="Makhloufi, Liticia" userId="e262a7f8-52fd-49e2-a490-a4e009c1bc49" providerId="ADAL" clId="{42333374-CF03-428A-887D-EA5604DEB753}" dt="2025-10-22T12:30:24.802" v="5043" actId="164"/>
          <ac:spMkLst>
            <pc:docMk/>
            <pc:sldMk cId="1067632436" sldId="293"/>
            <ac:spMk id="19" creationId="{8AFCF098-7B69-3D9E-C95B-0A5D7EB362C1}"/>
          </ac:spMkLst>
        </pc:spChg>
        <pc:spChg chg="add mod">
          <ac:chgData name="Makhloufi, Liticia" userId="e262a7f8-52fd-49e2-a490-a4e009c1bc49" providerId="ADAL" clId="{42333374-CF03-428A-887D-EA5604DEB753}" dt="2025-10-22T09:56:12.648" v="2024"/>
          <ac:spMkLst>
            <pc:docMk/>
            <pc:sldMk cId="1067632436" sldId="293"/>
            <ac:spMk id="20" creationId="{77078C0D-B03D-D3A4-F943-B736708B9FE8}"/>
          </ac:spMkLst>
        </pc:spChg>
        <pc:spChg chg="add mod">
          <ac:chgData name="Makhloufi, Liticia" userId="e262a7f8-52fd-49e2-a490-a4e009c1bc49" providerId="ADAL" clId="{42333374-CF03-428A-887D-EA5604DEB753}" dt="2025-10-22T12:30:28.150" v="5044" actId="164"/>
          <ac:spMkLst>
            <pc:docMk/>
            <pc:sldMk cId="1067632436" sldId="293"/>
            <ac:spMk id="21" creationId="{5A04553D-BA8E-84BC-003C-5A2878B37D12}"/>
          </ac:spMkLst>
        </pc:spChg>
        <pc:spChg chg="add mod">
          <ac:chgData name="Makhloufi, Liticia" userId="e262a7f8-52fd-49e2-a490-a4e009c1bc49" providerId="ADAL" clId="{42333374-CF03-428A-887D-EA5604DEB753}" dt="2025-10-22T12:30:33.475" v="5045" actId="164"/>
          <ac:spMkLst>
            <pc:docMk/>
            <pc:sldMk cId="1067632436" sldId="293"/>
            <ac:spMk id="22" creationId="{B5F99085-D9E5-47F2-6B13-04596546E32E}"/>
          </ac:spMkLst>
        </pc:spChg>
        <pc:grpChg chg="add del mod">
          <ac:chgData name="Makhloufi, Liticia" userId="e262a7f8-52fd-49e2-a490-a4e009c1bc49" providerId="ADAL" clId="{42333374-CF03-428A-887D-EA5604DEB753}" dt="2025-10-22T09:49:52.549" v="1678" actId="165"/>
          <ac:grpSpMkLst>
            <pc:docMk/>
            <pc:sldMk cId="1067632436" sldId="293"/>
            <ac:grpSpMk id="15" creationId="{0BFDE38A-B438-31D5-F746-22EBFF3307B2}"/>
          </ac:grpSpMkLst>
        </pc:grpChg>
        <pc:grpChg chg="add mod">
          <ac:chgData name="Makhloufi, Liticia" userId="e262a7f8-52fd-49e2-a490-a4e009c1bc49" providerId="ADAL" clId="{42333374-CF03-428A-887D-EA5604DEB753}" dt="2025-10-22T12:30:21.669" v="5042" actId="164"/>
          <ac:grpSpMkLst>
            <pc:docMk/>
            <pc:sldMk cId="1067632436" sldId="293"/>
            <ac:grpSpMk id="23" creationId="{95D9B87F-D9BD-3301-9629-42A8BE2B0BD5}"/>
          </ac:grpSpMkLst>
        </pc:grpChg>
        <pc:grpChg chg="add mod">
          <ac:chgData name="Makhloufi, Liticia" userId="e262a7f8-52fd-49e2-a490-a4e009c1bc49" providerId="ADAL" clId="{42333374-CF03-428A-887D-EA5604DEB753}" dt="2025-10-22T12:30:24.802" v="5043" actId="164"/>
          <ac:grpSpMkLst>
            <pc:docMk/>
            <pc:sldMk cId="1067632436" sldId="293"/>
            <ac:grpSpMk id="24" creationId="{A6A37C38-7A89-5D0C-7B5E-05D2C3836A26}"/>
          </ac:grpSpMkLst>
        </pc:grpChg>
        <pc:grpChg chg="add mod">
          <ac:chgData name="Makhloufi, Liticia" userId="e262a7f8-52fd-49e2-a490-a4e009c1bc49" providerId="ADAL" clId="{42333374-CF03-428A-887D-EA5604DEB753}" dt="2025-10-22T12:30:28.150" v="5044" actId="164"/>
          <ac:grpSpMkLst>
            <pc:docMk/>
            <pc:sldMk cId="1067632436" sldId="293"/>
            <ac:grpSpMk id="25" creationId="{19A22B1D-56B4-9970-2373-57C66B3F6B1B}"/>
          </ac:grpSpMkLst>
        </pc:grpChg>
        <pc:grpChg chg="add mod">
          <ac:chgData name="Makhloufi, Liticia" userId="e262a7f8-52fd-49e2-a490-a4e009c1bc49" providerId="ADAL" clId="{42333374-CF03-428A-887D-EA5604DEB753}" dt="2025-10-22T12:30:33.475" v="5045" actId="164"/>
          <ac:grpSpMkLst>
            <pc:docMk/>
            <pc:sldMk cId="1067632436" sldId="293"/>
            <ac:grpSpMk id="26" creationId="{612086A1-17E4-2869-A9AB-2014A08DFE69}"/>
          </ac:grpSpMkLst>
        </pc:grpChg>
        <pc:grpChg chg="del">
          <ac:chgData name="Makhloufi, Liticia" userId="e262a7f8-52fd-49e2-a490-a4e009c1bc49" providerId="ADAL" clId="{42333374-CF03-428A-887D-EA5604DEB753}" dt="2025-10-22T09:49:26.689" v="1669" actId="478"/>
          <ac:grpSpMkLst>
            <pc:docMk/>
            <pc:sldMk cId="1067632436" sldId="293"/>
            <ac:grpSpMk id="32" creationId="{C52F542D-BD42-E031-474F-CAE5BBB47707}"/>
          </ac:grpSpMkLst>
        </pc:grpChg>
        <pc:picChg chg="del">
          <ac:chgData name="Makhloufi, Liticia" userId="e262a7f8-52fd-49e2-a490-a4e009c1bc49" providerId="ADAL" clId="{42333374-CF03-428A-887D-EA5604DEB753}" dt="2025-10-22T09:49:21.130" v="1667" actId="478"/>
          <ac:picMkLst>
            <pc:docMk/>
            <pc:sldMk cId="1067632436" sldId="293"/>
            <ac:picMk id="5" creationId="{E43CE4AD-F7BF-AAC5-665C-34DDC9AC8B3C}"/>
          </ac:picMkLst>
        </pc:picChg>
        <pc:picChg chg="del mod">
          <ac:chgData name="Makhloufi, Liticia" userId="e262a7f8-52fd-49e2-a490-a4e009c1bc49" providerId="ADAL" clId="{42333374-CF03-428A-887D-EA5604DEB753}" dt="2025-10-22T09:51:15.047" v="1712" actId="478"/>
          <ac:picMkLst>
            <pc:docMk/>
            <pc:sldMk cId="1067632436" sldId="293"/>
            <ac:picMk id="5122" creationId="{30951FD3-7228-D41F-4540-16F12D83FC2A}"/>
          </ac:picMkLst>
        </pc:picChg>
      </pc:sldChg>
      <pc:sldChg chg="addSp delSp modSp new mod modTransition setBg modAnim">
        <pc:chgData name="Makhloufi, Liticia" userId="e262a7f8-52fd-49e2-a490-a4e009c1bc49" providerId="ADAL" clId="{42333374-CF03-428A-887D-EA5604DEB753}" dt="2025-10-22T12:31:04.775" v="5051"/>
        <pc:sldMkLst>
          <pc:docMk/>
          <pc:sldMk cId="3313262878" sldId="294"/>
        </pc:sldMkLst>
        <pc:spChg chg="add mod">
          <ac:chgData name="Makhloufi, Liticia" userId="e262a7f8-52fd-49e2-a490-a4e009c1bc49" providerId="ADAL" clId="{42333374-CF03-428A-887D-EA5604DEB753}" dt="2025-10-22T09:58:58.061" v="2287" actId="1076"/>
          <ac:spMkLst>
            <pc:docMk/>
            <pc:sldMk cId="3313262878" sldId="294"/>
            <ac:spMk id="2" creationId="{6DE59460-DC93-AD38-8880-AF1FA9BBEC3D}"/>
          </ac:spMkLst>
        </pc:spChg>
        <pc:spChg chg="add del mod">
          <ac:chgData name="Makhloufi, Liticia" userId="e262a7f8-52fd-49e2-a490-a4e009c1bc49" providerId="ADAL" clId="{42333374-CF03-428A-887D-EA5604DEB753}" dt="2025-10-22T09:59:42.982" v="2297" actId="21"/>
          <ac:spMkLst>
            <pc:docMk/>
            <pc:sldMk cId="3313262878" sldId="294"/>
            <ac:spMk id="3" creationId="{F83A2FD0-7B16-A9E8-AA54-F579426F0A55}"/>
          </ac:spMkLst>
        </pc:spChg>
        <pc:spChg chg="add mod">
          <ac:chgData name="Makhloufi, Liticia" userId="e262a7f8-52fd-49e2-a490-a4e009c1bc49" providerId="ADAL" clId="{42333374-CF03-428A-887D-EA5604DEB753}" dt="2025-10-22T10:01:32.796" v="2333" actId="1076"/>
          <ac:spMkLst>
            <pc:docMk/>
            <pc:sldMk cId="3313262878" sldId="294"/>
            <ac:spMk id="4" creationId="{F83A2FD0-7B16-A9E8-AA54-F579426F0A55}"/>
          </ac:spMkLst>
        </pc:spChg>
        <pc:spChg chg="add mod">
          <ac:chgData name="Makhloufi, Liticia" userId="e262a7f8-52fd-49e2-a490-a4e009c1bc49" providerId="ADAL" clId="{42333374-CF03-428A-887D-EA5604DEB753}" dt="2025-10-22T10:00:49.565" v="2321" actId="20577"/>
          <ac:spMkLst>
            <pc:docMk/>
            <pc:sldMk cId="3313262878" sldId="294"/>
            <ac:spMk id="5" creationId="{5D358B64-A917-60B0-D157-991FEBD681E9}"/>
          </ac:spMkLst>
        </pc:spChg>
        <pc:spChg chg="add mod">
          <ac:chgData name="Makhloufi, Liticia" userId="e262a7f8-52fd-49e2-a490-a4e009c1bc49" providerId="ADAL" clId="{42333374-CF03-428A-887D-EA5604DEB753}" dt="2025-10-22T10:01:35.991" v="2334" actId="1076"/>
          <ac:spMkLst>
            <pc:docMk/>
            <pc:sldMk cId="3313262878" sldId="294"/>
            <ac:spMk id="6" creationId="{29BFEF1E-EFD5-AC9F-71EC-33DDF8D1F935}"/>
          </ac:spMkLst>
        </pc:spChg>
        <pc:spChg chg="add">
          <ac:chgData name="Makhloufi, Liticia" userId="e262a7f8-52fd-49e2-a490-a4e009c1bc49" providerId="ADAL" clId="{42333374-CF03-428A-887D-EA5604DEB753}" dt="2025-10-22T10:01:51.486" v="2335"/>
          <ac:spMkLst>
            <pc:docMk/>
            <pc:sldMk cId="3313262878" sldId="294"/>
            <ac:spMk id="7" creationId="{6FB79575-176E-D3D3-60FA-6D2A827040B4}"/>
          </ac:spMkLst>
        </pc:spChg>
        <pc:picChg chg="add mod">
          <ac:chgData name="Makhloufi, Liticia" userId="e262a7f8-52fd-49e2-a490-a4e009c1bc49" providerId="ADAL" clId="{42333374-CF03-428A-887D-EA5604DEB753}" dt="2025-10-22T10:02:27.679" v="2346" actId="1076"/>
          <ac:picMkLst>
            <pc:docMk/>
            <pc:sldMk cId="3313262878" sldId="294"/>
            <ac:picMk id="8" creationId="{AC72B308-7C59-6550-22E3-A4E06ABF85FD}"/>
          </ac:picMkLst>
        </pc:picChg>
        <pc:picChg chg="add">
          <ac:chgData name="Makhloufi, Liticia" userId="e262a7f8-52fd-49e2-a490-a4e009c1bc49" providerId="ADAL" clId="{42333374-CF03-428A-887D-EA5604DEB753}" dt="2025-10-22T10:06:20.895" v="2363"/>
          <ac:picMkLst>
            <pc:docMk/>
            <pc:sldMk cId="3313262878" sldId="294"/>
            <ac:picMk id="9" creationId="{4117259E-90E9-691B-58B5-681BFAAB07BB}"/>
          </ac:picMkLst>
        </pc:picChg>
        <pc:picChg chg="add mod">
          <ac:chgData name="Makhloufi, Liticia" userId="e262a7f8-52fd-49e2-a490-a4e009c1bc49" providerId="ADAL" clId="{42333374-CF03-428A-887D-EA5604DEB753}" dt="2025-10-22T09:59:48.618" v="2300" actId="1076"/>
          <ac:picMkLst>
            <pc:docMk/>
            <pc:sldMk cId="3313262878" sldId="294"/>
            <ac:picMk id="1026" creationId="{999C4843-319F-0301-50EC-82ACB372F44B}"/>
          </ac:picMkLst>
        </pc:picChg>
        <pc:picChg chg="add mod">
          <ac:chgData name="Makhloufi, Liticia" userId="e262a7f8-52fd-49e2-a490-a4e009c1bc49" providerId="ADAL" clId="{42333374-CF03-428A-887D-EA5604DEB753}" dt="2025-10-22T10:02:21.838" v="2343" actId="1076"/>
          <ac:picMkLst>
            <pc:docMk/>
            <pc:sldMk cId="3313262878" sldId="294"/>
            <ac:picMk id="6148" creationId="{65C4A851-0CDA-E9B2-C6F0-AC516F28128F}"/>
          </ac:picMkLst>
        </pc:picChg>
      </pc:sldChg>
      <pc:sldChg chg="addSp delSp modSp add mod modTransition modAnim">
        <pc:chgData name="Makhloufi, Liticia" userId="e262a7f8-52fd-49e2-a490-a4e009c1bc49" providerId="ADAL" clId="{42333374-CF03-428A-887D-EA5604DEB753}" dt="2025-10-22T12:31:11.783" v="5052"/>
        <pc:sldMkLst>
          <pc:docMk/>
          <pc:sldMk cId="554971099" sldId="295"/>
        </pc:sldMkLst>
        <pc:spChg chg="mod">
          <ac:chgData name="Makhloufi, Liticia" userId="e262a7f8-52fd-49e2-a490-a4e009c1bc49" providerId="ADAL" clId="{42333374-CF03-428A-887D-EA5604DEB753}" dt="2025-10-22T10:07:11.238" v="2379" actId="1076"/>
          <ac:spMkLst>
            <pc:docMk/>
            <pc:sldMk cId="554971099" sldId="295"/>
            <ac:spMk id="4" creationId="{0D092079-E68A-C36B-29CB-2D5794A6CFC5}"/>
          </ac:spMkLst>
        </pc:spChg>
        <pc:spChg chg="mod">
          <ac:chgData name="Makhloufi, Liticia" userId="e262a7f8-52fd-49e2-a490-a4e009c1bc49" providerId="ADAL" clId="{42333374-CF03-428A-887D-EA5604DEB753}" dt="2025-10-22T10:07:28.423" v="2384" actId="1076"/>
          <ac:spMkLst>
            <pc:docMk/>
            <pc:sldMk cId="554971099" sldId="295"/>
            <ac:spMk id="5" creationId="{16346CDC-63B0-6890-6EE3-1C6527FC0E41}"/>
          </ac:spMkLst>
        </pc:spChg>
        <pc:spChg chg="del">
          <ac:chgData name="Makhloufi, Liticia" userId="e262a7f8-52fd-49e2-a490-a4e009c1bc49" providerId="ADAL" clId="{42333374-CF03-428A-887D-EA5604DEB753}" dt="2025-10-22T10:06:54.335" v="2374" actId="478"/>
          <ac:spMkLst>
            <pc:docMk/>
            <pc:sldMk cId="554971099" sldId="295"/>
            <ac:spMk id="6" creationId="{84933D7C-081B-5444-46F9-16103C35BD8B}"/>
          </ac:spMkLst>
        </pc:spChg>
        <pc:picChg chg="del">
          <ac:chgData name="Makhloufi, Liticia" userId="e262a7f8-52fd-49e2-a490-a4e009c1bc49" providerId="ADAL" clId="{42333374-CF03-428A-887D-EA5604DEB753}" dt="2025-10-22T10:06:37.473" v="2369" actId="478"/>
          <ac:picMkLst>
            <pc:docMk/>
            <pc:sldMk cId="554971099" sldId="295"/>
            <ac:picMk id="8" creationId="{743A04CA-7921-792D-D943-CC813BC0B913}"/>
          </ac:picMkLst>
        </pc:picChg>
        <pc:picChg chg="del">
          <ac:chgData name="Makhloufi, Liticia" userId="e262a7f8-52fd-49e2-a490-a4e009c1bc49" providerId="ADAL" clId="{42333374-CF03-428A-887D-EA5604DEB753}" dt="2025-10-22T10:06:36.389" v="2368" actId="478"/>
          <ac:picMkLst>
            <pc:docMk/>
            <pc:sldMk cId="554971099" sldId="295"/>
            <ac:picMk id="1026" creationId="{609FE014-0ECB-E5EA-2A6F-29A26DACF9F3}"/>
          </ac:picMkLst>
        </pc:picChg>
        <pc:picChg chg="del">
          <ac:chgData name="Makhloufi, Liticia" userId="e262a7f8-52fd-49e2-a490-a4e009c1bc49" providerId="ADAL" clId="{42333374-CF03-428A-887D-EA5604DEB753}" dt="2025-10-22T10:06:38.633" v="2370" actId="478"/>
          <ac:picMkLst>
            <pc:docMk/>
            <pc:sldMk cId="554971099" sldId="295"/>
            <ac:picMk id="6148" creationId="{14469EE0-9DA4-2BBC-9050-F2D4AC24394B}"/>
          </ac:picMkLst>
        </pc:picChg>
        <pc:picChg chg="add mod">
          <ac:chgData name="Makhloufi, Liticia" userId="e262a7f8-52fd-49e2-a490-a4e009c1bc49" providerId="ADAL" clId="{42333374-CF03-428A-887D-EA5604DEB753}" dt="2025-10-22T10:08:47.660" v="2395" actId="1076"/>
          <ac:picMkLst>
            <pc:docMk/>
            <pc:sldMk cId="554971099" sldId="295"/>
            <ac:picMk id="10242" creationId="{FF5CB1FC-EB44-9DA8-0C4D-FB57E319A69A}"/>
          </ac:picMkLst>
        </pc:picChg>
      </pc:sldChg>
      <pc:sldChg chg="addSp delSp modSp add del mod">
        <pc:chgData name="Makhloufi, Liticia" userId="e262a7f8-52fd-49e2-a490-a4e009c1bc49" providerId="ADAL" clId="{42333374-CF03-428A-887D-EA5604DEB753}" dt="2025-10-22T09:58:34.036" v="2281"/>
        <pc:sldMkLst>
          <pc:docMk/>
          <pc:sldMk cId="722847560" sldId="295"/>
        </pc:sldMkLst>
        <pc:spChg chg="add del">
          <ac:chgData name="Makhloufi, Liticia" userId="e262a7f8-52fd-49e2-a490-a4e009c1bc49" providerId="ADAL" clId="{42333374-CF03-428A-887D-EA5604DEB753}" dt="2025-10-22T09:58:24.864" v="2275" actId="478"/>
          <ac:spMkLst>
            <pc:docMk/>
            <pc:sldMk cId="722847560" sldId="295"/>
            <ac:spMk id="2" creationId="{A003C5B4-99D0-28EB-FD36-E9A882CA524A}"/>
          </ac:spMkLst>
        </pc:spChg>
        <pc:spChg chg="add del">
          <ac:chgData name="Makhloufi, Liticia" userId="e262a7f8-52fd-49e2-a490-a4e009c1bc49" providerId="ADAL" clId="{42333374-CF03-428A-887D-EA5604DEB753}" dt="2025-10-22T09:58:33.298" v="2278" actId="478"/>
          <ac:spMkLst>
            <pc:docMk/>
            <pc:sldMk cId="722847560" sldId="295"/>
            <ac:spMk id="7" creationId="{6E6FC632-0CF3-FD70-0EF8-03F35DD5FA96}"/>
          </ac:spMkLst>
        </pc:spChg>
        <pc:spChg chg="mod">
          <ac:chgData name="Makhloufi, Liticia" userId="e262a7f8-52fd-49e2-a490-a4e009c1bc49" providerId="ADAL" clId="{42333374-CF03-428A-887D-EA5604DEB753}" dt="2025-10-22T09:58:33.692" v="2280" actId="20577"/>
          <ac:spMkLst>
            <pc:docMk/>
            <pc:sldMk cId="722847560" sldId="295"/>
            <ac:spMk id="8" creationId="{CA8A2774-FA0E-6CB7-A4BF-29D88B3DF207}"/>
          </ac:spMkLst>
        </pc:spChg>
        <pc:spChg chg="add del">
          <ac:chgData name="Makhloufi, Liticia" userId="e262a7f8-52fd-49e2-a490-a4e009c1bc49" providerId="ADAL" clId="{42333374-CF03-428A-887D-EA5604DEB753}" dt="2025-10-22T09:58:33.492" v="2279" actId="478"/>
          <ac:spMkLst>
            <pc:docMk/>
            <pc:sldMk cId="722847560" sldId="295"/>
            <ac:spMk id="18" creationId="{15B3C1C5-26B1-1D5F-274C-1675616AE4CB}"/>
          </ac:spMkLst>
        </pc:spChg>
        <pc:spChg chg="add del">
          <ac:chgData name="Makhloufi, Liticia" userId="e262a7f8-52fd-49e2-a490-a4e009c1bc49" providerId="ADAL" clId="{42333374-CF03-428A-887D-EA5604DEB753}" dt="2025-10-22T09:58:33.492" v="2279" actId="478"/>
          <ac:spMkLst>
            <pc:docMk/>
            <pc:sldMk cId="722847560" sldId="295"/>
            <ac:spMk id="19" creationId="{75746FC3-2DE7-9E3E-A999-41DBF6888AA5}"/>
          </ac:spMkLst>
        </pc:spChg>
        <pc:spChg chg="add del">
          <ac:chgData name="Makhloufi, Liticia" userId="e262a7f8-52fd-49e2-a490-a4e009c1bc49" providerId="ADAL" clId="{42333374-CF03-428A-887D-EA5604DEB753}" dt="2025-10-22T09:58:33.492" v="2279" actId="478"/>
          <ac:spMkLst>
            <pc:docMk/>
            <pc:sldMk cId="722847560" sldId="295"/>
            <ac:spMk id="21" creationId="{96BA5C72-39AD-E10C-8A23-0D812EC62C37}"/>
          </ac:spMkLst>
        </pc:spChg>
        <pc:spChg chg="add del">
          <ac:chgData name="Makhloufi, Liticia" userId="e262a7f8-52fd-49e2-a490-a4e009c1bc49" providerId="ADAL" clId="{42333374-CF03-428A-887D-EA5604DEB753}" dt="2025-10-22T09:58:33.492" v="2279" actId="478"/>
          <ac:spMkLst>
            <pc:docMk/>
            <pc:sldMk cId="722847560" sldId="295"/>
            <ac:spMk id="22" creationId="{DC9995AD-CE9C-CAE5-77CB-8C6F4A4C13CC}"/>
          </ac:spMkLst>
        </pc:spChg>
      </pc:sldChg>
      <pc:sldChg chg="add del setBg">
        <pc:chgData name="Makhloufi, Liticia" userId="e262a7f8-52fd-49e2-a490-a4e009c1bc49" providerId="ADAL" clId="{42333374-CF03-428A-887D-EA5604DEB753}" dt="2025-10-22T09:58:10.961" v="2271"/>
        <pc:sldMkLst>
          <pc:docMk/>
          <pc:sldMk cId="2852883715" sldId="295"/>
        </pc:sldMkLst>
      </pc:sldChg>
      <pc:sldChg chg="add del setBg">
        <pc:chgData name="Makhloufi, Liticia" userId="e262a7f8-52fd-49e2-a490-a4e009c1bc49" providerId="ADAL" clId="{42333374-CF03-428A-887D-EA5604DEB753}" dt="2025-10-22T10:06:13.917" v="2362"/>
        <pc:sldMkLst>
          <pc:docMk/>
          <pc:sldMk cId="2982060525" sldId="295"/>
        </pc:sldMkLst>
      </pc:sldChg>
      <pc:sldChg chg="new del">
        <pc:chgData name="Makhloufi, Liticia" userId="e262a7f8-52fd-49e2-a490-a4e009c1bc49" providerId="ADAL" clId="{42333374-CF03-428A-887D-EA5604DEB753}" dt="2025-10-22T10:06:01.496" v="2360" actId="680"/>
        <pc:sldMkLst>
          <pc:docMk/>
          <pc:sldMk cId="3343871095" sldId="295"/>
        </pc:sldMkLst>
      </pc:sldChg>
      <pc:sldChg chg="new del">
        <pc:chgData name="Makhloufi, Liticia" userId="e262a7f8-52fd-49e2-a490-a4e009c1bc49" providerId="ADAL" clId="{42333374-CF03-428A-887D-EA5604DEB753}" dt="2025-10-22T10:09:34.106" v="2399" actId="680"/>
        <pc:sldMkLst>
          <pc:docMk/>
          <pc:sldMk cId="836248467" sldId="296"/>
        </pc:sldMkLst>
      </pc:sldChg>
      <pc:sldChg chg="addSp delSp modSp add mod modTransition modAnim">
        <pc:chgData name="Makhloufi, Liticia" userId="e262a7f8-52fd-49e2-a490-a4e009c1bc49" providerId="ADAL" clId="{42333374-CF03-428A-887D-EA5604DEB753}" dt="2025-10-22T12:31:17.012" v="5053"/>
        <pc:sldMkLst>
          <pc:docMk/>
          <pc:sldMk cId="1514317546" sldId="296"/>
        </pc:sldMkLst>
        <pc:spChg chg="add del mod">
          <ac:chgData name="Makhloufi, Liticia" userId="e262a7f8-52fd-49e2-a490-a4e009c1bc49" providerId="ADAL" clId="{42333374-CF03-428A-887D-EA5604DEB753}" dt="2025-10-22T10:10:20.903" v="2410" actId="478"/>
          <ac:spMkLst>
            <pc:docMk/>
            <pc:sldMk cId="1514317546" sldId="296"/>
            <ac:spMk id="2" creationId="{F33EB113-3168-3C55-9AEB-EF02E593009D}"/>
          </ac:spMkLst>
        </pc:spChg>
        <pc:spChg chg="add mod">
          <ac:chgData name="Makhloufi, Liticia" userId="e262a7f8-52fd-49e2-a490-a4e009c1bc49" providerId="ADAL" clId="{42333374-CF03-428A-887D-EA5604DEB753}" dt="2025-10-22T10:10:39.401" v="2436" actId="14100"/>
          <ac:spMkLst>
            <pc:docMk/>
            <pc:sldMk cId="1514317546" sldId="296"/>
            <ac:spMk id="3" creationId="{ECE6AAA4-1521-283A-0CBF-DA4B2CAC600D}"/>
          </ac:spMkLst>
        </pc:spChg>
        <pc:spChg chg="mod">
          <ac:chgData name="Makhloufi, Liticia" userId="e262a7f8-52fd-49e2-a490-a4e009c1bc49" providerId="ADAL" clId="{42333374-CF03-428A-887D-EA5604DEB753}" dt="2025-10-22T10:11:23.976" v="2445" actId="20577"/>
          <ac:spMkLst>
            <pc:docMk/>
            <pc:sldMk cId="1514317546" sldId="296"/>
            <ac:spMk id="5" creationId="{A7545813-CFC0-1C18-B368-1D44CADF9824}"/>
          </ac:spMkLst>
        </pc:spChg>
        <pc:spChg chg="add mod">
          <ac:chgData name="Makhloufi, Liticia" userId="e262a7f8-52fd-49e2-a490-a4e009c1bc49" providerId="ADAL" clId="{42333374-CF03-428A-887D-EA5604DEB753}" dt="2025-10-22T10:11:20.991" v="2439" actId="11529"/>
          <ac:spMkLst>
            <pc:docMk/>
            <pc:sldMk cId="1514317546" sldId="296"/>
            <ac:spMk id="6" creationId="{C901BECD-9319-BC77-8AE5-4CE275AB22C2}"/>
          </ac:spMkLst>
        </pc:spChg>
        <pc:spChg chg="add mod">
          <ac:chgData name="Makhloufi, Liticia" userId="e262a7f8-52fd-49e2-a490-a4e009c1bc49" providerId="ADAL" clId="{42333374-CF03-428A-887D-EA5604DEB753}" dt="2025-10-22T10:15:57.188" v="2538" actId="164"/>
          <ac:spMkLst>
            <pc:docMk/>
            <pc:sldMk cId="1514317546" sldId="296"/>
            <ac:spMk id="7" creationId="{EB4A34E5-2701-7D93-CF0E-0CF03C70EF59}"/>
          </ac:spMkLst>
        </pc:spChg>
        <pc:grpChg chg="add mod">
          <ac:chgData name="Makhloufi, Liticia" userId="e262a7f8-52fd-49e2-a490-a4e009c1bc49" providerId="ADAL" clId="{42333374-CF03-428A-887D-EA5604DEB753}" dt="2025-10-22T10:15:57.188" v="2538" actId="164"/>
          <ac:grpSpMkLst>
            <pc:docMk/>
            <pc:sldMk cId="1514317546" sldId="296"/>
            <ac:grpSpMk id="8" creationId="{A652B818-D147-8590-A459-5C95EFB7E406}"/>
          </ac:grpSpMkLst>
        </pc:grpChg>
        <pc:picChg chg="del">
          <ac:chgData name="Makhloufi, Liticia" userId="e262a7f8-52fd-49e2-a490-a4e009c1bc49" providerId="ADAL" clId="{42333374-CF03-428A-887D-EA5604DEB753}" dt="2025-10-22T10:09:49.830" v="2405" actId="478"/>
          <ac:picMkLst>
            <pc:docMk/>
            <pc:sldMk cId="1514317546" sldId="296"/>
            <ac:picMk id="10242" creationId="{CF3EA729-E6F3-B618-31BB-44B7D5786E47}"/>
          </ac:picMkLst>
        </pc:picChg>
        <pc:picChg chg="add mod">
          <ac:chgData name="Makhloufi, Liticia" userId="e262a7f8-52fd-49e2-a490-a4e009c1bc49" providerId="ADAL" clId="{42333374-CF03-428A-887D-EA5604DEB753}" dt="2025-10-22T10:15:57.188" v="2538" actId="164"/>
          <ac:picMkLst>
            <pc:docMk/>
            <pc:sldMk cId="1514317546" sldId="296"/>
            <ac:picMk id="11266" creationId="{B42DDD2F-1329-951B-1750-AB5024EBD846}"/>
          </ac:picMkLst>
        </pc:picChg>
      </pc:sldChg>
      <pc:sldChg chg="add del setBg">
        <pc:chgData name="Makhloufi, Liticia" userId="e262a7f8-52fd-49e2-a490-a4e009c1bc49" providerId="ADAL" clId="{42333374-CF03-428A-887D-EA5604DEB753}" dt="2025-10-22T10:09:45.969" v="2403"/>
        <pc:sldMkLst>
          <pc:docMk/>
          <pc:sldMk cId="2119883503" sldId="296"/>
        </pc:sldMkLst>
      </pc:sldChg>
      <pc:sldChg chg="add del setBg">
        <pc:chgData name="Makhloufi, Liticia" userId="e262a7f8-52fd-49e2-a490-a4e009c1bc49" providerId="ADAL" clId="{42333374-CF03-428A-887D-EA5604DEB753}" dt="2025-10-22T10:09:38.761" v="2401"/>
        <pc:sldMkLst>
          <pc:docMk/>
          <pc:sldMk cId="3953081097" sldId="296"/>
        </pc:sldMkLst>
      </pc:sldChg>
      <pc:sldChg chg="delSp modSp add mod modTransition">
        <pc:chgData name="Makhloufi, Liticia" userId="e262a7f8-52fd-49e2-a490-a4e009c1bc49" providerId="ADAL" clId="{42333374-CF03-428A-887D-EA5604DEB753}" dt="2025-10-22T12:31:23.327" v="5054"/>
        <pc:sldMkLst>
          <pc:docMk/>
          <pc:sldMk cId="1737111518" sldId="297"/>
        </pc:sldMkLst>
        <pc:spChg chg="mod">
          <ac:chgData name="Makhloufi, Liticia" userId="e262a7f8-52fd-49e2-a490-a4e009c1bc49" providerId="ADAL" clId="{42333374-CF03-428A-887D-EA5604DEB753}" dt="2025-10-22T10:13:00.396" v="2526" actId="20577"/>
          <ac:spMkLst>
            <pc:docMk/>
            <pc:sldMk cId="1737111518" sldId="297"/>
            <ac:spMk id="3" creationId="{5AC987B2-EBAA-20A1-625A-C3B0BEC84355}"/>
          </ac:spMkLst>
        </pc:spChg>
        <pc:spChg chg="mod">
          <ac:chgData name="Makhloufi, Liticia" userId="e262a7f8-52fd-49e2-a490-a4e009c1bc49" providerId="ADAL" clId="{42333374-CF03-428A-887D-EA5604DEB753}" dt="2025-10-22T10:13:13.603" v="2530" actId="1076"/>
          <ac:spMkLst>
            <pc:docMk/>
            <pc:sldMk cId="1737111518" sldId="297"/>
            <ac:spMk id="5" creationId="{713F5600-E84C-B9C6-6ADF-E89C2C5C1E80}"/>
          </ac:spMkLst>
        </pc:spChg>
        <pc:spChg chg="del">
          <ac:chgData name="Makhloufi, Liticia" userId="e262a7f8-52fd-49e2-a490-a4e009c1bc49" providerId="ADAL" clId="{42333374-CF03-428A-887D-EA5604DEB753}" dt="2025-10-22T10:12:51.905" v="2522" actId="478"/>
          <ac:spMkLst>
            <pc:docMk/>
            <pc:sldMk cId="1737111518" sldId="297"/>
            <ac:spMk id="7" creationId="{C3216788-551B-2214-A817-0E9DB0C49442}"/>
          </ac:spMkLst>
        </pc:spChg>
        <pc:picChg chg="del">
          <ac:chgData name="Makhloufi, Liticia" userId="e262a7f8-52fd-49e2-a490-a4e009c1bc49" providerId="ADAL" clId="{42333374-CF03-428A-887D-EA5604DEB753}" dt="2025-10-22T10:12:50.868" v="2521" actId="478"/>
          <ac:picMkLst>
            <pc:docMk/>
            <pc:sldMk cId="1737111518" sldId="297"/>
            <ac:picMk id="11266" creationId="{D972458A-2F97-6B30-5F21-AEC06A071192}"/>
          </ac:picMkLst>
        </pc:picChg>
      </pc:sldChg>
      <pc:sldChg chg="add del setBg">
        <pc:chgData name="Makhloufi, Liticia" userId="e262a7f8-52fd-49e2-a490-a4e009c1bc49" providerId="ADAL" clId="{42333374-CF03-428A-887D-EA5604DEB753}" dt="2025-10-22T10:09:33.878" v="2398"/>
        <pc:sldMkLst>
          <pc:docMk/>
          <pc:sldMk cId="2327274836" sldId="297"/>
        </pc:sldMkLst>
      </pc:sldChg>
      <pc:sldChg chg="new del">
        <pc:chgData name="Makhloufi, Liticia" userId="e262a7f8-52fd-49e2-a490-a4e009c1bc49" providerId="ADAL" clId="{42333374-CF03-428A-887D-EA5604DEB753}" dt="2025-10-22T10:12:25.528" v="2517" actId="680"/>
        <pc:sldMkLst>
          <pc:docMk/>
          <pc:sldMk cId="2573621413" sldId="297"/>
        </pc:sldMkLst>
      </pc:sldChg>
      <pc:sldChg chg="add del setBg">
        <pc:chgData name="Makhloufi, Liticia" userId="e262a7f8-52fd-49e2-a490-a4e009c1bc49" providerId="ADAL" clId="{42333374-CF03-428A-887D-EA5604DEB753}" dt="2025-10-22T10:12:29.230" v="2519"/>
        <pc:sldMkLst>
          <pc:docMk/>
          <pc:sldMk cId="2601328663" sldId="297"/>
        </pc:sldMkLst>
      </pc:sldChg>
      <pc:sldChg chg="addSp modSp add mod modTransition modAnim">
        <pc:chgData name="Makhloufi, Liticia" userId="e262a7f8-52fd-49e2-a490-a4e009c1bc49" providerId="ADAL" clId="{42333374-CF03-428A-887D-EA5604DEB753}" dt="2025-10-22T12:31:31.916" v="5056"/>
        <pc:sldMkLst>
          <pc:docMk/>
          <pc:sldMk cId="775916264" sldId="298"/>
        </pc:sldMkLst>
        <pc:spChg chg="mod">
          <ac:chgData name="Makhloufi, Liticia" userId="e262a7f8-52fd-49e2-a490-a4e009c1bc49" providerId="ADAL" clId="{42333374-CF03-428A-887D-EA5604DEB753}" dt="2025-10-22T10:15:19.450" v="2534"/>
          <ac:spMkLst>
            <pc:docMk/>
            <pc:sldMk cId="775916264" sldId="298"/>
            <ac:spMk id="3" creationId="{0538C272-32F5-11B1-8968-2DEA0F5B8E7A}"/>
          </ac:spMkLst>
        </pc:spChg>
        <pc:spChg chg="mod">
          <ac:chgData name="Makhloufi, Liticia" userId="e262a7f8-52fd-49e2-a490-a4e009c1bc49" providerId="ADAL" clId="{42333374-CF03-428A-887D-EA5604DEB753}" dt="2025-10-22T10:16:11.734" v="2543" actId="20577"/>
          <ac:spMkLst>
            <pc:docMk/>
            <pc:sldMk cId="775916264" sldId="298"/>
            <ac:spMk id="5" creationId="{97BD3A6F-1DF6-5837-F500-609DB5DE26FD}"/>
          </ac:spMkLst>
        </pc:spChg>
        <pc:picChg chg="add mod">
          <ac:chgData name="Makhloufi, Liticia" userId="e262a7f8-52fd-49e2-a490-a4e009c1bc49" providerId="ADAL" clId="{42333374-CF03-428A-887D-EA5604DEB753}" dt="2025-10-22T11:30:31.324" v="4050" actId="1076"/>
          <ac:picMkLst>
            <pc:docMk/>
            <pc:sldMk cId="775916264" sldId="298"/>
            <ac:picMk id="6" creationId="{902DC602-2387-9478-43FD-3CA74204BD55}"/>
          </ac:picMkLst>
        </pc:picChg>
      </pc:sldChg>
      <pc:sldChg chg="new del">
        <pc:chgData name="Makhloufi, Liticia" userId="e262a7f8-52fd-49e2-a490-a4e009c1bc49" providerId="ADAL" clId="{42333374-CF03-428A-887D-EA5604DEB753}" dt="2025-10-22T10:14:08.111" v="2532" actId="47"/>
        <pc:sldMkLst>
          <pc:docMk/>
          <pc:sldMk cId="3516432965" sldId="298"/>
        </pc:sldMkLst>
      </pc:sldChg>
      <pc:sldChg chg="new del">
        <pc:chgData name="Makhloufi, Liticia" userId="e262a7f8-52fd-49e2-a490-a4e009c1bc49" providerId="ADAL" clId="{42333374-CF03-428A-887D-EA5604DEB753}" dt="2025-10-22T10:17:31.685" v="2548" actId="47"/>
        <pc:sldMkLst>
          <pc:docMk/>
          <pc:sldMk cId="1739975325" sldId="299"/>
        </pc:sldMkLst>
      </pc:sldChg>
      <pc:sldChg chg="new del">
        <pc:chgData name="Makhloufi, Liticia" userId="e262a7f8-52fd-49e2-a490-a4e009c1bc49" providerId="ADAL" clId="{42333374-CF03-428A-887D-EA5604DEB753}" dt="2025-10-22T10:17:30.333" v="2547" actId="47"/>
        <pc:sldMkLst>
          <pc:docMk/>
          <pc:sldMk cId="121018528" sldId="300"/>
        </pc:sldMkLst>
      </pc:sldChg>
      <pc:sldChg chg="addSp delSp modSp add mod modTransition setBg modAnim">
        <pc:chgData name="Makhloufi, Liticia" userId="e262a7f8-52fd-49e2-a490-a4e009c1bc49" providerId="ADAL" clId="{42333374-CF03-428A-887D-EA5604DEB753}" dt="2025-10-22T12:32:10.958" v="5065"/>
        <pc:sldMkLst>
          <pc:docMk/>
          <pc:sldMk cId="316934822" sldId="301"/>
        </pc:sldMkLst>
        <pc:spChg chg="mod">
          <ac:chgData name="Makhloufi, Liticia" userId="e262a7f8-52fd-49e2-a490-a4e009c1bc49" providerId="ADAL" clId="{42333374-CF03-428A-887D-EA5604DEB753}" dt="2025-10-22T10:21:57.608" v="2588" actId="14100"/>
          <ac:spMkLst>
            <pc:docMk/>
            <pc:sldMk cId="316934822" sldId="301"/>
            <ac:spMk id="4" creationId="{38AD169A-0952-F83F-364C-DD1B456D5035}"/>
          </ac:spMkLst>
        </pc:spChg>
        <pc:spChg chg="mod">
          <ac:chgData name="Makhloufi, Liticia" userId="e262a7f8-52fd-49e2-a490-a4e009c1bc49" providerId="ADAL" clId="{42333374-CF03-428A-887D-EA5604DEB753}" dt="2025-10-22T10:22:27.626" v="2598" actId="1076"/>
          <ac:spMkLst>
            <pc:docMk/>
            <pc:sldMk cId="316934822" sldId="301"/>
            <ac:spMk id="5" creationId="{4965E94F-1111-B58B-1D1F-F196C8A9E1A7}"/>
          </ac:spMkLst>
        </pc:spChg>
        <pc:spChg chg="mod">
          <ac:chgData name="Makhloufi, Liticia" userId="e262a7f8-52fd-49e2-a490-a4e009c1bc49" providerId="ADAL" clId="{42333374-CF03-428A-887D-EA5604DEB753}" dt="2025-10-22T10:22:16.414" v="2592" actId="1076"/>
          <ac:spMkLst>
            <pc:docMk/>
            <pc:sldMk cId="316934822" sldId="301"/>
            <ac:spMk id="6" creationId="{8F316E40-6806-4015-4A43-171DBCFCE5EA}"/>
          </ac:spMkLst>
        </pc:spChg>
        <pc:picChg chg="del">
          <ac:chgData name="Makhloufi, Liticia" userId="e262a7f8-52fd-49e2-a490-a4e009c1bc49" providerId="ADAL" clId="{42333374-CF03-428A-887D-EA5604DEB753}" dt="2025-10-22T10:18:39.577" v="2554" actId="478"/>
          <ac:picMkLst>
            <pc:docMk/>
            <pc:sldMk cId="316934822" sldId="301"/>
            <ac:picMk id="8" creationId="{E482FEC0-E80D-B3BC-55E4-C24B3A90CC30}"/>
          </ac:picMkLst>
        </pc:picChg>
        <pc:picChg chg="del">
          <ac:chgData name="Makhloufi, Liticia" userId="e262a7f8-52fd-49e2-a490-a4e009c1bc49" providerId="ADAL" clId="{42333374-CF03-428A-887D-EA5604DEB753}" dt="2025-10-22T10:18:31.612" v="2549" actId="478"/>
          <ac:picMkLst>
            <pc:docMk/>
            <pc:sldMk cId="316934822" sldId="301"/>
            <ac:picMk id="1026" creationId="{5ED3A01C-A2E5-6389-5C36-7093126166F0}"/>
          </ac:picMkLst>
        </pc:picChg>
        <pc:picChg chg="del">
          <ac:chgData name="Makhloufi, Liticia" userId="e262a7f8-52fd-49e2-a490-a4e009c1bc49" providerId="ADAL" clId="{42333374-CF03-428A-887D-EA5604DEB753}" dt="2025-10-22T10:18:42.103" v="2556" actId="478"/>
          <ac:picMkLst>
            <pc:docMk/>
            <pc:sldMk cId="316934822" sldId="301"/>
            <ac:picMk id="6148" creationId="{8DF41DEA-8A76-69F8-F02B-B78D693042B3}"/>
          </ac:picMkLst>
        </pc:picChg>
        <pc:picChg chg="add del mod">
          <ac:chgData name="Makhloufi, Liticia" userId="e262a7f8-52fd-49e2-a490-a4e009c1bc49" providerId="ADAL" clId="{42333374-CF03-428A-887D-EA5604DEB753}" dt="2025-10-22T10:21:32.692" v="2585" actId="478"/>
          <ac:picMkLst>
            <pc:docMk/>
            <pc:sldMk cId="316934822" sldId="301"/>
            <ac:picMk id="12290" creationId="{830C0403-C690-AB17-A8AF-BD83E61987E1}"/>
          </ac:picMkLst>
        </pc:picChg>
        <pc:picChg chg="add mod">
          <ac:chgData name="Makhloufi, Liticia" userId="e262a7f8-52fd-49e2-a490-a4e009c1bc49" providerId="ADAL" clId="{42333374-CF03-428A-887D-EA5604DEB753}" dt="2025-10-22T10:23:14.114" v="2603" actId="1076"/>
          <ac:picMkLst>
            <pc:docMk/>
            <pc:sldMk cId="316934822" sldId="301"/>
            <ac:picMk id="12292" creationId="{59AF0119-801B-3603-86DF-C02AECC636E8}"/>
          </ac:picMkLst>
        </pc:picChg>
      </pc:sldChg>
      <pc:sldChg chg="new del">
        <pc:chgData name="Makhloufi, Liticia" userId="e262a7f8-52fd-49e2-a490-a4e009c1bc49" providerId="ADAL" clId="{42333374-CF03-428A-887D-EA5604DEB753}" dt="2025-10-22T10:23:15.775" v="2604" actId="47"/>
        <pc:sldMkLst>
          <pc:docMk/>
          <pc:sldMk cId="1347073481" sldId="302"/>
        </pc:sldMkLst>
      </pc:sldChg>
      <pc:sldChg chg="addSp delSp modSp new mod modTransition setBg">
        <pc:chgData name="Makhloufi, Liticia" userId="e262a7f8-52fd-49e2-a490-a4e009c1bc49" providerId="ADAL" clId="{42333374-CF03-428A-887D-EA5604DEB753}" dt="2025-10-22T12:32:13.806" v="5066"/>
        <pc:sldMkLst>
          <pc:docMk/>
          <pc:sldMk cId="2550912020" sldId="302"/>
        </pc:sldMkLst>
        <pc:spChg chg="add del mod">
          <ac:chgData name="Makhloufi, Liticia" userId="e262a7f8-52fd-49e2-a490-a4e009c1bc49" providerId="ADAL" clId="{42333374-CF03-428A-887D-EA5604DEB753}" dt="2025-10-22T10:24:00.384" v="2611" actId="478"/>
          <ac:spMkLst>
            <pc:docMk/>
            <pc:sldMk cId="2550912020" sldId="302"/>
            <ac:spMk id="2" creationId="{C00A4EFE-EEB8-9C02-2DA9-0701BDCBDB55}"/>
          </ac:spMkLst>
        </pc:spChg>
        <pc:spChg chg="add mod">
          <ac:chgData name="Makhloufi, Liticia" userId="e262a7f8-52fd-49e2-a490-a4e009c1bc49" providerId="ADAL" clId="{42333374-CF03-428A-887D-EA5604DEB753}" dt="2025-10-22T10:24:13.659" v="2634" actId="20577"/>
          <ac:spMkLst>
            <pc:docMk/>
            <pc:sldMk cId="2550912020" sldId="302"/>
            <ac:spMk id="3" creationId="{37E30562-031A-8511-2A77-B11CD52453CF}"/>
          </ac:spMkLst>
        </pc:spChg>
        <pc:picChg chg="add mod">
          <ac:chgData name="Makhloufi, Liticia" userId="e262a7f8-52fd-49e2-a490-a4e009c1bc49" providerId="ADAL" clId="{42333374-CF03-428A-887D-EA5604DEB753}" dt="2025-10-22T10:23:50.832" v="2609" actId="1076"/>
          <ac:picMkLst>
            <pc:docMk/>
            <pc:sldMk cId="2550912020" sldId="302"/>
            <ac:picMk id="15362" creationId="{61DBC79D-9309-C7BB-DA5C-BC99D36826D9}"/>
          </ac:picMkLst>
        </pc:picChg>
      </pc:sldChg>
      <pc:sldChg chg="addSp delSp modSp new mod modTransition setBg modAnim">
        <pc:chgData name="Makhloufi, Liticia" userId="e262a7f8-52fd-49e2-a490-a4e009c1bc49" providerId="ADAL" clId="{42333374-CF03-428A-887D-EA5604DEB753}" dt="2025-10-22T12:32:49.530" v="5073"/>
        <pc:sldMkLst>
          <pc:docMk/>
          <pc:sldMk cId="273805724" sldId="303"/>
        </pc:sldMkLst>
        <pc:spChg chg="add mod">
          <ac:chgData name="Makhloufi, Liticia" userId="e262a7f8-52fd-49e2-a490-a4e009c1bc49" providerId="ADAL" clId="{42333374-CF03-428A-887D-EA5604DEB753}" dt="2025-10-22T10:29:51.703" v="2689" actId="1076"/>
          <ac:spMkLst>
            <pc:docMk/>
            <pc:sldMk cId="273805724" sldId="303"/>
            <ac:spMk id="2" creationId="{01263285-0369-D81D-AFB5-86D8ED9CBC35}"/>
          </ac:spMkLst>
        </pc:spChg>
        <pc:spChg chg="add del mod">
          <ac:chgData name="Makhloufi, Liticia" userId="e262a7f8-52fd-49e2-a490-a4e009c1bc49" providerId="ADAL" clId="{42333374-CF03-428A-887D-EA5604DEB753}" dt="2025-10-22T10:28:30.127" v="2674" actId="21"/>
          <ac:spMkLst>
            <pc:docMk/>
            <pc:sldMk cId="273805724" sldId="303"/>
            <ac:spMk id="3" creationId="{3D271DA5-73AB-89E9-FF98-43E44FCBAC1B}"/>
          </ac:spMkLst>
        </pc:spChg>
        <pc:spChg chg="add mod">
          <ac:chgData name="Makhloufi, Liticia" userId="e262a7f8-52fd-49e2-a490-a4e009c1bc49" providerId="ADAL" clId="{42333374-CF03-428A-887D-EA5604DEB753}" dt="2025-10-22T11:11:33.515" v="3668" actId="13822"/>
          <ac:spMkLst>
            <pc:docMk/>
            <pc:sldMk cId="273805724" sldId="303"/>
            <ac:spMk id="4" creationId="{89849BD3-03DF-58DD-2EE4-D15FB4E22755}"/>
          </ac:spMkLst>
        </pc:spChg>
        <pc:spChg chg="add mod">
          <ac:chgData name="Makhloufi, Liticia" userId="e262a7f8-52fd-49e2-a490-a4e009c1bc49" providerId="ADAL" clId="{42333374-CF03-428A-887D-EA5604DEB753}" dt="2025-10-22T11:11:36.612" v="3669" actId="13822"/>
          <ac:spMkLst>
            <pc:docMk/>
            <pc:sldMk cId="273805724" sldId="303"/>
            <ac:spMk id="5" creationId="{C026EDD4-D106-498C-D1C1-C43375648A94}"/>
          </ac:spMkLst>
        </pc:spChg>
        <pc:spChg chg="add del mod">
          <ac:chgData name="Makhloufi, Liticia" userId="e262a7f8-52fd-49e2-a490-a4e009c1bc49" providerId="ADAL" clId="{42333374-CF03-428A-887D-EA5604DEB753}" dt="2025-10-22T10:28:54.021" v="2680" actId="478"/>
          <ac:spMkLst>
            <pc:docMk/>
            <pc:sldMk cId="273805724" sldId="303"/>
            <ac:spMk id="6" creationId="{A7FA9BF8-EF1C-B489-6BBD-70305CE3B794}"/>
          </ac:spMkLst>
        </pc:spChg>
        <pc:spChg chg="add del mod">
          <ac:chgData name="Makhloufi, Liticia" userId="e262a7f8-52fd-49e2-a490-a4e009c1bc49" providerId="ADAL" clId="{42333374-CF03-428A-887D-EA5604DEB753}" dt="2025-10-22T10:28:56.669" v="2681" actId="478"/>
          <ac:spMkLst>
            <pc:docMk/>
            <pc:sldMk cId="273805724" sldId="303"/>
            <ac:spMk id="7" creationId="{23236351-9E25-BB7E-F65A-1E003C95754B}"/>
          </ac:spMkLst>
        </pc:spChg>
        <pc:spChg chg="add mod">
          <ac:chgData name="Makhloufi, Liticia" userId="e262a7f8-52fd-49e2-a490-a4e009c1bc49" providerId="ADAL" clId="{42333374-CF03-428A-887D-EA5604DEB753}" dt="2025-10-22T11:11:26.847" v="3667" actId="13822"/>
          <ac:spMkLst>
            <pc:docMk/>
            <pc:sldMk cId="273805724" sldId="303"/>
            <ac:spMk id="8" creationId="{3D271DA5-73AB-89E9-FF98-43E44FCBAC1B}"/>
          </ac:spMkLst>
        </pc:spChg>
        <pc:spChg chg="add mod">
          <ac:chgData name="Makhloufi, Liticia" userId="e262a7f8-52fd-49e2-a490-a4e009c1bc49" providerId="ADAL" clId="{42333374-CF03-428A-887D-EA5604DEB753}" dt="2025-10-22T11:11:40.833" v="3670" actId="13822"/>
          <ac:spMkLst>
            <pc:docMk/>
            <pc:sldMk cId="273805724" sldId="303"/>
            <ac:spMk id="9" creationId="{15BBB1B8-9864-B21D-3FB6-11D079EECAE2}"/>
          </ac:spMkLst>
        </pc:spChg>
        <pc:spChg chg="add mod">
          <ac:chgData name="Makhloufi, Liticia" userId="e262a7f8-52fd-49e2-a490-a4e009c1bc49" providerId="ADAL" clId="{42333374-CF03-428A-887D-EA5604DEB753}" dt="2025-10-22T11:11:44.321" v="3671" actId="13822"/>
          <ac:spMkLst>
            <pc:docMk/>
            <pc:sldMk cId="273805724" sldId="303"/>
            <ac:spMk id="10" creationId="{9DA54FE7-7A23-B525-0096-B2D95AAED13A}"/>
          </ac:spMkLst>
        </pc:spChg>
      </pc:sldChg>
      <pc:sldChg chg="addSp modSp new mod modTransition setBg">
        <pc:chgData name="Makhloufi, Liticia" userId="e262a7f8-52fd-49e2-a490-a4e009c1bc49" providerId="ADAL" clId="{42333374-CF03-428A-887D-EA5604DEB753}" dt="2025-10-22T12:33:10.609" v="5078"/>
        <pc:sldMkLst>
          <pc:docMk/>
          <pc:sldMk cId="4203051053" sldId="304"/>
        </pc:sldMkLst>
        <pc:spChg chg="add mod">
          <ac:chgData name="Makhloufi, Liticia" userId="e262a7f8-52fd-49e2-a490-a4e009c1bc49" providerId="ADAL" clId="{42333374-CF03-428A-887D-EA5604DEB753}" dt="2025-10-22T10:32:18.532" v="3158" actId="1076"/>
          <ac:spMkLst>
            <pc:docMk/>
            <pc:sldMk cId="4203051053" sldId="304"/>
            <ac:spMk id="3" creationId="{DC7FE0E8-B1E5-8F02-3189-C30BA682F6C2}"/>
          </ac:spMkLst>
        </pc:spChg>
      </pc:sldChg>
      <pc:sldChg chg="addSp delSp modSp new mod ord modTransition setBg modAnim">
        <pc:chgData name="Makhloufi, Liticia" userId="e262a7f8-52fd-49e2-a490-a4e009c1bc49" providerId="ADAL" clId="{42333374-CF03-428A-887D-EA5604DEB753}" dt="2025-10-22T12:33:06.523" v="5077"/>
        <pc:sldMkLst>
          <pc:docMk/>
          <pc:sldMk cId="3522613735" sldId="305"/>
        </pc:sldMkLst>
        <pc:spChg chg="add del mod">
          <ac:chgData name="Makhloufi, Liticia" userId="e262a7f8-52fd-49e2-a490-a4e009c1bc49" providerId="ADAL" clId="{42333374-CF03-428A-887D-EA5604DEB753}" dt="2025-10-22T10:35:36.499" v="3245"/>
          <ac:spMkLst>
            <pc:docMk/>
            <pc:sldMk cId="3522613735" sldId="305"/>
            <ac:spMk id="3" creationId="{C7021A67-AF46-3EB8-13E4-913F5933D190}"/>
          </ac:spMkLst>
        </pc:spChg>
        <pc:spChg chg="add mod">
          <ac:chgData name="Makhloufi, Liticia" userId="e262a7f8-52fd-49e2-a490-a4e009c1bc49" providerId="ADAL" clId="{42333374-CF03-428A-887D-EA5604DEB753}" dt="2025-10-22T10:33:54.535" v="3198" actId="1076"/>
          <ac:spMkLst>
            <pc:docMk/>
            <pc:sldMk cId="3522613735" sldId="305"/>
            <ac:spMk id="4" creationId="{B142A7F7-700B-6A51-0F13-2CF73D6ED0E7}"/>
          </ac:spMkLst>
        </pc:spChg>
        <pc:spChg chg="add mod">
          <ac:chgData name="Makhloufi, Liticia" userId="e262a7f8-52fd-49e2-a490-a4e009c1bc49" providerId="ADAL" clId="{42333374-CF03-428A-887D-EA5604DEB753}" dt="2025-10-22T11:12:01.124" v="3673" actId="13822"/>
          <ac:spMkLst>
            <pc:docMk/>
            <pc:sldMk cId="3522613735" sldId="305"/>
            <ac:spMk id="5" creationId="{738932E8-8E2D-B0F1-5F14-146DDA6F429B}"/>
          </ac:spMkLst>
        </pc:spChg>
        <pc:spChg chg="add mod">
          <ac:chgData name="Makhloufi, Liticia" userId="e262a7f8-52fd-49e2-a490-a4e009c1bc49" providerId="ADAL" clId="{42333374-CF03-428A-887D-EA5604DEB753}" dt="2025-10-22T11:12:09.561" v="3676" actId="13822"/>
          <ac:spMkLst>
            <pc:docMk/>
            <pc:sldMk cId="3522613735" sldId="305"/>
            <ac:spMk id="6" creationId="{C8478349-3A3C-DC1B-2F62-C7794F1DB4E7}"/>
          </ac:spMkLst>
        </pc:spChg>
        <pc:spChg chg="add del">
          <ac:chgData name="Makhloufi, Liticia" userId="e262a7f8-52fd-49e2-a490-a4e009c1bc49" providerId="ADAL" clId="{42333374-CF03-428A-887D-EA5604DEB753}" dt="2025-10-22T10:35:39.154" v="3247" actId="22"/>
          <ac:spMkLst>
            <pc:docMk/>
            <pc:sldMk cId="3522613735" sldId="305"/>
            <ac:spMk id="8" creationId="{C9A0466D-2630-88C2-B7C8-A13A65F2BA92}"/>
          </ac:spMkLst>
        </pc:spChg>
        <pc:spChg chg="add del">
          <ac:chgData name="Makhloufi, Liticia" userId="e262a7f8-52fd-49e2-a490-a4e009c1bc49" providerId="ADAL" clId="{42333374-CF03-428A-887D-EA5604DEB753}" dt="2025-10-22T10:35:42.498" v="3249" actId="22"/>
          <ac:spMkLst>
            <pc:docMk/>
            <pc:sldMk cId="3522613735" sldId="305"/>
            <ac:spMk id="10" creationId="{163E5DF5-B243-67A3-C05D-0217AD1C84F8}"/>
          </ac:spMkLst>
        </pc:spChg>
        <pc:spChg chg="add mod">
          <ac:chgData name="Makhloufi, Liticia" userId="e262a7f8-52fd-49e2-a490-a4e009c1bc49" providerId="ADAL" clId="{42333374-CF03-428A-887D-EA5604DEB753}" dt="2025-10-22T11:12:05.631" v="3675" actId="13822"/>
          <ac:spMkLst>
            <pc:docMk/>
            <pc:sldMk cId="3522613735" sldId="305"/>
            <ac:spMk id="12" creationId="{E764A5E2-8280-0501-8CF6-BAC56244E4C0}"/>
          </ac:spMkLst>
        </pc:spChg>
        <pc:grpChg chg="add mod">
          <ac:chgData name="Makhloufi, Liticia" userId="e262a7f8-52fd-49e2-a490-a4e009c1bc49" providerId="ADAL" clId="{42333374-CF03-428A-887D-EA5604DEB753}" dt="2025-10-22T10:37:05.210" v="3270" actId="164"/>
          <ac:grpSpMkLst>
            <pc:docMk/>
            <pc:sldMk cId="3522613735" sldId="305"/>
            <ac:grpSpMk id="13" creationId="{E77841E6-14EF-1958-D376-3237A97E75A8}"/>
          </ac:grpSpMkLst>
        </pc:grpChg>
        <pc:grpChg chg="add mod">
          <ac:chgData name="Makhloufi, Liticia" userId="e262a7f8-52fd-49e2-a490-a4e009c1bc49" providerId="ADAL" clId="{42333374-CF03-428A-887D-EA5604DEB753}" dt="2025-10-22T10:38:10.606" v="3282" actId="1076"/>
          <ac:grpSpMkLst>
            <pc:docMk/>
            <pc:sldMk cId="3522613735" sldId="305"/>
            <ac:grpSpMk id="14" creationId="{EDBE2809-21A6-69BF-23F9-9DDB6D0F4CA1}"/>
          </ac:grpSpMkLst>
        </pc:grpChg>
      </pc:sldChg>
      <pc:sldChg chg="new del">
        <pc:chgData name="Makhloufi, Liticia" userId="e262a7f8-52fd-49e2-a490-a4e009c1bc49" providerId="ADAL" clId="{42333374-CF03-428A-887D-EA5604DEB753}" dt="2025-10-22T10:38:51.144" v="3288" actId="47"/>
        <pc:sldMkLst>
          <pc:docMk/>
          <pc:sldMk cId="2599991876" sldId="306"/>
        </pc:sldMkLst>
      </pc:sldChg>
      <pc:sldChg chg="addSp delSp modSp add mod modTransition">
        <pc:chgData name="Makhloufi, Liticia" userId="e262a7f8-52fd-49e2-a490-a4e009c1bc49" providerId="ADAL" clId="{42333374-CF03-428A-887D-EA5604DEB753}" dt="2025-10-22T12:41:17.530" v="5138"/>
        <pc:sldMkLst>
          <pc:docMk/>
          <pc:sldMk cId="146470907" sldId="307"/>
        </pc:sldMkLst>
        <pc:spChg chg="mod">
          <ac:chgData name="Makhloufi, Liticia" userId="e262a7f8-52fd-49e2-a490-a4e009c1bc49" providerId="ADAL" clId="{42333374-CF03-428A-887D-EA5604DEB753}" dt="2025-10-22T10:42:55.635" v="3318" actId="14100"/>
          <ac:spMkLst>
            <pc:docMk/>
            <pc:sldMk cId="146470907" sldId="307"/>
            <ac:spMk id="4" creationId="{4F33BFFF-80C8-2B5B-7638-6D838A8A24BB}"/>
          </ac:spMkLst>
        </pc:spChg>
        <pc:spChg chg="mod">
          <ac:chgData name="Makhloufi, Liticia" userId="e262a7f8-52fd-49e2-a490-a4e009c1bc49" providerId="ADAL" clId="{42333374-CF03-428A-887D-EA5604DEB753}" dt="2025-10-22T10:43:03.522" v="3321" actId="1076"/>
          <ac:spMkLst>
            <pc:docMk/>
            <pc:sldMk cId="146470907" sldId="307"/>
            <ac:spMk id="5" creationId="{FA97C281-3DF3-E9A9-8A5B-4C574D688D9D}"/>
          </ac:spMkLst>
        </pc:spChg>
        <pc:spChg chg="del">
          <ac:chgData name="Makhloufi, Liticia" userId="e262a7f8-52fd-49e2-a490-a4e009c1bc49" providerId="ADAL" clId="{42333374-CF03-428A-887D-EA5604DEB753}" dt="2025-10-22T10:42:22.602" v="3307" actId="478"/>
          <ac:spMkLst>
            <pc:docMk/>
            <pc:sldMk cId="146470907" sldId="307"/>
            <ac:spMk id="6" creationId="{9638B7F9-7376-2B6C-0B9B-4E5A877AA9A4}"/>
          </ac:spMkLst>
        </pc:spChg>
        <pc:picChg chg="del">
          <ac:chgData name="Makhloufi, Liticia" userId="e262a7f8-52fd-49e2-a490-a4e009c1bc49" providerId="ADAL" clId="{42333374-CF03-428A-887D-EA5604DEB753}" dt="2025-10-22T10:38:55.260" v="3291" actId="478"/>
          <ac:picMkLst>
            <pc:docMk/>
            <pc:sldMk cId="146470907" sldId="307"/>
            <ac:picMk id="8" creationId="{EDBE11A6-E3AC-B791-5BF2-DDDB61FF26AB}"/>
          </ac:picMkLst>
        </pc:picChg>
        <pc:picChg chg="del">
          <ac:chgData name="Makhloufi, Liticia" userId="e262a7f8-52fd-49e2-a490-a4e009c1bc49" providerId="ADAL" clId="{42333374-CF03-428A-887D-EA5604DEB753}" dt="2025-10-22T10:38:52.264" v="3289" actId="478"/>
          <ac:picMkLst>
            <pc:docMk/>
            <pc:sldMk cId="146470907" sldId="307"/>
            <ac:picMk id="1026" creationId="{D2BB3B11-9DB3-5ABC-DD77-C1F38768BF5C}"/>
          </ac:picMkLst>
        </pc:picChg>
        <pc:picChg chg="del">
          <ac:chgData name="Makhloufi, Liticia" userId="e262a7f8-52fd-49e2-a490-a4e009c1bc49" providerId="ADAL" clId="{42333374-CF03-428A-887D-EA5604DEB753}" dt="2025-10-22T10:38:54.055" v="3290" actId="478"/>
          <ac:picMkLst>
            <pc:docMk/>
            <pc:sldMk cId="146470907" sldId="307"/>
            <ac:picMk id="6148" creationId="{3F30343D-45D2-6394-3C02-89FAE663A2C4}"/>
          </ac:picMkLst>
        </pc:picChg>
        <pc:picChg chg="add mod">
          <ac:chgData name="Makhloufi, Liticia" userId="e262a7f8-52fd-49e2-a490-a4e009c1bc49" providerId="ADAL" clId="{42333374-CF03-428A-887D-EA5604DEB753}" dt="2025-10-22T10:43:08.187" v="3322" actId="1076"/>
          <ac:picMkLst>
            <pc:docMk/>
            <pc:sldMk cId="146470907" sldId="307"/>
            <ac:picMk id="17410" creationId="{64985765-5D2E-524F-E3FA-28E1C325F592}"/>
          </ac:picMkLst>
        </pc:picChg>
      </pc:sldChg>
      <pc:sldChg chg="add del setBg">
        <pc:chgData name="Makhloufi, Liticia" userId="e262a7f8-52fd-49e2-a490-a4e009c1bc49" providerId="ADAL" clId="{42333374-CF03-428A-887D-EA5604DEB753}" dt="2025-10-22T10:38:47.849" v="3286"/>
        <pc:sldMkLst>
          <pc:docMk/>
          <pc:sldMk cId="2036869048" sldId="307"/>
        </pc:sldMkLst>
      </pc:sldChg>
      <pc:sldChg chg="addSp delSp modSp add mod modTransition modAnim">
        <pc:chgData name="Makhloufi, Liticia" userId="e262a7f8-52fd-49e2-a490-a4e009c1bc49" providerId="ADAL" clId="{42333374-CF03-428A-887D-EA5604DEB753}" dt="2025-10-22T12:31:52.963" v="5060"/>
        <pc:sldMkLst>
          <pc:docMk/>
          <pc:sldMk cId="3218112677" sldId="308"/>
        </pc:sldMkLst>
        <pc:spChg chg="mod">
          <ac:chgData name="Makhloufi, Liticia" userId="e262a7f8-52fd-49e2-a490-a4e009c1bc49" providerId="ADAL" clId="{42333374-CF03-428A-887D-EA5604DEB753}" dt="2025-10-22T10:40:41.755" v="3296"/>
          <ac:spMkLst>
            <pc:docMk/>
            <pc:sldMk cId="3218112677" sldId="308"/>
            <ac:spMk id="5" creationId="{E5E0A699-B04D-99AC-9ED0-582C109B19ED}"/>
          </ac:spMkLst>
        </pc:spChg>
        <pc:spChg chg="mod">
          <ac:chgData name="Makhloufi, Liticia" userId="e262a7f8-52fd-49e2-a490-a4e009c1bc49" providerId="ADAL" clId="{42333374-CF03-428A-887D-EA5604DEB753}" dt="2025-10-22T10:40:57.288" v="3298" actId="14100"/>
          <ac:spMkLst>
            <pc:docMk/>
            <pc:sldMk cId="3218112677" sldId="308"/>
            <ac:spMk id="6" creationId="{702AFBF8-9E41-21BF-AA4A-6918785D5461}"/>
          </ac:spMkLst>
        </pc:spChg>
        <pc:picChg chg="del">
          <ac:chgData name="Makhloufi, Liticia" userId="e262a7f8-52fd-49e2-a490-a4e009c1bc49" providerId="ADAL" clId="{42333374-CF03-428A-887D-EA5604DEB753}" dt="2025-10-22T10:40:20.858" v="3295" actId="478"/>
          <ac:picMkLst>
            <pc:docMk/>
            <pc:sldMk cId="3218112677" sldId="308"/>
            <ac:picMk id="8" creationId="{268C290A-5698-43FB-A604-2AB0CF841081}"/>
          </ac:picMkLst>
        </pc:picChg>
        <pc:picChg chg="del">
          <ac:chgData name="Makhloufi, Liticia" userId="e262a7f8-52fd-49e2-a490-a4e009c1bc49" providerId="ADAL" clId="{42333374-CF03-428A-887D-EA5604DEB753}" dt="2025-10-22T10:40:18.523" v="3293" actId="478"/>
          <ac:picMkLst>
            <pc:docMk/>
            <pc:sldMk cId="3218112677" sldId="308"/>
            <ac:picMk id="1026" creationId="{39492244-1E5C-A6BB-E2D6-CB4BFDAE39EB}"/>
          </ac:picMkLst>
        </pc:picChg>
        <pc:picChg chg="del">
          <ac:chgData name="Makhloufi, Liticia" userId="e262a7f8-52fd-49e2-a490-a4e009c1bc49" providerId="ADAL" clId="{42333374-CF03-428A-887D-EA5604DEB753}" dt="2025-10-22T10:40:19.800" v="3294" actId="478"/>
          <ac:picMkLst>
            <pc:docMk/>
            <pc:sldMk cId="3218112677" sldId="308"/>
            <ac:picMk id="6148" creationId="{FE016670-E17B-CA6D-94BB-BE77907C088F}"/>
          </ac:picMkLst>
        </pc:picChg>
        <pc:picChg chg="add del mod">
          <ac:chgData name="Makhloufi, Liticia" userId="e262a7f8-52fd-49e2-a490-a4e009c1bc49" providerId="ADAL" clId="{42333374-CF03-428A-887D-EA5604DEB753}" dt="2025-10-22T10:41:27.184" v="3301" actId="478"/>
          <ac:picMkLst>
            <pc:docMk/>
            <pc:sldMk cId="3218112677" sldId="308"/>
            <ac:picMk id="16386" creationId="{56A2D157-E6CC-4696-D939-4D4A0233CC2F}"/>
          </ac:picMkLst>
        </pc:picChg>
        <pc:picChg chg="add mod">
          <ac:chgData name="Makhloufi, Liticia" userId="e262a7f8-52fd-49e2-a490-a4e009c1bc49" providerId="ADAL" clId="{42333374-CF03-428A-887D-EA5604DEB753}" dt="2025-10-22T10:41:49.516" v="3305" actId="1076"/>
          <ac:picMkLst>
            <pc:docMk/>
            <pc:sldMk cId="3218112677" sldId="308"/>
            <ac:picMk id="16388" creationId="{0E633519-3E3E-DAC9-D5A0-030A0C22CCED}"/>
          </ac:picMkLst>
        </pc:picChg>
      </pc:sldChg>
      <pc:sldChg chg="delSp modSp add del mod">
        <pc:chgData name="Makhloufi, Liticia" userId="e262a7f8-52fd-49e2-a490-a4e009c1bc49" providerId="ADAL" clId="{42333374-CF03-428A-887D-EA5604DEB753}" dt="2025-10-22T10:44:23.520" v="3330" actId="47"/>
        <pc:sldMkLst>
          <pc:docMk/>
          <pc:sldMk cId="3296548873" sldId="309"/>
        </pc:sldMkLst>
        <pc:spChg chg="del mod">
          <ac:chgData name="Makhloufi, Liticia" userId="e262a7f8-52fd-49e2-a490-a4e009c1bc49" providerId="ADAL" clId="{42333374-CF03-428A-887D-EA5604DEB753}" dt="2025-10-22T10:44:20.983" v="3329" actId="478"/>
          <ac:spMkLst>
            <pc:docMk/>
            <pc:sldMk cId="3296548873" sldId="309"/>
            <ac:spMk id="4" creationId="{1BFA17BE-91AE-FB4E-2D60-431F7CB66ADD}"/>
          </ac:spMkLst>
        </pc:spChg>
        <pc:picChg chg="del">
          <ac:chgData name="Makhloufi, Liticia" userId="e262a7f8-52fd-49e2-a490-a4e009c1bc49" providerId="ADAL" clId="{42333374-CF03-428A-887D-EA5604DEB753}" dt="2025-10-22T10:44:07.111" v="3326" actId="478"/>
          <ac:picMkLst>
            <pc:docMk/>
            <pc:sldMk cId="3296548873" sldId="309"/>
            <ac:picMk id="17410" creationId="{CA18BDCE-1E89-CB1E-7A74-1B58296996EA}"/>
          </ac:picMkLst>
        </pc:picChg>
      </pc:sldChg>
      <pc:sldChg chg="addSp delSp modSp add mod modTransition modAnim">
        <pc:chgData name="Makhloufi, Liticia" userId="e262a7f8-52fd-49e2-a490-a4e009c1bc49" providerId="ADAL" clId="{42333374-CF03-428A-887D-EA5604DEB753}" dt="2025-10-22T12:33:26.931" v="5082"/>
        <pc:sldMkLst>
          <pc:docMk/>
          <pc:sldMk cId="3483702335" sldId="309"/>
        </pc:sldMkLst>
        <pc:spChg chg="add mod">
          <ac:chgData name="Makhloufi, Liticia" userId="e262a7f8-52fd-49e2-a490-a4e009c1bc49" providerId="ADAL" clId="{42333374-CF03-428A-887D-EA5604DEB753}" dt="2025-10-22T10:46:43.981" v="3362" actId="1076"/>
          <ac:spMkLst>
            <pc:docMk/>
            <pc:sldMk cId="3483702335" sldId="309"/>
            <ac:spMk id="2" creationId="{C2D2A8F4-ABA2-5D9C-B546-D0F6F5DCF61D}"/>
          </ac:spMkLst>
        </pc:spChg>
        <pc:spChg chg="del">
          <ac:chgData name="Makhloufi, Liticia" userId="e262a7f8-52fd-49e2-a490-a4e009c1bc49" providerId="ADAL" clId="{42333374-CF03-428A-887D-EA5604DEB753}" dt="2025-10-22T10:45:38.801" v="3350" actId="478"/>
          <ac:spMkLst>
            <pc:docMk/>
            <pc:sldMk cId="3483702335" sldId="309"/>
            <ac:spMk id="4" creationId="{F9F4F7F1-9BA7-A190-E71D-CA2BDC8DC6B9}"/>
          </ac:spMkLst>
        </pc:spChg>
        <pc:spChg chg="mod">
          <ac:chgData name="Makhloufi, Liticia" userId="e262a7f8-52fd-49e2-a490-a4e009c1bc49" providerId="ADAL" clId="{42333374-CF03-428A-887D-EA5604DEB753}" dt="2025-10-22T11:12:42.880" v="3680" actId="13822"/>
          <ac:spMkLst>
            <pc:docMk/>
            <pc:sldMk cId="3483702335" sldId="309"/>
            <ac:spMk id="5" creationId="{3D3A9EAA-C1B3-B3CC-81D3-632C785FAB10}"/>
          </ac:spMkLst>
        </pc:spChg>
        <pc:spChg chg="mod">
          <ac:chgData name="Makhloufi, Liticia" userId="e262a7f8-52fd-49e2-a490-a4e009c1bc49" providerId="ADAL" clId="{42333374-CF03-428A-887D-EA5604DEB753}" dt="2025-10-22T11:12:23.580" v="3678" actId="13822"/>
          <ac:spMkLst>
            <pc:docMk/>
            <pc:sldMk cId="3483702335" sldId="309"/>
            <ac:spMk id="6" creationId="{57009CD4-ECBB-7999-1B87-58CC62A75BF6}"/>
          </ac:spMkLst>
        </pc:spChg>
        <pc:spChg chg="mod">
          <ac:chgData name="Makhloufi, Liticia" userId="e262a7f8-52fd-49e2-a490-a4e009c1bc49" providerId="ADAL" clId="{42333374-CF03-428A-887D-EA5604DEB753}" dt="2025-10-22T11:13:21.581" v="3686" actId="313"/>
          <ac:spMkLst>
            <pc:docMk/>
            <pc:sldMk cId="3483702335" sldId="309"/>
            <ac:spMk id="12" creationId="{F6568389-CF21-BD4E-1B50-77A9F5E44E5E}"/>
          </ac:spMkLst>
        </pc:spChg>
        <pc:grpChg chg="mod">
          <ac:chgData name="Makhloufi, Liticia" userId="e262a7f8-52fd-49e2-a490-a4e009c1bc49" providerId="ADAL" clId="{42333374-CF03-428A-887D-EA5604DEB753}" dt="2025-10-22T10:47:03.376" v="3366" actId="1076"/>
          <ac:grpSpMkLst>
            <pc:docMk/>
            <pc:sldMk cId="3483702335" sldId="309"/>
            <ac:grpSpMk id="14" creationId="{E5E8A829-B137-F3D6-D57C-C1A08CAC2F2A}"/>
          </ac:grpSpMkLst>
        </pc:grpChg>
      </pc:sldChg>
      <pc:sldChg chg="new del">
        <pc:chgData name="Makhloufi, Liticia" userId="e262a7f8-52fd-49e2-a490-a4e009c1bc49" providerId="ADAL" clId="{42333374-CF03-428A-887D-EA5604DEB753}" dt="2025-10-22T10:43:32.432" v="3324" actId="680"/>
        <pc:sldMkLst>
          <pc:docMk/>
          <pc:sldMk cId="3908090637" sldId="309"/>
        </pc:sldMkLst>
      </pc:sldChg>
      <pc:sldChg chg="new del">
        <pc:chgData name="Makhloufi, Liticia" userId="e262a7f8-52fd-49e2-a490-a4e009c1bc49" providerId="ADAL" clId="{42333374-CF03-428A-887D-EA5604DEB753}" dt="2025-10-22T10:48:32.052" v="3381" actId="47"/>
        <pc:sldMkLst>
          <pc:docMk/>
          <pc:sldMk cId="2012434103" sldId="310"/>
        </pc:sldMkLst>
      </pc:sldChg>
      <pc:sldChg chg="addSp delSp modSp add mod modTransition">
        <pc:chgData name="Makhloufi, Liticia" userId="e262a7f8-52fd-49e2-a490-a4e009c1bc49" providerId="ADAL" clId="{42333374-CF03-428A-887D-EA5604DEB753}" dt="2025-10-22T12:33:30.572" v="5083"/>
        <pc:sldMkLst>
          <pc:docMk/>
          <pc:sldMk cId="929922445" sldId="311"/>
        </pc:sldMkLst>
        <pc:spChg chg="mod">
          <ac:chgData name="Makhloufi, Liticia" userId="e262a7f8-52fd-49e2-a490-a4e009c1bc49" providerId="ADAL" clId="{42333374-CF03-428A-887D-EA5604DEB753}" dt="2025-10-22T10:48:18.734" v="3379" actId="14100"/>
          <ac:spMkLst>
            <pc:docMk/>
            <pc:sldMk cId="929922445" sldId="311"/>
            <ac:spMk id="4" creationId="{66EC49A7-C084-4725-7D9B-1127DF190A52}"/>
          </ac:spMkLst>
        </pc:spChg>
        <pc:spChg chg="mod">
          <ac:chgData name="Makhloufi, Liticia" userId="e262a7f8-52fd-49e2-a490-a4e009c1bc49" providerId="ADAL" clId="{42333374-CF03-428A-887D-EA5604DEB753}" dt="2025-10-22T10:47:59.775" v="3372" actId="20577"/>
          <ac:spMkLst>
            <pc:docMk/>
            <pc:sldMk cId="929922445" sldId="311"/>
            <ac:spMk id="5" creationId="{58FAD9E4-EBB3-73A4-F8E5-B592592E0731}"/>
          </ac:spMkLst>
        </pc:spChg>
        <pc:picChg chg="add">
          <ac:chgData name="Makhloufi, Liticia" userId="e262a7f8-52fd-49e2-a490-a4e009c1bc49" providerId="ADAL" clId="{42333374-CF03-428A-887D-EA5604DEB753}" dt="2025-10-22T10:52:13.330" v="3421"/>
          <ac:picMkLst>
            <pc:docMk/>
            <pc:sldMk cId="929922445" sldId="311"/>
            <ac:picMk id="2" creationId="{B6A0E3D3-B746-E386-017A-336E7D3C769C}"/>
          </ac:picMkLst>
        </pc:picChg>
        <pc:picChg chg="del">
          <ac:chgData name="Makhloufi, Liticia" userId="e262a7f8-52fd-49e2-a490-a4e009c1bc49" providerId="ADAL" clId="{42333374-CF03-428A-887D-EA5604DEB753}" dt="2025-10-22T10:48:01.064" v="3373" actId="478"/>
          <ac:picMkLst>
            <pc:docMk/>
            <pc:sldMk cId="929922445" sldId="311"/>
            <ac:picMk id="17410" creationId="{C3246827-487A-EDB8-F8DF-37DB65DF04B2}"/>
          </ac:picMkLst>
        </pc:picChg>
        <pc:picChg chg="add mod">
          <ac:chgData name="Makhloufi, Liticia" userId="e262a7f8-52fd-49e2-a490-a4e009c1bc49" providerId="ADAL" clId="{42333374-CF03-428A-887D-EA5604DEB753}" dt="2025-10-22T10:48:23.130" v="3380" actId="1076"/>
          <ac:picMkLst>
            <pc:docMk/>
            <pc:sldMk cId="929922445" sldId="311"/>
            <ac:picMk id="20482" creationId="{8D1AE707-0F93-8140-C59A-06C46C5D76D2}"/>
          </ac:picMkLst>
        </pc:picChg>
      </pc:sldChg>
      <pc:sldChg chg="addSp delSp modSp add mod modTransition">
        <pc:chgData name="Makhloufi, Liticia" userId="e262a7f8-52fd-49e2-a490-a4e009c1bc49" providerId="ADAL" clId="{42333374-CF03-428A-887D-EA5604DEB753}" dt="2025-10-22T12:33:34.717" v="5084"/>
        <pc:sldMkLst>
          <pc:docMk/>
          <pc:sldMk cId="2884407212" sldId="312"/>
        </pc:sldMkLst>
        <pc:spChg chg="mod">
          <ac:chgData name="Makhloufi, Liticia" userId="e262a7f8-52fd-49e2-a490-a4e009c1bc49" providerId="ADAL" clId="{42333374-CF03-428A-887D-EA5604DEB753}" dt="2025-10-22T10:59:26.823" v="3507" actId="14100"/>
          <ac:spMkLst>
            <pc:docMk/>
            <pc:sldMk cId="2884407212" sldId="312"/>
            <ac:spMk id="4" creationId="{2AD17616-931F-9720-B5EA-1316D7E52138}"/>
          </ac:spMkLst>
        </pc:spChg>
        <pc:spChg chg="mod">
          <ac:chgData name="Makhloufi, Liticia" userId="e262a7f8-52fd-49e2-a490-a4e009c1bc49" providerId="ADAL" clId="{42333374-CF03-428A-887D-EA5604DEB753}" dt="2025-10-22T10:59:45.127" v="3513" actId="1076"/>
          <ac:spMkLst>
            <pc:docMk/>
            <pc:sldMk cId="2884407212" sldId="312"/>
            <ac:spMk id="5" creationId="{DAD0A34C-2139-9ED8-5350-210399C27A88}"/>
          </ac:spMkLst>
        </pc:spChg>
        <pc:picChg chg="add mod">
          <ac:chgData name="Makhloufi, Liticia" userId="e262a7f8-52fd-49e2-a490-a4e009c1bc49" providerId="ADAL" clId="{42333374-CF03-428A-887D-EA5604DEB753}" dt="2025-10-22T10:59:35.405" v="3511" actId="1076"/>
          <ac:picMkLst>
            <pc:docMk/>
            <pc:sldMk cId="2884407212" sldId="312"/>
            <ac:picMk id="5122" creationId="{529E5737-A86D-DAC2-1EF8-F8EFB1826BEE}"/>
          </ac:picMkLst>
        </pc:picChg>
        <pc:picChg chg="del">
          <ac:chgData name="Makhloufi, Liticia" userId="e262a7f8-52fd-49e2-a490-a4e009c1bc49" providerId="ADAL" clId="{42333374-CF03-428A-887D-EA5604DEB753}" dt="2025-10-22T10:49:06.555" v="3385" actId="478"/>
          <ac:picMkLst>
            <pc:docMk/>
            <pc:sldMk cId="2884407212" sldId="312"/>
            <ac:picMk id="20482" creationId="{D56A4FAC-7A16-899B-6378-D4780C82E09A}"/>
          </ac:picMkLst>
        </pc:picChg>
      </pc:sldChg>
      <pc:sldChg chg="modSp add mod ord modTransition modAnim">
        <pc:chgData name="Makhloufi, Liticia" userId="e262a7f8-52fd-49e2-a490-a4e009c1bc49" providerId="ADAL" clId="{42333374-CF03-428A-887D-EA5604DEB753}" dt="2025-10-22T12:33:47.097" v="5088"/>
        <pc:sldMkLst>
          <pc:docMk/>
          <pc:sldMk cId="2458479638" sldId="313"/>
        </pc:sldMkLst>
        <pc:spChg chg="mod">
          <ac:chgData name="Makhloufi, Liticia" userId="e262a7f8-52fd-49e2-a490-a4e009c1bc49" providerId="ADAL" clId="{42333374-CF03-428A-887D-EA5604DEB753}" dt="2025-10-22T11:12:35.764" v="3679" actId="13822"/>
          <ac:spMkLst>
            <pc:docMk/>
            <pc:sldMk cId="2458479638" sldId="313"/>
            <ac:spMk id="5" creationId="{4D51CE26-B42C-D1B4-C7E9-D7EE88933BA5}"/>
          </ac:spMkLst>
        </pc:spChg>
        <pc:spChg chg="mod">
          <ac:chgData name="Makhloufi, Liticia" userId="e262a7f8-52fd-49e2-a490-a4e009c1bc49" providerId="ADAL" clId="{42333374-CF03-428A-887D-EA5604DEB753}" dt="2025-10-22T11:12:53.563" v="3681" actId="13822"/>
          <ac:spMkLst>
            <pc:docMk/>
            <pc:sldMk cId="2458479638" sldId="313"/>
            <ac:spMk id="6" creationId="{8BD2AB05-5895-49D7-0D54-9D1B831C37C1}"/>
          </ac:spMkLst>
        </pc:spChg>
        <pc:spChg chg="mod">
          <ac:chgData name="Makhloufi, Liticia" userId="e262a7f8-52fd-49e2-a490-a4e009c1bc49" providerId="ADAL" clId="{42333374-CF03-428A-887D-EA5604DEB753}" dt="2025-10-22T11:13:12.482" v="3684" actId="2085"/>
          <ac:spMkLst>
            <pc:docMk/>
            <pc:sldMk cId="2458479638" sldId="313"/>
            <ac:spMk id="12" creationId="{FA695AF3-D8F4-6B49-9E4A-358C82978E59}"/>
          </ac:spMkLst>
        </pc:spChg>
      </pc:sldChg>
      <pc:sldChg chg="modSp add del mod">
        <pc:chgData name="Makhloufi, Liticia" userId="e262a7f8-52fd-49e2-a490-a4e009c1bc49" providerId="ADAL" clId="{42333374-CF03-428A-887D-EA5604DEB753}" dt="2025-10-22T10:50:49.342" v="3399" actId="47"/>
        <pc:sldMkLst>
          <pc:docMk/>
          <pc:sldMk cId="2584722124" sldId="313"/>
        </pc:sldMkLst>
        <pc:spChg chg="mod">
          <ac:chgData name="Makhloufi, Liticia" userId="e262a7f8-52fd-49e2-a490-a4e009c1bc49" providerId="ADAL" clId="{42333374-CF03-428A-887D-EA5604DEB753}" dt="2025-10-22T10:50:47.784" v="3398"/>
          <ac:spMkLst>
            <pc:docMk/>
            <pc:sldMk cId="2584722124" sldId="313"/>
            <ac:spMk id="5" creationId="{02892EAE-D5BF-CFFF-B2C2-0098636E5356}"/>
          </ac:spMkLst>
        </pc:spChg>
      </pc:sldChg>
      <pc:sldChg chg="add del ord setBg">
        <pc:chgData name="Makhloufi, Liticia" userId="e262a7f8-52fd-49e2-a490-a4e009c1bc49" providerId="ADAL" clId="{42333374-CF03-428A-887D-EA5604DEB753}" dt="2025-10-22T10:52:11.477" v="3420"/>
        <pc:sldMkLst>
          <pc:docMk/>
          <pc:sldMk cId="2381566714" sldId="314"/>
        </pc:sldMkLst>
      </pc:sldChg>
      <pc:sldChg chg="addSp delSp modSp add mod ord modTransition modAnim">
        <pc:chgData name="Makhloufi, Liticia" userId="e262a7f8-52fd-49e2-a490-a4e009c1bc49" providerId="ADAL" clId="{42333374-CF03-428A-887D-EA5604DEB753}" dt="2025-10-22T12:33:56.340" v="5090"/>
        <pc:sldMkLst>
          <pc:docMk/>
          <pc:sldMk cId="4042902114" sldId="314"/>
        </pc:sldMkLst>
        <pc:spChg chg="add del">
          <ac:chgData name="Makhloufi, Liticia" userId="e262a7f8-52fd-49e2-a490-a4e009c1bc49" providerId="ADAL" clId="{42333374-CF03-428A-887D-EA5604DEB753}" dt="2025-10-22T10:52:46.442" v="3429" actId="22"/>
          <ac:spMkLst>
            <pc:docMk/>
            <pc:sldMk cId="4042902114" sldId="314"/>
            <ac:spMk id="3" creationId="{4764739A-3A0D-B7D7-C59A-11A40B08330B}"/>
          </ac:spMkLst>
        </pc:spChg>
        <pc:spChg chg="mod">
          <ac:chgData name="Makhloufi, Liticia" userId="e262a7f8-52fd-49e2-a490-a4e009c1bc49" providerId="ADAL" clId="{42333374-CF03-428A-887D-EA5604DEB753}" dt="2025-10-22T10:52:39.913" v="3426" actId="14100"/>
          <ac:spMkLst>
            <pc:docMk/>
            <pc:sldMk cId="4042902114" sldId="314"/>
            <ac:spMk id="4" creationId="{81CF3E66-7494-B8C1-4469-CD31744A2943}"/>
          </ac:spMkLst>
        </pc:spChg>
        <pc:spChg chg="mod">
          <ac:chgData name="Makhloufi, Liticia" userId="e262a7f8-52fd-49e2-a490-a4e009c1bc49" providerId="ADAL" clId="{42333374-CF03-428A-887D-EA5604DEB753}" dt="2025-10-22T10:52:36.788" v="3425"/>
          <ac:spMkLst>
            <pc:docMk/>
            <pc:sldMk cId="4042902114" sldId="314"/>
            <ac:spMk id="5" creationId="{F07A933B-22A4-7042-3E8A-67E262947ABC}"/>
          </ac:spMkLst>
        </pc:spChg>
        <pc:spChg chg="add del">
          <ac:chgData name="Makhloufi, Liticia" userId="e262a7f8-52fd-49e2-a490-a4e009c1bc49" providerId="ADAL" clId="{42333374-CF03-428A-887D-EA5604DEB753}" dt="2025-10-22T10:52:53.457" v="3431" actId="22"/>
          <ac:spMkLst>
            <pc:docMk/>
            <pc:sldMk cId="4042902114" sldId="314"/>
            <ac:spMk id="7" creationId="{39D9BD5E-43A1-1971-131A-AF83A53AFEEA}"/>
          </ac:spMkLst>
        </pc:spChg>
        <pc:spChg chg="add del mod">
          <ac:chgData name="Makhloufi, Liticia" userId="e262a7f8-52fd-49e2-a490-a4e009c1bc49" providerId="ADAL" clId="{42333374-CF03-428A-887D-EA5604DEB753}" dt="2025-10-22T10:53:04.956" v="3435" actId="22"/>
          <ac:spMkLst>
            <pc:docMk/>
            <pc:sldMk cId="4042902114" sldId="314"/>
            <ac:spMk id="9" creationId="{39B6D2C5-02F6-6578-7ED4-2339DEFB107A}"/>
          </ac:spMkLst>
        </pc:spChg>
        <pc:spChg chg="add mod">
          <ac:chgData name="Makhloufi, Liticia" userId="e262a7f8-52fd-49e2-a490-a4e009c1bc49" providerId="ADAL" clId="{42333374-CF03-428A-887D-EA5604DEB753}" dt="2025-10-22T11:13:35.504" v="3687" actId="13822"/>
          <ac:spMkLst>
            <pc:docMk/>
            <pc:sldMk cId="4042902114" sldId="314"/>
            <ac:spMk id="12" creationId="{5DDCEE28-6EA0-167D-1DD5-23ECCFFBA4AE}"/>
          </ac:spMkLst>
        </pc:spChg>
        <pc:picChg chg="add mod">
          <ac:chgData name="Makhloufi, Liticia" userId="e262a7f8-52fd-49e2-a490-a4e009c1bc49" providerId="ADAL" clId="{42333374-CF03-428A-887D-EA5604DEB753}" dt="2025-10-22T10:53:32.564" v="3440" actId="1076"/>
          <ac:picMkLst>
            <pc:docMk/>
            <pc:sldMk cId="4042902114" sldId="314"/>
            <ac:picMk id="11" creationId="{292DCA2E-CA72-07FB-7855-9D9D9D42DCD4}"/>
          </ac:picMkLst>
        </pc:picChg>
        <pc:picChg chg="del">
          <ac:chgData name="Makhloufi, Liticia" userId="e262a7f8-52fd-49e2-a490-a4e009c1bc49" providerId="ADAL" clId="{42333374-CF03-428A-887D-EA5604DEB753}" dt="2025-10-22T10:52:40.596" v="3427" actId="478"/>
          <ac:picMkLst>
            <pc:docMk/>
            <pc:sldMk cId="4042902114" sldId="314"/>
            <ac:picMk id="20482" creationId="{91A83FD3-4C3F-B032-BC32-E1FC5FE0526B}"/>
          </ac:picMkLst>
        </pc:picChg>
      </pc:sldChg>
      <pc:sldChg chg="new del">
        <pc:chgData name="Makhloufi, Liticia" userId="e262a7f8-52fd-49e2-a490-a4e009c1bc49" providerId="ADAL" clId="{42333374-CF03-428A-887D-EA5604DEB753}" dt="2025-10-22T10:54:13.850" v="3453" actId="47"/>
        <pc:sldMkLst>
          <pc:docMk/>
          <pc:sldMk cId="853105819" sldId="315"/>
        </pc:sldMkLst>
      </pc:sldChg>
      <pc:sldChg chg="modSp add mod ord modTransition">
        <pc:chgData name="Makhloufi, Liticia" userId="e262a7f8-52fd-49e2-a490-a4e009c1bc49" providerId="ADAL" clId="{42333374-CF03-428A-887D-EA5604DEB753}" dt="2025-10-22T12:34:00.013" v="5091"/>
        <pc:sldMkLst>
          <pc:docMk/>
          <pc:sldMk cId="3566074337" sldId="315"/>
        </pc:sldMkLst>
        <pc:spChg chg="mod">
          <ac:chgData name="Makhloufi, Liticia" userId="e262a7f8-52fd-49e2-a490-a4e009c1bc49" providerId="ADAL" clId="{42333374-CF03-428A-887D-EA5604DEB753}" dt="2025-10-22T10:54:44.500" v="3467" actId="20577"/>
          <ac:spMkLst>
            <pc:docMk/>
            <pc:sldMk cId="3566074337" sldId="315"/>
            <ac:spMk id="5" creationId="{453FC1EE-C0EE-58EB-A16F-6A94025022F8}"/>
          </ac:spMkLst>
        </pc:spChg>
      </pc:sldChg>
      <pc:sldChg chg="addSp delSp modSp new mod ord modTransition">
        <pc:chgData name="Makhloufi, Liticia" userId="e262a7f8-52fd-49e2-a490-a4e009c1bc49" providerId="ADAL" clId="{42333374-CF03-428A-887D-EA5604DEB753}" dt="2025-10-22T12:37:04.500" v="5126"/>
        <pc:sldMkLst>
          <pc:docMk/>
          <pc:sldMk cId="789337579" sldId="316"/>
        </pc:sldMkLst>
        <pc:spChg chg="del">
          <ac:chgData name="Makhloufi, Liticia" userId="e262a7f8-52fd-49e2-a490-a4e009c1bc49" providerId="ADAL" clId="{42333374-CF03-428A-887D-EA5604DEB753}" dt="2025-10-22T10:55:44.542" v="3471" actId="478"/>
          <ac:spMkLst>
            <pc:docMk/>
            <pc:sldMk cId="789337579" sldId="316"/>
            <ac:spMk id="2" creationId="{964AED2B-FEEB-5A0C-8ACC-A31A19E4A688}"/>
          </ac:spMkLst>
        </pc:spChg>
        <pc:spChg chg="del">
          <ac:chgData name="Makhloufi, Liticia" userId="e262a7f8-52fd-49e2-a490-a4e009c1bc49" providerId="ADAL" clId="{42333374-CF03-428A-887D-EA5604DEB753}" dt="2025-10-22T10:55:45.661" v="3472" actId="478"/>
          <ac:spMkLst>
            <pc:docMk/>
            <pc:sldMk cId="789337579" sldId="316"/>
            <ac:spMk id="3" creationId="{D2AB7AB9-711B-08D5-BE0F-497777ED5282}"/>
          </ac:spMkLst>
        </pc:spChg>
        <pc:picChg chg="add mod">
          <ac:chgData name="Makhloufi, Liticia" userId="e262a7f8-52fd-49e2-a490-a4e009c1bc49" providerId="ADAL" clId="{42333374-CF03-428A-887D-EA5604DEB753}" dt="2025-10-22T10:56:59.363" v="3487" actId="1076"/>
          <ac:picMkLst>
            <pc:docMk/>
            <pc:sldMk cId="789337579" sldId="316"/>
            <ac:picMk id="4" creationId="{3AEF0F0A-B7C9-95F9-94C4-9E7AC2363EB0}"/>
          </ac:picMkLst>
        </pc:picChg>
        <pc:picChg chg="add mod">
          <ac:chgData name="Makhloufi, Liticia" userId="e262a7f8-52fd-49e2-a490-a4e009c1bc49" providerId="ADAL" clId="{42333374-CF03-428A-887D-EA5604DEB753}" dt="2025-10-22T10:58:18.297" v="3496" actId="732"/>
          <ac:picMkLst>
            <pc:docMk/>
            <pc:sldMk cId="789337579" sldId="316"/>
            <ac:picMk id="22530" creationId="{6BB5C604-4953-90B8-6572-EB479743F1AB}"/>
          </ac:picMkLst>
        </pc:picChg>
        <pc:picChg chg="add mod">
          <ac:chgData name="Makhloufi, Liticia" userId="e262a7f8-52fd-49e2-a490-a4e009c1bc49" providerId="ADAL" clId="{42333374-CF03-428A-887D-EA5604DEB753}" dt="2025-10-22T10:57:46.135" v="3492" actId="1076"/>
          <ac:picMkLst>
            <pc:docMk/>
            <pc:sldMk cId="789337579" sldId="316"/>
            <ac:picMk id="22532" creationId="{68A09BEE-1624-C7A9-FC2B-FD227C583EED}"/>
          </ac:picMkLst>
        </pc:picChg>
      </pc:sldChg>
      <pc:sldChg chg="new del">
        <pc:chgData name="Makhloufi, Liticia" userId="e262a7f8-52fd-49e2-a490-a4e009c1bc49" providerId="ADAL" clId="{42333374-CF03-428A-887D-EA5604DEB753}" dt="2025-10-22T10:58:07.908" v="3494" actId="47"/>
        <pc:sldMkLst>
          <pc:docMk/>
          <pc:sldMk cId="152134656" sldId="317"/>
        </pc:sldMkLst>
      </pc:sldChg>
      <pc:sldChg chg="addSp modSp add mod modAnim">
        <pc:chgData name="Makhloufi, Liticia" userId="e262a7f8-52fd-49e2-a490-a4e009c1bc49" providerId="ADAL" clId="{42333374-CF03-428A-887D-EA5604DEB753}" dt="2025-10-22T12:34:22.651" v="5093"/>
        <pc:sldMkLst>
          <pc:docMk/>
          <pc:sldMk cId="3130582704" sldId="317"/>
        </pc:sldMkLst>
        <pc:spChg chg="mod">
          <ac:chgData name="Makhloufi, Liticia" userId="e262a7f8-52fd-49e2-a490-a4e009c1bc49" providerId="ADAL" clId="{42333374-CF03-428A-887D-EA5604DEB753}" dt="2025-10-22T11:14:07.908" v="3690" actId="13822"/>
          <ac:spMkLst>
            <pc:docMk/>
            <pc:sldMk cId="3130582704" sldId="317"/>
            <ac:spMk id="3" creationId="{7E5CDB71-05D1-B4D8-BDB0-B3500237E192}"/>
          </ac:spMkLst>
        </pc:spChg>
        <pc:spChg chg="mod">
          <ac:chgData name="Makhloufi, Liticia" userId="e262a7f8-52fd-49e2-a490-a4e009c1bc49" providerId="ADAL" clId="{42333374-CF03-428A-887D-EA5604DEB753}" dt="2025-10-22T11:01:16.693" v="3515"/>
          <ac:spMkLst>
            <pc:docMk/>
            <pc:sldMk cId="3130582704" sldId="317"/>
            <ac:spMk id="4" creationId="{A1A8E3B1-0066-05C3-2F2A-1F6958CAD401}"/>
          </ac:spMkLst>
        </pc:spChg>
        <pc:spChg chg="mod">
          <ac:chgData name="Makhloufi, Liticia" userId="e262a7f8-52fd-49e2-a490-a4e009c1bc49" providerId="ADAL" clId="{42333374-CF03-428A-887D-EA5604DEB753}" dt="2025-10-22T11:13:53.029" v="3688" actId="13822"/>
          <ac:spMkLst>
            <pc:docMk/>
            <pc:sldMk cId="3130582704" sldId="317"/>
            <ac:spMk id="5" creationId="{3F3C198E-7498-4AB9-D535-58E64D1932DE}"/>
          </ac:spMkLst>
        </pc:spChg>
        <pc:spChg chg="mod">
          <ac:chgData name="Makhloufi, Liticia" userId="e262a7f8-52fd-49e2-a490-a4e009c1bc49" providerId="ADAL" clId="{42333374-CF03-428A-887D-EA5604DEB753}" dt="2025-10-22T11:13:59.926" v="3689" actId="13822"/>
          <ac:spMkLst>
            <pc:docMk/>
            <pc:sldMk cId="3130582704" sldId="317"/>
            <ac:spMk id="6" creationId="{F7049DA0-0E39-D86D-00F4-2B7F0C57C7BC}"/>
          </ac:spMkLst>
        </pc:spChg>
        <pc:spChg chg="mod">
          <ac:chgData name="Makhloufi, Liticia" userId="e262a7f8-52fd-49e2-a490-a4e009c1bc49" providerId="ADAL" clId="{42333374-CF03-428A-887D-EA5604DEB753}" dt="2025-10-22T11:02:50.539" v="3533" actId="122"/>
          <ac:spMkLst>
            <pc:docMk/>
            <pc:sldMk cId="3130582704" sldId="317"/>
            <ac:spMk id="7" creationId="{BB971524-2838-A673-362E-35E09BE73BCF}"/>
          </ac:spMkLst>
        </pc:spChg>
        <pc:spChg chg="mod">
          <ac:chgData name="Makhloufi, Liticia" userId="e262a7f8-52fd-49e2-a490-a4e009c1bc49" providerId="ADAL" clId="{42333374-CF03-428A-887D-EA5604DEB753}" dt="2025-10-22T11:02:52.604" v="3534" actId="122"/>
          <ac:spMkLst>
            <pc:docMk/>
            <pc:sldMk cId="3130582704" sldId="317"/>
            <ac:spMk id="12" creationId="{A2C6156E-BD85-170C-688E-430B64475C26}"/>
          </ac:spMkLst>
        </pc:spChg>
        <pc:grpChg chg="add mod">
          <ac:chgData name="Makhloufi, Liticia" userId="e262a7f8-52fd-49e2-a490-a4e009c1bc49" providerId="ADAL" clId="{42333374-CF03-428A-887D-EA5604DEB753}" dt="2025-10-22T11:03:04.933" v="3538" actId="12788"/>
          <ac:grpSpMkLst>
            <pc:docMk/>
            <pc:sldMk cId="3130582704" sldId="317"/>
            <ac:grpSpMk id="2" creationId="{A6BDD4C4-F6E5-B547-280D-62E82D86D38D}"/>
          </ac:grpSpMkLst>
        </pc:grpChg>
        <pc:grpChg chg="mod">
          <ac:chgData name="Makhloufi, Liticia" userId="e262a7f8-52fd-49e2-a490-a4e009c1bc49" providerId="ADAL" clId="{42333374-CF03-428A-887D-EA5604DEB753}" dt="2025-10-22T11:03:04.933" v="3538" actId="12788"/>
          <ac:grpSpMkLst>
            <pc:docMk/>
            <pc:sldMk cId="3130582704" sldId="317"/>
            <ac:grpSpMk id="14" creationId="{2E7447A9-1458-5E51-C2FD-7629F3C15AFD}"/>
          </ac:grpSpMkLst>
        </pc:grpChg>
      </pc:sldChg>
      <pc:sldChg chg="add del setBg">
        <pc:chgData name="Makhloufi, Liticia" userId="e262a7f8-52fd-49e2-a490-a4e009c1bc49" providerId="ADAL" clId="{42333374-CF03-428A-887D-EA5604DEB753}" dt="2025-10-22T11:03:36.421" v="3540"/>
        <pc:sldMkLst>
          <pc:docMk/>
          <pc:sldMk cId="513745728" sldId="318"/>
        </pc:sldMkLst>
      </pc:sldChg>
      <pc:sldChg chg="modSp add mod modAnim">
        <pc:chgData name="Makhloufi, Liticia" userId="e262a7f8-52fd-49e2-a490-a4e009c1bc49" providerId="ADAL" clId="{42333374-CF03-428A-887D-EA5604DEB753}" dt="2025-10-22T12:34:33.449" v="5095"/>
        <pc:sldMkLst>
          <pc:docMk/>
          <pc:sldMk cId="1101540805" sldId="318"/>
        </pc:sldMkLst>
        <pc:spChg chg="mod">
          <ac:chgData name="Makhloufi, Liticia" userId="e262a7f8-52fd-49e2-a490-a4e009c1bc49" providerId="ADAL" clId="{42333374-CF03-428A-887D-EA5604DEB753}" dt="2025-10-22T11:14:27.023" v="3693" actId="13822"/>
          <ac:spMkLst>
            <pc:docMk/>
            <pc:sldMk cId="1101540805" sldId="318"/>
            <ac:spMk id="3" creationId="{0FC8D4AD-8B3B-CF62-2DE1-CFD119CBDF89}"/>
          </ac:spMkLst>
        </pc:spChg>
        <pc:spChg chg="mod">
          <ac:chgData name="Makhloufi, Liticia" userId="e262a7f8-52fd-49e2-a490-a4e009c1bc49" providerId="ADAL" clId="{42333374-CF03-428A-887D-EA5604DEB753}" dt="2025-10-22T11:03:50.524" v="3542"/>
          <ac:spMkLst>
            <pc:docMk/>
            <pc:sldMk cId="1101540805" sldId="318"/>
            <ac:spMk id="4" creationId="{B5A98ABF-1DC8-F122-0C7E-FDB11D4ACBDF}"/>
          </ac:spMkLst>
        </pc:spChg>
        <pc:spChg chg="mod">
          <ac:chgData name="Makhloufi, Liticia" userId="e262a7f8-52fd-49e2-a490-a4e009c1bc49" providerId="ADAL" clId="{42333374-CF03-428A-887D-EA5604DEB753}" dt="2025-10-22T11:14:17.180" v="3691" actId="13822"/>
          <ac:spMkLst>
            <pc:docMk/>
            <pc:sldMk cId="1101540805" sldId="318"/>
            <ac:spMk id="5" creationId="{0985D4ED-A5B6-AC4A-5FB8-9ADFB0467FAA}"/>
          </ac:spMkLst>
        </pc:spChg>
        <pc:spChg chg="mod">
          <ac:chgData name="Makhloufi, Liticia" userId="e262a7f8-52fd-49e2-a490-a4e009c1bc49" providerId="ADAL" clId="{42333374-CF03-428A-887D-EA5604DEB753}" dt="2025-10-22T11:14:21.031" v="3692" actId="13822"/>
          <ac:spMkLst>
            <pc:docMk/>
            <pc:sldMk cId="1101540805" sldId="318"/>
            <ac:spMk id="6" creationId="{56E2427B-2354-8289-5DDA-81876609A02B}"/>
          </ac:spMkLst>
        </pc:spChg>
        <pc:spChg chg="mod">
          <ac:chgData name="Makhloufi, Liticia" userId="e262a7f8-52fd-49e2-a490-a4e009c1bc49" providerId="ADAL" clId="{42333374-CF03-428A-887D-EA5604DEB753}" dt="2025-10-22T11:04:29.953" v="3548" actId="1076"/>
          <ac:spMkLst>
            <pc:docMk/>
            <pc:sldMk cId="1101540805" sldId="318"/>
            <ac:spMk id="7" creationId="{9712240E-5D9E-7F80-25D5-103106523FF0}"/>
          </ac:spMkLst>
        </pc:spChg>
        <pc:spChg chg="mod">
          <ac:chgData name="Makhloufi, Liticia" userId="e262a7f8-52fd-49e2-a490-a4e009c1bc49" providerId="ADAL" clId="{42333374-CF03-428A-887D-EA5604DEB753}" dt="2025-10-22T11:04:13.595" v="3546" actId="20577"/>
          <ac:spMkLst>
            <pc:docMk/>
            <pc:sldMk cId="1101540805" sldId="318"/>
            <ac:spMk id="12" creationId="{5487A8F5-C27C-472E-FADE-C1DA3758E5FF}"/>
          </ac:spMkLst>
        </pc:spChg>
      </pc:sldChg>
      <pc:sldChg chg="addSp delSp modSp add mod modAnim">
        <pc:chgData name="Makhloufi, Liticia" userId="e262a7f8-52fd-49e2-a490-a4e009c1bc49" providerId="ADAL" clId="{42333374-CF03-428A-887D-EA5604DEB753}" dt="2025-10-22T12:34:42.352" v="5097"/>
        <pc:sldMkLst>
          <pc:docMk/>
          <pc:sldMk cId="2231175107" sldId="319"/>
        </pc:sldMkLst>
        <pc:spChg chg="mod">
          <ac:chgData name="Makhloufi, Liticia" userId="e262a7f8-52fd-49e2-a490-a4e009c1bc49" providerId="ADAL" clId="{42333374-CF03-428A-887D-EA5604DEB753}" dt="2025-10-22T11:14:54.863" v="3696" actId="13822"/>
          <ac:spMkLst>
            <pc:docMk/>
            <pc:sldMk cId="2231175107" sldId="319"/>
            <ac:spMk id="3" creationId="{6664070B-F251-8B5D-21B4-E4CF7D71A2BA}"/>
          </ac:spMkLst>
        </pc:spChg>
        <pc:spChg chg="mod">
          <ac:chgData name="Makhloufi, Liticia" userId="e262a7f8-52fd-49e2-a490-a4e009c1bc49" providerId="ADAL" clId="{42333374-CF03-428A-887D-EA5604DEB753}" dt="2025-10-22T11:04:51.790" v="3552"/>
          <ac:spMkLst>
            <pc:docMk/>
            <pc:sldMk cId="2231175107" sldId="319"/>
            <ac:spMk id="4" creationId="{4D0264BA-8F7D-DD50-6550-3D268815D84C}"/>
          </ac:spMkLst>
        </pc:spChg>
        <pc:spChg chg="mod">
          <ac:chgData name="Makhloufi, Liticia" userId="e262a7f8-52fd-49e2-a490-a4e009c1bc49" providerId="ADAL" clId="{42333374-CF03-428A-887D-EA5604DEB753}" dt="2025-10-22T11:14:40.746" v="3694" actId="13822"/>
          <ac:spMkLst>
            <pc:docMk/>
            <pc:sldMk cId="2231175107" sldId="319"/>
            <ac:spMk id="5" creationId="{203D7139-D1F2-6B6E-D84B-C21D350EC5BA}"/>
          </ac:spMkLst>
        </pc:spChg>
        <pc:spChg chg="mod">
          <ac:chgData name="Makhloufi, Liticia" userId="e262a7f8-52fd-49e2-a490-a4e009c1bc49" providerId="ADAL" clId="{42333374-CF03-428A-887D-EA5604DEB753}" dt="2025-10-22T11:14:45.768" v="3695" actId="13822"/>
          <ac:spMkLst>
            <pc:docMk/>
            <pc:sldMk cId="2231175107" sldId="319"/>
            <ac:spMk id="6" creationId="{900BF671-15BB-42BC-0C5F-8CDFDADEF030}"/>
          </ac:spMkLst>
        </pc:spChg>
        <pc:spChg chg="mod">
          <ac:chgData name="Makhloufi, Liticia" userId="e262a7f8-52fd-49e2-a490-a4e009c1bc49" providerId="ADAL" clId="{42333374-CF03-428A-887D-EA5604DEB753}" dt="2025-10-22T11:05:31.829" v="3558"/>
          <ac:spMkLst>
            <pc:docMk/>
            <pc:sldMk cId="2231175107" sldId="319"/>
            <ac:spMk id="7" creationId="{A0B1E8AB-9ECB-4AEC-CDCF-B24B344D79F8}"/>
          </ac:spMkLst>
        </pc:spChg>
        <pc:spChg chg="add del">
          <ac:chgData name="Makhloufi, Liticia" userId="e262a7f8-52fd-49e2-a490-a4e009c1bc49" providerId="ADAL" clId="{42333374-CF03-428A-887D-EA5604DEB753}" dt="2025-10-22T11:05:43.517" v="3560" actId="22"/>
          <ac:spMkLst>
            <pc:docMk/>
            <pc:sldMk cId="2231175107" sldId="319"/>
            <ac:spMk id="9" creationId="{19E03BB5-7A61-299E-43C2-ADD1BAC313FE}"/>
          </ac:spMkLst>
        </pc:spChg>
        <pc:spChg chg="mod">
          <ac:chgData name="Makhloufi, Liticia" userId="e262a7f8-52fd-49e2-a490-a4e009c1bc49" providerId="ADAL" clId="{42333374-CF03-428A-887D-EA5604DEB753}" dt="2025-10-22T11:05:16.679" v="3555" actId="1076"/>
          <ac:spMkLst>
            <pc:docMk/>
            <pc:sldMk cId="2231175107" sldId="319"/>
            <ac:spMk id="12" creationId="{6C940C32-12AB-5132-5698-FABEBD612E86}"/>
          </ac:spMkLst>
        </pc:spChg>
      </pc:sldChg>
      <pc:sldChg chg="new del">
        <pc:chgData name="Makhloufi, Liticia" userId="e262a7f8-52fd-49e2-a490-a4e009c1bc49" providerId="ADAL" clId="{42333374-CF03-428A-887D-EA5604DEB753}" dt="2025-10-22T11:04:35.399" v="3550" actId="680"/>
        <pc:sldMkLst>
          <pc:docMk/>
          <pc:sldMk cId="3295860690" sldId="319"/>
        </pc:sldMkLst>
      </pc:sldChg>
      <pc:sldChg chg="modSp add mod modAnim">
        <pc:chgData name="Makhloufi, Liticia" userId="e262a7f8-52fd-49e2-a490-a4e009c1bc49" providerId="ADAL" clId="{42333374-CF03-428A-887D-EA5604DEB753}" dt="2025-10-22T12:34:54.962" v="5099"/>
        <pc:sldMkLst>
          <pc:docMk/>
          <pc:sldMk cId="3376199297" sldId="320"/>
        </pc:sldMkLst>
        <pc:spChg chg="mod">
          <ac:chgData name="Makhloufi, Liticia" userId="e262a7f8-52fd-49e2-a490-a4e009c1bc49" providerId="ADAL" clId="{42333374-CF03-428A-887D-EA5604DEB753}" dt="2025-10-22T11:15:20.164" v="3701" actId="13822"/>
          <ac:spMkLst>
            <pc:docMk/>
            <pc:sldMk cId="3376199297" sldId="320"/>
            <ac:spMk id="3" creationId="{E096A2EF-D849-1D86-4C13-3FCC548E10B9}"/>
          </ac:spMkLst>
        </pc:spChg>
        <pc:spChg chg="mod">
          <ac:chgData name="Makhloufi, Liticia" userId="e262a7f8-52fd-49e2-a490-a4e009c1bc49" providerId="ADAL" clId="{42333374-CF03-428A-887D-EA5604DEB753}" dt="2025-10-22T11:06:00.040" v="3563"/>
          <ac:spMkLst>
            <pc:docMk/>
            <pc:sldMk cId="3376199297" sldId="320"/>
            <ac:spMk id="4" creationId="{10B69058-4E3D-1CC7-2DE5-067DC05EADE6}"/>
          </ac:spMkLst>
        </pc:spChg>
        <pc:spChg chg="mod">
          <ac:chgData name="Makhloufi, Liticia" userId="e262a7f8-52fd-49e2-a490-a4e009c1bc49" providerId="ADAL" clId="{42333374-CF03-428A-887D-EA5604DEB753}" dt="2025-10-22T11:15:14.046" v="3699" actId="13822"/>
          <ac:spMkLst>
            <pc:docMk/>
            <pc:sldMk cId="3376199297" sldId="320"/>
            <ac:spMk id="5" creationId="{DA4ED2AF-A5DE-CBF4-F365-D79C42C3575D}"/>
          </ac:spMkLst>
        </pc:spChg>
        <pc:spChg chg="mod">
          <ac:chgData name="Makhloufi, Liticia" userId="e262a7f8-52fd-49e2-a490-a4e009c1bc49" providerId="ADAL" clId="{42333374-CF03-428A-887D-EA5604DEB753}" dt="2025-10-22T11:15:17.195" v="3700" actId="13822"/>
          <ac:spMkLst>
            <pc:docMk/>
            <pc:sldMk cId="3376199297" sldId="320"/>
            <ac:spMk id="6" creationId="{6AEB5324-634C-732C-DCA4-9B9E64C9BE75}"/>
          </ac:spMkLst>
        </pc:spChg>
        <pc:spChg chg="mod">
          <ac:chgData name="Makhloufi, Liticia" userId="e262a7f8-52fd-49e2-a490-a4e009c1bc49" providerId="ADAL" clId="{42333374-CF03-428A-887D-EA5604DEB753}" dt="2025-10-22T11:06:48.340" v="3577" actId="1076"/>
          <ac:spMkLst>
            <pc:docMk/>
            <pc:sldMk cId="3376199297" sldId="320"/>
            <ac:spMk id="7" creationId="{CFE6904D-3398-7D25-1708-0EE0B2E99745}"/>
          </ac:spMkLst>
        </pc:spChg>
        <pc:spChg chg="mod">
          <ac:chgData name="Makhloufi, Liticia" userId="e262a7f8-52fd-49e2-a490-a4e009c1bc49" providerId="ADAL" clId="{42333374-CF03-428A-887D-EA5604DEB753}" dt="2025-10-22T11:06:29.123" v="3571" actId="1076"/>
          <ac:spMkLst>
            <pc:docMk/>
            <pc:sldMk cId="3376199297" sldId="320"/>
            <ac:spMk id="12" creationId="{914135E5-9999-9BB3-DE91-7343EA227C63}"/>
          </ac:spMkLst>
        </pc:spChg>
      </pc:sldChg>
      <pc:sldChg chg="modSp add mod modAnim">
        <pc:chgData name="Makhloufi, Liticia" userId="e262a7f8-52fd-49e2-a490-a4e009c1bc49" providerId="ADAL" clId="{42333374-CF03-428A-887D-EA5604DEB753}" dt="2025-10-22T12:35:04.594" v="5101"/>
        <pc:sldMkLst>
          <pc:docMk/>
          <pc:sldMk cId="1495471036" sldId="321"/>
        </pc:sldMkLst>
        <pc:spChg chg="mod">
          <ac:chgData name="Makhloufi, Liticia" userId="e262a7f8-52fd-49e2-a490-a4e009c1bc49" providerId="ADAL" clId="{42333374-CF03-428A-887D-EA5604DEB753}" dt="2025-10-22T11:15:37.347" v="3705" actId="13822"/>
          <ac:spMkLst>
            <pc:docMk/>
            <pc:sldMk cId="1495471036" sldId="321"/>
            <ac:spMk id="3" creationId="{AC02E8AA-1D0B-E50E-7829-8276221CD6FE}"/>
          </ac:spMkLst>
        </pc:spChg>
        <pc:spChg chg="mod">
          <ac:chgData name="Makhloufi, Liticia" userId="e262a7f8-52fd-49e2-a490-a4e009c1bc49" providerId="ADAL" clId="{42333374-CF03-428A-887D-EA5604DEB753}" dt="2025-10-22T11:07:34.394" v="3578"/>
          <ac:spMkLst>
            <pc:docMk/>
            <pc:sldMk cId="1495471036" sldId="321"/>
            <ac:spMk id="4" creationId="{89982C02-DB86-957B-6F76-73A07D9C99DC}"/>
          </ac:spMkLst>
        </pc:spChg>
        <pc:spChg chg="mod">
          <ac:chgData name="Makhloufi, Liticia" userId="e262a7f8-52fd-49e2-a490-a4e009c1bc49" providerId="ADAL" clId="{42333374-CF03-428A-887D-EA5604DEB753}" dt="2025-10-22T11:15:24.713" v="3702" actId="13822"/>
          <ac:spMkLst>
            <pc:docMk/>
            <pc:sldMk cId="1495471036" sldId="321"/>
            <ac:spMk id="5" creationId="{C5AE30F0-45C7-B793-83FC-C784A99BC7AF}"/>
          </ac:spMkLst>
        </pc:spChg>
        <pc:spChg chg="mod">
          <ac:chgData name="Makhloufi, Liticia" userId="e262a7f8-52fd-49e2-a490-a4e009c1bc49" providerId="ADAL" clId="{42333374-CF03-428A-887D-EA5604DEB753}" dt="2025-10-22T11:15:28.358" v="3703" actId="13822"/>
          <ac:spMkLst>
            <pc:docMk/>
            <pc:sldMk cId="1495471036" sldId="321"/>
            <ac:spMk id="6" creationId="{FDE8DDB8-BB5D-EA5E-80BD-20F34BFB07AB}"/>
          </ac:spMkLst>
        </pc:spChg>
        <pc:spChg chg="mod">
          <ac:chgData name="Makhloufi, Liticia" userId="e262a7f8-52fd-49e2-a490-a4e009c1bc49" providerId="ADAL" clId="{42333374-CF03-428A-887D-EA5604DEB753}" dt="2025-10-22T11:08:14.968" v="3589" actId="20577"/>
          <ac:spMkLst>
            <pc:docMk/>
            <pc:sldMk cId="1495471036" sldId="321"/>
            <ac:spMk id="7" creationId="{E2839C80-F609-7429-0612-466292AE708A}"/>
          </ac:spMkLst>
        </pc:spChg>
        <pc:spChg chg="mod">
          <ac:chgData name="Makhloufi, Liticia" userId="e262a7f8-52fd-49e2-a490-a4e009c1bc49" providerId="ADAL" clId="{42333374-CF03-428A-887D-EA5604DEB753}" dt="2025-10-22T11:15:32.852" v="3704" actId="1076"/>
          <ac:spMkLst>
            <pc:docMk/>
            <pc:sldMk cId="1495471036" sldId="321"/>
            <ac:spMk id="12" creationId="{E1A9D255-344A-7791-19A7-7BCAEE189B1B}"/>
          </ac:spMkLst>
        </pc:spChg>
      </pc:sldChg>
      <pc:sldChg chg="addSp delSp modSp add mod delAnim modAnim">
        <pc:chgData name="Makhloufi, Liticia" userId="e262a7f8-52fd-49e2-a490-a4e009c1bc49" providerId="ADAL" clId="{42333374-CF03-428A-887D-EA5604DEB753}" dt="2025-10-22T12:45:25.814" v="5145" actId="478"/>
        <pc:sldMkLst>
          <pc:docMk/>
          <pc:sldMk cId="246988522" sldId="322"/>
        </pc:sldMkLst>
        <pc:spChg chg="del topLvl">
          <ac:chgData name="Makhloufi, Liticia" userId="e262a7f8-52fd-49e2-a490-a4e009c1bc49" providerId="ADAL" clId="{42333374-CF03-428A-887D-EA5604DEB753}" dt="2025-10-22T11:10:14.341" v="3627" actId="478"/>
          <ac:spMkLst>
            <pc:docMk/>
            <pc:sldMk cId="246988522" sldId="322"/>
            <ac:spMk id="3" creationId="{90E555CE-2409-5B72-CFEE-9EEB9AACE8CC}"/>
          </ac:spMkLst>
        </pc:spChg>
        <pc:spChg chg="del">
          <ac:chgData name="Makhloufi, Liticia" userId="e262a7f8-52fd-49e2-a490-a4e009c1bc49" providerId="ADAL" clId="{42333374-CF03-428A-887D-EA5604DEB753}" dt="2025-10-22T11:10:24.327" v="3633" actId="478"/>
          <ac:spMkLst>
            <pc:docMk/>
            <pc:sldMk cId="246988522" sldId="322"/>
            <ac:spMk id="4" creationId="{E6C3187D-3787-13E1-E2D8-6E3A13845844}"/>
          </ac:spMkLst>
        </pc:spChg>
        <pc:spChg chg="del">
          <ac:chgData name="Makhloufi, Liticia" userId="e262a7f8-52fd-49e2-a490-a4e009c1bc49" providerId="ADAL" clId="{42333374-CF03-428A-887D-EA5604DEB753}" dt="2025-10-22T11:10:23.186" v="3632" actId="478"/>
          <ac:spMkLst>
            <pc:docMk/>
            <pc:sldMk cId="246988522" sldId="322"/>
            <ac:spMk id="5" creationId="{009ED87E-B778-5F24-CE19-7BC4AE60840E}"/>
          </ac:spMkLst>
        </pc:spChg>
        <pc:spChg chg="del topLvl">
          <ac:chgData name="Makhloufi, Liticia" userId="e262a7f8-52fd-49e2-a490-a4e009c1bc49" providerId="ADAL" clId="{42333374-CF03-428A-887D-EA5604DEB753}" dt="2025-10-22T11:10:21.524" v="3631" actId="478"/>
          <ac:spMkLst>
            <pc:docMk/>
            <pc:sldMk cId="246988522" sldId="322"/>
            <ac:spMk id="6" creationId="{2F81CC0E-099F-7B9B-0D7A-ECC54D34B0D8}"/>
          </ac:spMkLst>
        </pc:spChg>
        <pc:spChg chg="del mod topLvl">
          <ac:chgData name="Makhloufi, Liticia" userId="e262a7f8-52fd-49e2-a490-a4e009c1bc49" providerId="ADAL" clId="{42333374-CF03-428A-887D-EA5604DEB753}" dt="2025-10-22T11:10:17.737" v="3628" actId="478"/>
          <ac:spMkLst>
            <pc:docMk/>
            <pc:sldMk cId="246988522" sldId="322"/>
            <ac:spMk id="7" creationId="{36CEAC77-2F27-97D3-09CD-0D86772592B2}"/>
          </ac:spMkLst>
        </pc:spChg>
        <pc:spChg chg="del mod topLvl">
          <ac:chgData name="Makhloufi, Liticia" userId="e262a7f8-52fd-49e2-a490-a4e009c1bc49" providerId="ADAL" clId="{42333374-CF03-428A-887D-EA5604DEB753}" dt="2025-10-22T11:10:19.976" v="3630" actId="478"/>
          <ac:spMkLst>
            <pc:docMk/>
            <pc:sldMk cId="246988522" sldId="322"/>
            <ac:spMk id="12" creationId="{3229426B-BF9E-EFA9-94F9-C6D51892C194}"/>
          </ac:spMkLst>
        </pc:spChg>
        <pc:spChg chg="del topLvl">
          <ac:chgData name="Makhloufi, Liticia" userId="e262a7f8-52fd-49e2-a490-a4e009c1bc49" providerId="ADAL" clId="{42333374-CF03-428A-887D-EA5604DEB753}" dt="2025-10-22T12:45:25.814" v="5145" actId="478"/>
          <ac:spMkLst>
            <pc:docMk/>
            <pc:sldMk cId="246988522" sldId="322"/>
            <ac:spMk id="16" creationId="{AF96C548-9015-D3A2-8AC4-E2EE3A15BFA5}"/>
          </ac:spMkLst>
        </pc:spChg>
        <pc:spChg chg="add del mod topLvl">
          <ac:chgData name="Makhloufi, Liticia" userId="e262a7f8-52fd-49e2-a490-a4e009c1bc49" providerId="ADAL" clId="{42333374-CF03-428A-887D-EA5604DEB753}" dt="2025-10-22T12:45:23.711" v="5144" actId="478"/>
          <ac:spMkLst>
            <pc:docMk/>
            <pc:sldMk cId="246988522" sldId="322"/>
            <ac:spMk id="17" creationId="{82BC5283-5B1F-DD61-A0A4-FE657D31BF6A}"/>
          </ac:spMkLst>
        </pc:spChg>
        <pc:spChg chg="add mod">
          <ac:chgData name="Makhloufi, Liticia" userId="e262a7f8-52fd-49e2-a490-a4e009c1bc49" providerId="ADAL" clId="{42333374-CF03-428A-887D-EA5604DEB753}" dt="2025-10-22T11:10:25.065" v="3634"/>
          <ac:spMkLst>
            <pc:docMk/>
            <pc:sldMk cId="246988522" sldId="322"/>
            <ac:spMk id="18" creationId="{9B926EBE-2AE2-79FC-A7ED-597220901876}"/>
          </ac:spMkLst>
        </pc:spChg>
        <pc:spChg chg="add mod">
          <ac:chgData name="Makhloufi, Liticia" userId="e262a7f8-52fd-49e2-a490-a4e009c1bc49" providerId="ADAL" clId="{42333374-CF03-428A-887D-EA5604DEB753}" dt="2025-10-22T11:17:31.616" v="3786" actId="2711"/>
          <ac:spMkLst>
            <pc:docMk/>
            <pc:sldMk cId="246988522" sldId="322"/>
            <ac:spMk id="19" creationId="{303C276E-6FAC-08C6-3D37-EBCAF1AADC84}"/>
          </ac:spMkLst>
        </pc:spChg>
        <pc:spChg chg="add mod">
          <ac:chgData name="Makhloufi, Liticia" userId="e262a7f8-52fd-49e2-a490-a4e009c1bc49" providerId="ADAL" clId="{42333374-CF03-428A-887D-EA5604DEB753}" dt="2025-10-22T11:10:25.065" v="3634"/>
          <ac:spMkLst>
            <pc:docMk/>
            <pc:sldMk cId="246988522" sldId="322"/>
            <ac:spMk id="20" creationId="{2762937B-4CA3-CC6F-7F20-9122D2F0F64F}"/>
          </ac:spMkLst>
        </pc:spChg>
        <pc:spChg chg="add mod">
          <ac:chgData name="Makhloufi, Liticia" userId="e262a7f8-52fd-49e2-a490-a4e009c1bc49" providerId="ADAL" clId="{42333374-CF03-428A-887D-EA5604DEB753}" dt="2025-10-22T11:17:27.896" v="3785" actId="2711"/>
          <ac:spMkLst>
            <pc:docMk/>
            <pc:sldMk cId="246988522" sldId="322"/>
            <ac:spMk id="21" creationId="{A05FD358-2676-36C8-7A06-E39C92A87CF0}"/>
          </ac:spMkLst>
        </pc:spChg>
        <pc:spChg chg="add mod">
          <ac:chgData name="Makhloufi, Liticia" userId="e262a7f8-52fd-49e2-a490-a4e009c1bc49" providerId="ADAL" clId="{42333374-CF03-428A-887D-EA5604DEB753}" dt="2025-10-22T11:17:23.894" v="3784" actId="2711"/>
          <ac:spMkLst>
            <pc:docMk/>
            <pc:sldMk cId="246988522" sldId="322"/>
            <ac:spMk id="23" creationId="{B6F0876B-C77B-AF8D-E663-6391F72340C4}"/>
          </ac:spMkLst>
        </pc:spChg>
        <pc:spChg chg="add mod">
          <ac:chgData name="Makhloufi, Liticia" userId="e262a7f8-52fd-49e2-a490-a4e009c1bc49" providerId="ADAL" clId="{42333374-CF03-428A-887D-EA5604DEB753}" dt="2025-10-22T11:10:25.065" v="3634"/>
          <ac:spMkLst>
            <pc:docMk/>
            <pc:sldMk cId="246988522" sldId="322"/>
            <ac:spMk id="24" creationId="{C62A30E9-D864-1CBA-A3B0-D3D0CDD83A74}"/>
          </ac:spMkLst>
        </pc:spChg>
        <pc:spChg chg="add mod">
          <ac:chgData name="Makhloufi, Liticia" userId="e262a7f8-52fd-49e2-a490-a4e009c1bc49" providerId="ADAL" clId="{42333374-CF03-428A-887D-EA5604DEB753}" dt="2025-10-22T11:17:20.649" v="3783" actId="2711"/>
          <ac:spMkLst>
            <pc:docMk/>
            <pc:sldMk cId="246988522" sldId="322"/>
            <ac:spMk id="25" creationId="{51B4BBBA-ACE0-70CF-8DA0-74B141405F29}"/>
          </ac:spMkLst>
        </pc:spChg>
        <pc:spChg chg="add mod">
          <ac:chgData name="Makhloufi, Liticia" userId="e262a7f8-52fd-49e2-a490-a4e009c1bc49" providerId="ADAL" clId="{42333374-CF03-428A-887D-EA5604DEB753}" dt="2025-10-22T11:10:25.065" v="3634"/>
          <ac:spMkLst>
            <pc:docMk/>
            <pc:sldMk cId="246988522" sldId="322"/>
            <ac:spMk id="26" creationId="{796C14FA-E083-CB4E-171D-32D7EA35820D}"/>
          </ac:spMkLst>
        </pc:spChg>
        <pc:spChg chg="add mod">
          <ac:chgData name="Makhloufi, Liticia" userId="e262a7f8-52fd-49e2-a490-a4e009c1bc49" providerId="ADAL" clId="{42333374-CF03-428A-887D-EA5604DEB753}" dt="2025-10-22T11:17:17.303" v="3782" actId="2711"/>
          <ac:spMkLst>
            <pc:docMk/>
            <pc:sldMk cId="246988522" sldId="322"/>
            <ac:spMk id="27" creationId="{0F140963-46BC-EC9C-A1E8-3E7872803EB5}"/>
          </ac:spMkLst>
        </pc:spChg>
        <pc:spChg chg="add mod">
          <ac:chgData name="Makhloufi, Liticia" userId="e262a7f8-52fd-49e2-a490-a4e009c1bc49" providerId="ADAL" clId="{42333374-CF03-428A-887D-EA5604DEB753}" dt="2025-10-22T11:11:10.943" v="3664" actId="1076"/>
          <ac:spMkLst>
            <pc:docMk/>
            <pc:sldMk cId="246988522" sldId="322"/>
            <ac:spMk id="28" creationId="{C09FA136-F84B-BCD7-33BD-0BE30E466EEB}"/>
          </ac:spMkLst>
        </pc:spChg>
        <pc:grpChg chg="del">
          <ac:chgData name="Makhloufi, Liticia" userId="e262a7f8-52fd-49e2-a490-a4e009c1bc49" providerId="ADAL" clId="{42333374-CF03-428A-887D-EA5604DEB753}" dt="2025-10-22T11:10:14.341" v="3627" actId="478"/>
          <ac:grpSpMkLst>
            <pc:docMk/>
            <pc:sldMk cId="246988522" sldId="322"/>
            <ac:grpSpMk id="2" creationId="{1B69D3E9-8F2C-FB63-1E17-9C52B00BED0F}"/>
          </ac:grpSpMkLst>
        </pc:grpChg>
        <pc:grpChg chg="mod">
          <ac:chgData name="Makhloufi, Liticia" userId="e262a7f8-52fd-49e2-a490-a4e009c1bc49" providerId="ADAL" clId="{42333374-CF03-428A-887D-EA5604DEB753}" dt="2025-10-22T11:11:08.444" v="3663" actId="1076"/>
          <ac:grpSpMkLst>
            <pc:docMk/>
            <pc:sldMk cId="246988522" sldId="322"/>
            <ac:grpSpMk id="8" creationId="{8E3AEB35-1879-FA19-0DFD-626E03B55CEF}"/>
          </ac:grpSpMkLst>
        </pc:grpChg>
        <pc:grpChg chg="mod">
          <ac:chgData name="Makhloufi, Liticia" userId="e262a7f8-52fd-49e2-a490-a4e009c1bc49" providerId="ADAL" clId="{42333374-CF03-428A-887D-EA5604DEB753}" dt="2025-10-22T11:11:08.444" v="3663" actId="1076"/>
          <ac:grpSpMkLst>
            <pc:docMk/>
            <pc:sldMk cId="246988522" sldId="322"/>
            <ac:grpSpMk id="9" creationId="{4BA9A16E-1462-F356-1C20-B68F59694D9D}"/>
          </ac:grpSpMkLst>
        </pc:grpChg>
        <pc:grpChg chg="mod">
          <ac:chgData name="Makhloufi, Liticia" userId="e262a7f8-52fd-49e2-a490-a4e009c1bc49" providerId="ADAL" clId="{42333374-CF03-428A-887D-EA5604DEB753}" dt="2025-10-22T11:11:08.444" v="3663" actId="1076"/>
          <ac:grpSpMkLst>
            <pc:docMk/>
            <pc:sldMk cId="246988522" sldId="322"/>
            <ac:grpSpMk id="10" creationId="{FC0C3CF0-C445-2DE0-BCA7-70B9A03B4CF0}"/>
          </ac:grpSpMkLst>
        </pc:grpChg>
        <pc:grpChg chg="mod">
          <ac:chgData name="Makhloufi, Liticia" userId="e262a7f8-52fd-49e2-a490-a4e009c1bc49" providerId="ADAL" clId="{42333374-CF03-428A-887D-EA5604DEB753}" dt="2025-10-22T11:11:08.444" v="3663" actId="1076"/>
          <ac:grpSpMkLst>
            <pc:docMk/>
            <pc:sldMk cId="246988522" sldId="322"/>
            <ac:grpSpMk id="11" creationId="{1B6D405E-8C5E-CA2F-BE34-883005F0EE2E}"/>
          </ac:grpSpMkLst>
        </pc:grpChg>
        <pc:grpChg chg="mod">
          <ac:chgData name="Makhloufi, Liticia" userId="e262a7f8-52fd-49e2-a490-a4e009c1bc49" providerId="ADAL" clId="{42333374-CF03-428A-887D-EA5604DEB753}" dt="2025-10-22T11:11:08.444" v="3663" actId="1076"/>
          <ac:grpSpMkLst>
            <pc:docMk/>
            <pc:sldMk cId="246988522" sldId="322"/>
            <ac:grpSpMk id="13" creationId="{1A07FA22-E1FA-7C86-E5C2-8E0C955D1096}"/>
          </ac:grpSpMkLst>
        </pc:grpChg>
        <pc:grpChg chg="del">
          <ac:chgData name="Makhloufi, Liticia" userId="e262a7f8-52fd-49e2-a490-a4e009c1bc49" providerId="ADAL" clId="{42333374-CF03-428A-887D-EA5604DEB753}" dt="2025-10-22T11:10:19.976" v="3630" actId="478"/>
          <ac:grpSpMkLst>
            <pc:docMk/>
            <pc:sldMk cId="246988522" sldId="322"/>
            <ac:grpSpMk id="14" creationId="{D4AF9B63-932D-1260-ECAD-A392BAF4C62A}"/>
          </ac:grpSpMkLst>
        </pc:grpChg>
        <pc:grpChg chg="del mod">
          <ac:chgData name="Makhloufi, Liticia" userId="e262a7f8-52fd-49e2-a490-a4e009c1bc49" providerId="ADAL" clId="{42333374-CF03-428A-887D-EA5604DEB753}" dt="2025-10-22T12:45:23.711" v="5144" actId="478"/>
          <ac:grpSpMkLst>
            <pc:docMk/>
            <pc:sldMk cId="246988522" sldId="322"/>
            <ac:grpSpMk id="15" creationId="{BE404FB4-3D11-8117-C33C-AD3543039184}"/>
          </ac:grpSpMkLst>
        </pc:grpChg>
      </pc:sldChg>
      <pc:sldChg chg="add del setBg">
        <pc:chgData name="Makhloufi, Liticia" userId="e262a7f8-52fd-49e2-a490-a4e009c1bc49" providerId="ADAL" clId="{42333374-CF03-428A-887D-EA5604DEB753}" dt="2025-10-22T11:09:53.427" v="3621"/>
        <pc:sldMkLst>
          <pc:docMk/>
          <pc:sldMk cId="375265942" sldId="322"/>
        </pc:sldMkLst>
      </pc:sldChg>
      <pc:sldChg chg="new del">
        <pc:chgData name="Makhloufi, Liticia" userId="e262a7f8-52fd-49e2-a490-a4e009c1bc49" providerId="ADAL" clId="{42333374-CF03-428A-887D-EA5604DEB753}" dt="2025-10-22T11:08:45.703" v="3603" actId="47"/>
        <pc:sldMkLst>
          <pc:docMk/>
          <pc:sldMk cId="1960187391" sldId="322"/>
        </pc:sldMkLst>
      </pc:sldChg>
      <pc:sldChg chg="addSp modSp new mod setBg modAnim">
        <pc:chgData name="Makhloufi, Liticia" userId="e262a7f8-52fd-49e2-a490-a4e009c1bc49" providerId="ADAL" clId="{42333374-CF03-428A-887D-EA5604DEB753}" dt="2025-10-22T11:16:28.959" v="3773" actId="20577"/>
        <pc:sldMkLst>
          <pc:docMk/>
          <pc:sldMk cId="2705040126" sldId="323"/>
        </pc:sldMkLst>
        <pc:spChg chg="mod">
          <ac:chgData name="Makhloufi, Liticia" userId="e262a7f8-52fd-49e2-a490-a4e009c1bc49" providerId="ADAL" clId="{42333374-CF03-428A-887D-EA5604DEB753}" dt="2025-10-22T11:16:28.959" v="3773" actId="20577"/>
          <ac:spMkLst>
            <pc:docMk/>
            <pc:sldMk cId="2705040126" sldId="323"/>
            <ac:spMk id="4" creationId="{6F05A09E-5CE4-AECE-7449-919BAC68471F}"/>
          </ac:spMkLst>
        </pc:spChg>
        <pc:grpChg chg="add mod">
          <ac:chgData name="Makhloufi, Liticia" userId="e262a7f8-52fd-49e2-a490-a4e009c1bc49" providerId="ADAL" clId="{42333374-CF03-428A-887D-EA5604DEB753}" dt="2025-10-22T11:16:16.192" v="3710" actId="1076"/>
          <ac:grpSpMkLst>
            <pc:docMk/>
            <pc:sldMk cId="2705040126" sldId="323"/>
            <ac:grpSpMk id="2" creationId="{61153E0B-1837-83F5-59CC-1D280B04AC09}"/>
          </ac:grpSpMkLst>
        </pc:grpChg>
        <pc:picChg chg="mod">
          <ac:chgData name="Makhloufi, Liticia" userId="e262a7f8-52fd-49e2-a490-a4e009c1bc49" providerId="ADAL" clId="{42333374-CF03-428A-887D-EA5604DEB753}" dt="2025-10-22T11:16:16.192" v="3710" actId="1076"/>
          <ac:picMkLst>
            <pc:docMk/>
            <pc:sldMk cId="2705040126" sldId="323"/>
            <ac:picMk id="3" creationId="{8D03C959-62B9-1FDB-EFBA-CFC93FF58683}"/>
          </ac:picMkLst>
        </pc:picChg>
      </pc:sldChg>
      <pc:sldChg chg="new del">
        <pc:chgData name="Makhloufi, Liticia" userId="e262a7f8-52fd-49e2-a490-a4e009c1bc49" providerId="ADAL" clId="{42333374-CF03-428A-887D-EA5604DEB753}" dt="2025-10-22T11:18:35.191" v="3791" actId="47"/>
        <pc:sldMkLst>
          <pc:docMk/>
          <pc:sldMk cId="3991114325" sldId="324"/>
        </pc:sldMkLst>
      </pc:sldChg>
      <pc:sldChg chg="addSp delSp modSp add mod modAnim">
        <pc:chgData name="Makhloufi, Liticia" userId="e262a7f8-52fd-49e2-a490-a4e009c1bc49" providerId="ADAL" clId="{42333374-CF03-428A-887D-EA5604DEB753}" dt="2025-10-22T12:37:17.732" v="5129"/>
        <pc:sldMkLst>
          <pc:docMk/>
          <pc:sldMk cId="1718390779" sldId="325"/>
        </pc:sldMkLst>
        <pc:spChg chg="add mod">
          <ac:chgData name="Makhloufi, Liticia" userId="e262a7f8-52fd-49e2-a490-a4e009c1bc49" providerId="ADAL" clId="{42333374-CF03-428A-887D-EA5604DEB753}" dt="2025-10-22T11:20:32.364" v="3978" actId="20577"/>
          <ac:spMkLst>
            <pc:docMk/>
            <pc:sldMk cId="1718390779" sldId="325"/>
            <ac:spMk id="2" creationId="{5F314E71-568C-20EC-D1BC-7723A48E20D3}"/>
          </ac:spMkLst>
        </pc:spChg>
        <pc:spChg chg="add del mod">
          <ac:chgData name="Makhloufi, Liticia" userId="e262a7f8-52fd-49e2-a490-a4e009c1bc49" providerId="ADAL" clId="{42333374-CF03-428A-887D-EA5604DEB753}" dt="2025-10-22T11:20:09.033" v="3957" actId="14100"/>
          <ac:spMkLst>
            <pc:docMk/>
            <pc:sldMk cId="1718390779" sldId="325"/>
            <ac:spMk id="4" creationId="{6DB7AE40-04F7-27A9-9953-EFF0691A265E}"/>
          </ac:spMkLst>
        </pc:spChg>
        <pc:spChg chg="add del mod">
          <ac:chgData name="Makhloufi, Liticia" userId="e262a7f8-52fd-49e2-a490-a4e009c1bc49" providerId="ADAL" clId="{42333374-CF03-428A-887D-EA5604DEB753}" dt="2025-10-22T11:21:29.385" v="3986" actId="1076"/>
          <ac:spMkLst>
            <pc:docMk/>
            <pc:sldMk cId="1718390779" sldId="325"/>
            <ac:spMk id="5" creationId="{97D96518-6F04-38B7-A777-71F3534E4BC1}"/>
          </ac:spMkLst>
        </pc:spChg>
        <pc:spChg chg="add del mod">
          <ac:chgData name="Makhloufi, Liticia" userId="e262a7f8-52fd-49e2-a490-a4e009c1bc49" providerId="ADAL" clId="{42333374-CF03-428A-887D-EA5604DEB753}" dt="2025-10-22T11:21:24.368" v="3985" actId="1076"/>
          <ac:spMkLst>
            <pc:docMk/>
            <pc:sldMk cId="1718390779" sldId="325"/>
            <ac:spMk id="6" creationId="{F247B7D9-6B43-5CCC-2775-91A3B1F6EB7D}"/>
          </ac:spMkLst>
        </pc:spChg>
        <pc:spChg chg="add del">
          <ac:chgData name="Makhloufi, Liticia" userId="e262a7f8-52fd-49e2-a490-a4e009c1bc49" providerId="ADAL" clId="{42333374-CF03-428A-887D-EA5604DEB753}" dt="2025-10-22T11:20:40.961" v="3980" actId="22"/>
          <ac:spMkLst>
            <pc:docMk/>
            <pc:sldMk cId="1718390779" sldId="325"/>
            <ac:spMk id="7" creationId="{B5C61057-BA60-FC42-145D-BBF8F5A26C4B}"/>
          </ac:spMkLst>
        </pc:spChg>
        <pc:spChg chg="add mod">
          <ac:chgData name="Makhloufi, Liticia" userId="e262a7f8-52fd-49e2-a490-a4e009c1bc49" providerId="ADAL" clId="{42333374-CF03-428A-887D-EA5604DEB753}" dt="2025-10-22T11:20:56.238" v="3983"/>
          <ac:spMkLst>
            <pc:docMk/>
            <pc:sldMk cId="1718390779" sldId="325"/>
            <ac:spMk id="8" creationId="{D427F9C2-360C-77E4-AFBD-86801EC63EBA}"/>
          </ac:spMkLst>
        </pc:spChg>
        <pc:spChg chg="add mod">
          <ac:chgData name="Makhloufi, Liticia" userId="e262a7f8-52fd-49e2-a490-a4e009c1bc49" providerId="ADAL" clId="{42333374-CF03-428A-887D-EA5604DEB753}" dt="2025-10-22T11:21:53.329" v="3992" actId="3062"/>
          <ac:spMkLst>
            <pc:docMk/>
            <pc:sldMk cId="1718390779" sldId="325"/>
            <ac:spMk id="9" creationId="{D4FB0107-BF47-33FD-B828-0372E68684D0}"/>
          </ac:spMkLst>
        </pc:spChg>
        <pc:picChg chg="del">
          <ac:chgData name="Makhloufi, Liticia" userId="e262a7f8-52fd-49e2-a490-a4e009c1bc49" providerId="ADAL" clId="{42333374-CF03-428A-887D-EA5604DEB753}" dt="2025-10-22T11:19:24.957" v="3939" actId="478"/>
          <ac:picMkLst>
            <pc:docMk/>
            <pc:sldMk cId="1718390779" sldId="325"/>
            <ac:picMk id="16388" creationId="{07DFE5E3-AF9B-BF68-A44C-332415CCA9ED}"/>
          </ac:picMkLst>
        </pc:picChg>
      </pc:sldChg>
      <pc:sldChg chg="modSp add mod ord">
        <pc:chgData name="Makhloufi, Liticia" userId="e262a7f8-52fd-49e2-a490-a4e009c1bc49" providerId="ADAL" clId="{42333374-CF03-428A-887D-EA5604DEB753}" dt="2025-10-22T11:19:08.812" v="3936" actId="20577"/>
        <pc:sldMkLst>
          <pc:docMk/>
          <pc:sldMk cId="1839441680" sldId="326"/>
        </pc:sldMkLst>
        <pc:spChg chg="mod">
          <ac:chgData name="Makhloufi, Liticia" userId="e262a7f8-52fd-49e2-a490-a4e009c1bc49" providerId="ADAL" clId="{42333374-CF03-428A-887D-EA5604DEB753}" dt="2025-10-22T11:19:08.812" v="3936" actId="20577"/>
          <ac:spMkLst>
            <pc:docMk/>
            <pc:sldMk cId="1839441680" sldId="326"/>
            <ac:spMk id="4" creationId="{FC1F0B4D-36A0-78E6-B4CE-999165DA5CFB}"/>
          </ac:spMkLst>
        </pc:spChg>
      </pc:sldChg>
      <pc:sldChg chg="add del setBg">
        <pc:chgData name="Makhloufi, Liticia" userId="e262a7f8-52fd-49e2-a490-a4e009c1bc49" providerId="ADAL" clId="{42333374-CF03-428A-887D-EA5604DEB753}" dt="2025-10-22T11:18:40.301" v="3793"/>
        <pc:sldMkLst>
          <pc:docMk/>
          <pc:sldMk cId="3925980186" sldId="326"/>
        </pc:sldMkLst>
      </pc:sldChg>
      <pc:sldChg chg="addSp modSp add mod modTransition modAnim">
        <pc:chgData name="Makhloufi, Liticia" userId="e262a7f8-52fd-49e2-a490-a4e009c1bc49" providerId="ADAL" clId="{42333374-CF03-428A-887D-EA5604DEB753}" dt="2025-10-22T12:46:30.832" v="5158" actId="20577"/>
        <pc:sldMkLst>
          <pc:docMk/>
          <pc:sldMk cId="433749188" sldId="327"/>
        </pc:sldMkLst>
        <pc:spChg chg="mod">
          <ac:chgData name="Makhloufi, Liticia" userId="e262a7f8-52fd-49e2-a490-a4e009c1bc49" providerId="ADAL" clId="{42333374-CF03-428A-887D-EA5604DEB753}" dt="2025-10-22T12:46:30.832" v="5158" actId="20577"/>
          <ac:spMkLst>
            <pc:docMk/>
            <pc:sldMk cId="433749188" sldId="327"/>
            <ac:spMk id="3" creationId="{C343E1B7-1919-9117-3071-B92A2951C421}"/>
          </ac:spMkLst>
        </pc:spChg>
        <pc:spChg chg="mod">
          <ac:chgData name="Makhloufi, Liticia" userId="e262a7f8-52fd-49e2-a490-a4e009c1bc49" providerId="ADAL" clId="{42333374-CF03-428A-887D-EA5604DEB753}" dt="2025-10-22T11:23:22.030" v="4016" actId="14100"/>
          <ac:spMkLst>
            <pc:docMk/>
            <pc:sldMk cId="433749188" sldId="327"/>
            <ac:spMk id="4" creationId="{A45997C3-CA56-3414-E7EF-BB90554D966F}"/>
          </ac:spMkLst>
        </pc:spChg>
        <pc:spChg chg="mod">
          <ac:chgData name="Makhloufi, Liticia" userId="e262a7f8-52fd-49e2-a490-a4e009c1bc49" providerId="ADAL" clId="{42333374-CF03-428A-887D-EA5604DEB753}" dt="2025-10-22T11:23:29.240" v="4018" actId="1076"/>
          <ac:spMkLst>
            <pc:docMk/>
            <pc:sldMk cId="433749188" sldId="327"/>
            <ac:spMk id="5" creationId="{FE78ACA2-8062-456C-3E4C-9AC22FC3627B}"/>
          </ac:spMkLst>
        </pc:spChg>
        <pc:picChg chg="add mod">
          <ac:chgData name="Makhloufi, Liticia" userId="e262a7f8-52fd-49e2-a490-a4e009c1bc49" providerId="ADAL" clId="{42333374-CF03-428A-887D-EA5604DEB753}" dt="2025-10-22T11:24:07.569" v="4028" actId="1076"/>
          <ac:picMkLst>
            <pc:docMk/>
            <pc:sldMk cId="433749188" sldId="327"/>
            <ac:picMk id="2" creationId="{4EBA841F-350D-781D-0943-9D1131009A20}"/>
          </ac:picMkLst>
        </pc:picChg>
      </pc:sldChg>
      <pc:sldChg chg="add del setBg">
        <pc:chgData name="Makhloufi, Liticia" userId="e262a7f8-52fd-49e2-a490-a4e009c1bc49" providerId="ADAL" clId="{42333374-CF03-428A-887D-EA5604DEB753}" dt="2025-10-22T11:22:29.548" v="3996"/>
        <pc:sldMkLst>
          <pc:docMk/>
          <pc:sldMk cId="1605911160" sldId="327"/>
        </pc:sldMkLst>
      </pc:sldChg>
      <pc:sldChg chg="addSp modSp new modTransition setBg">
        <pc:chgData name="Makhloufi, Liticia" userId="e262a7f8-52fd-49e2-a490-a4e009c1bc49" providerId="ADAL" clId="{42333374-CF03-428A-887D-EA5604DEB753}" dt="2025-10-22T12:35:30.740" v="5107"/>
        <pc:sldMkLst>
          <pc:docMk/>
          <pc:sldMk cId="1513223087" sldId="328"/>
        </pc:sldMkLst>
        <pc:spChg chg="add mod">
          <ac:chgData name="Makhloufi, Liticia" userId="e262a7f8-52fd-49e2-a490-a4e009c1bc49" providerId="ADAL" clId="{42333374-CF03-428A-887D-EA5604DEB753}" dt="2025-10-22T11:26:25.435" v="4041"/>
          <ac:spMkLst>
            <pc:docMk/>
            <pc:sldMk cId="1513223087" sldId="328"/>
            <ac:spMk id="2" creationId="{D95B1D49-1F31-A92E-EBAA-6A5FA64A3B8B}"/>
          </ac:spMkLst>
        </pc:spChg>
        <pc:spChg chg="add mod">
          <ac:chgData name="Makhloufi, Liticia" userId="e262a7f8-52fd-49e2-a490-a4e009c1bc49" providerId="ADAL" clId="{42333374-CF03-428A-887D-EA5604DEB753}" dt="2025-10-22T11:26:25.435" v="4041"/>
          <ac:spMkLst>
            <pc:docMk/>
            <pc:sldMk cId="1513223087" sldId="328"/>
            <ac:spMk id="4" creationId="{B28EEC79-18C1-7C57-D2C9-E92762F60BEA}"/>
          </ac:spMkLst>
        </pc:spChg>
        <pc:spChg chg="add mod">
          <ac:chgData name="Makhloufi, Liticia" userId="e262a7f8-52fd-49e2-a490-a4e009c1bc49" providerId="ADAL" clId="{42333374-CF03-428A-887D-EA5604DEB753}" dt="2025-10-22T11:26:25.435" v="4041"/>
          <ac:spMkLst>
            <pc:docMk/>
            <pc:sldMk cId="1513223087" sldId="328"/>
            <ac:spMk id="6" creationId="{0D4870DC-55B5-F6DD-A1C0-847F07D3AEE8}"/>
          </ac:spMkLst>
        </pc:spChg>
        <pc:spChg chg="add mod">
          <ac:chgData name="Makhloufi, Liticia" userId="e262a7f8-52fd-49e2-a490-a4e009c1bc49" providerId="ADAL" clId="{42333374-CF03-428A-887D-EA5604DEB753}" dt="2025-10-22T11:26:25.435" v="4041"/>
          <ac:spMkLst>
            <pc:docMk/>
            <pc:sldMk cId="1513223087" sldId="328"/>
            <ac:spMk id="7" creationId="{DA2CA7EA-A1AF-2257-138C-9D474B51A78D}"/>
          </ac:spMkLst>
        </pc:spChg>
        <pc:spChg chg="add mod">
          <ac:chgData name="Makhloufi, Liticia" userId="e262a7f8-52fd-49e2-a490-a4e009c1bc49" providerId="ADAL" clId="{42333374-CF03-428A-887D-EA5604DEB753}" dt="2025-10-22T11:26:25.435" v="4041"/>
          <ac:spMkLst>
            <pc:docMk/>
            <pc:sldMk cId="1513223087" sldId="328"/>
            <ac:spMk id="8" creationId="{08B87963-A705-36BD-C691-AFB149DFD1AA}"/>
          </ac:spMkLst>
        </pc:spChg>
        <pc:spChg chg="add mod">
          <ac:chgData name="Makhloufi, Liticia" userId="e262a7f8-52fd-49e2-a490-a4e009c1bc49" providerId="ADAL" clId="{42333374-CF03-428A-887D-EA5604DEB753}" dt="2025-10-22T11:26:25.435" v="4041"/>
          <ac:spMkLst>
            <pc:docMk/>
            <pc:sldMk cId="1513223087" sldId="328"/>
            <ac:spMk id="9" creationId="{C0F52995-E24B-EBA1-E0B2-4E146B627CBB}"/>
          </ac:spMkLst>
        </pc:spChg>
        <pc:grpChg chg="add mod">
          <ac:chgData name="Makhloufi, Liticia" userId="e262a7f8-52fd-49e2-a490-a4e009c1bc49" providerId="ADAL" clId="{42333374-CF03-428A-887D-EA5604DEB753}" dt="2025-10-22T11:26:25.435" v="4041"/>
          <ac:grpSpMkLst>
            <pc:docMk/>
            <pc:sldMk cId="1513223087" sldId="328"/>
            <ac:grpSpMk id="3" creationId="{7F96C9EA-4006-20CE-D6A2-8ECE400876B0}"/>
          </ac:grpSpMkLst>
        </pc:grpChg>
        <pc:grpChg chg="add mod">
          <ac:chgData name="Makhloufi, Liticia" userId="e262a7f8-52fd-49e2-a490-a4e009c1bc49" providerId="ADAL" clId="{42333374-CF03-428A-887D-EA5604DEB753}" dt="2025-10-22T11:26:25.435" v="4041"/>
          <ac:grpSpMkLst>
            <pc:docMk/>
            <pc:sldMk cId="1513223087" sldId="328"/>
            <ac:grpSpMk id="5" creationId="{B63249B1-724C-96FB-3168-E9414CA6F9C4}"/>
          </ac:grpSpMkLst>
        </pc:grpChg>
      </pc:sldChg>
      <pc:sldChg chg="addSp delSp modSp new del mod">
        <pc:chgData name="Makhloufi, Liticia" userId="e262a7f8-52fd-49e2-a490-a4e009c1bc49" providerId="ADAL" clId="{42333374-CF03-428A-887D-EA5604DEB753}" dt="2025-10-22T11:51:45.808" v="4192" actId="47"/>
        <pc:sldMkLst>
          <pc:docMk/>
          <pc:sldMk cId="2099412002" sldId="329"/>
        </pc:sldMkLst>
        <pc:spChg chg="add del">
          <ac:chgData name="Makhloufi, Liticia" userId="e262a7f8-52fd-49e2-a490-a4e009c1bc49" providerId="ADAL" clId="{42333374-CF03-428A-887D-EA5604DEB753}" dt="2025-10-22T11:46:03.789" v="4115" actId="22"/>
          <ac:spMkLst>
            <pc:docMk/>
            <pc:sldMk cId="2099412002" sldId="329"/>
            <ac:spMk id="3" creationId="{60ACAC7D-4225-BF64-C290-2FC939855CEC}"/>
          </ac:spMkLst>
        </pc:spChg>
        <pc:spChg chg="add del mod">
          <ac:chgData name="Makhloufi, Liticia" userId="e262a7f8-52fd-49e2-a490-a4e009c1bc49" providerId="ADAL" clId="{42333374-CF03-428A-887D-EA5604DEB753}" dt="2025-10-22T11:51:10.961" v="4148"/>
          <ac:spMkLst>
            <pc:docMk/>
            <pc:sldMk cId="2099412002" sldId="329"/>
            <ac:spMk id="5" creationId="{62076A2F-3F41-D954-478F-C50D6E611FA5}"/>
          </ac:spMkLst>
        </pc:spChg>
        <pc:spChg chg="add del mod">
          <ac:chgData name="Makhloufi, Liticia" userId="e262a7f8-52fd-49e2-a490-a4e009c1bc49" providerId="ADAL" clId="{42333374-CF03-428A-887D-EA5604DEB753}" dt="2025-10-22T11:51:24.689" v="4168"/>
          <ac:spMkLst>
            <pc:docMk/>
            <pc:sldMk cId="2099412002" sldId="329"/>
            <ac:spMk id="7" creationId="{0D6E60D7-5DEF-301F-C6DA-30B042E9ED47}"/>
          </ac:spMkLst>
        </pc:spChg>
      </pc:sldChg>
      <pc:sldChg chg="addSp delSp modSp new mod ord modTransition delAnim modAnim">
        <pc:chgData name="Makhloufi, Liticia" userId="e262a7f8-52fd-49e2-a490-a4e009c1bc49" providerId="ADAL" clId="{42333374-CF03-428A-887D-EA5604DEB753}" dt="2025-10-22T12:48:14.044" v="5210" actId="478"/>
        <pc:sldMkLst>
          <pc:docMk/>
          <pc:sldMk cId="2044669998" sldId="330"/>
        </pc:sldMkLst>
        <pc:spChg chg="add del mod">
          <ac:chgData name="Makhloufi, Liticia" userId="e262a7f8-52fd-49e2-a490-a4e009c1bc49" providerId="ADAL" clId="{42333374-CF03-428A-887D-EA5604DEB753}" dt="2025-10-22T12:48:14.044" v="5210" actId="478"/>
          <ac:spMkLst>
            <pc:docMk/>
            <pc:sldMk cId="2044669998" sldId="330"/>
            <ac:spMk id="2" creationId="{412E447F-A1C2-81AA-77B7-E9636DD1F340}"/>
          </ac:spMkLst>
        </pc:spChg>
        <pc:picChg chg="add mod">
          <ac:chgData name="Makhloufi, Liticia" userId="e262a7f8-52fd-49e2-a490-a4e009c1bc49" providerId="ADAL" clId="{42333374-CF03-428A-887D-EA5604DEB753}" dt="2025-10-22T11:27:07.495" v="4047" actId="1076"/>
          <ac:picMkLst>
            <pc:docMk/>
            <pc:sldMk cId="2044669998" sldId="330"/>
            <ac:picMk id="27650" creationId="{36A04EBC-4BC0-185A-CA50-06CCCA61F9E7}"/>
          </ac:picMkLst>
        </pc:picChg>
      </pc:sldChg>
      <pc:sldChg chg="addSp delSp modSp add mod modTransition">
        <pc:chgData name="Makhloufi, Liticia" userId="e262a7f8-52fd-49e2-a490-a4e009c1bc49" providerId="ADAL" clId="{42333374-CF03-428A-887D-EA5604DEB753}" dt="2025-10-22T12:37:24.814" v="5131"/>
        <pc:sldMkLst>
          <pc:docMk/>
          <pc:sldMk cId="587607185" sldId="331"/>
        </pc:sldMkLst>
        <pc:spChg chg="mod">
          <ac:chgData name="Makhloufi, Liticia" userId="e262a7f8-52fd-49e2-a490-a4e009c1bc49" providerId="ADAL" clId="{42333374-CF03-428A-887D-EA5604DEB753}" dt="2025-10-22T11:44:37.236" v="4111" actId="1076"/>
          <ac:spMkLst>
            <pc:docMk/>
            <pc:sldMk cId="587607185" sldId="331"/>
            <ac:spMk id="3" creationId="{55152A3F-8EAC-340B-0E70-A75D72C42612}"/>
          </ac:spMkLst>
        </pc:spChg>
        <pc:spChg chg="add del mod">
          <ac:chgData name="Makhloufi, Liticia" userId="e262a7f8-52fd-49e2-a490-a4e009c1bc49" providerId="ADAL" clId="{42333374-CF03-428A-887D-EA5604DEB753}" dt="2025-10-22T11:44:39.969" v="4113" actId="478"/>
          <ac:spMkLst>
            <pc:docMk/>
            <pc:sldMk cId="587607185" sldId="331"/>
            <ac:spMk id="4" creationId="{8F1D0A0F-FA6A-9986-3743-AE19CC84970A}"/>
          </ac:spMkLst>
        </pc:spChg>
        <pc:spChg chg="add mod">
          <ac:chgData name="Makhloufi, Liticia" userId="e262a7f8-52fd-49e2-a490-a4e009c1bc49" providerId="ADAL" clId="{42333374-CF03-428A-887D-EA5604DEB753}" dt="2025-10-22T12:09:27.662" v="4654" actId="2711"/>
          <ac:spMkLst>
            <pc:docMk/>
            <pc:sldMk cId="587607185" sldId="331"/>
            <ac:spMk id="6" creationId="{7D6F6C4F-8F3E-41BA-4BA7-A866B42CF74B}"/>
          </ac:spMkLst>
        </pc:spChg>
        <pc:spChg chg="add del">
          <ac:chgData name="Makhloufi, Liticia" userId="e262a7f8-52fd-49e2-a490-a4e009c1bc49" providerId="ADAL" clId="{42333374-CF03-428A-887D-EA5604DEB753}" dt="2025-10-22T12:09:09.421" v="4646" actId="22"/>
          <ac:spMkLst>
            <pc:docMk/>
            <pc:sldMk cId="587607185" sldId="331"/>
            <ac:spMk id="8" creationId="{858ACA9B-AD26-F614-0E10-ABBAC63E4A60}"/>
          </ac:spMkLst>
        </pc:spChg>
        <pc:spChg chg="add del">
          <ac:chgData name="Makhloufi, Liticia" userId="e262a7f8-52fd-49e2-a490-a4e009c1bc49" providerId="ADAL" clId="{42333374-CF03-428A-887D-EA5604DEB753}" dt="2025-10-22T12:09:11.446" v="4648" actId="22"/>
          <ac:spMkLst>
            <pc:docMk/>
            <pc:sldMk cId="587607185" sldId="331"/>
            <ac:spMk id="10" creationId="{5BDE6641-D3AE-8599-8C1D-437C0B2926EF}"/>
          </ac:spMkLst>
        </pc:spChg>
        <pc:spChg chg="add mod">
          <ac:chgData name="Makhloufi, Liticia" userId="e262a7f8-52fd-49e2-a490-a4e009c1bc49" providerId="ADAL" clId="{42333374-CF03-428A-887D-EA5604DEB753}" dt="2025-10-22T12:09:37.112" v="4662" actId="207"/>
          <ac:spMkLst>
            <pc:docMk/>
            <pc:sldMk cId="587607185" sldId="331"/>
            <ac:spMk id="12" creationId="{CBE241F9-C233-811A-B722-9FA4FD4B44EB}"/>
          </ac:spMkLst>
        </pc:spChg>
      </pc:sldChg>
      <pc:sldChg chg="add del setBg">
        <pc:chgData name="Makhloufi, Liticia" userId="e262a7f8-52fd-49e2-a490-a4e009c1bc49" providerId="ADAL" clId="{42333374-CF03-428A-887D-EA5604DEB753}" dt="2025-10-22T11:39:58.300" v="4076"/>
        <pc:sldMkLst>
          <pc:docMk/>
          <pc:sldMk cId="301719064" sldId="332"/>
        </pc:sldMkLst>
      </pc:sldChg>
      <pc:sldChg chg="new del">
        <pc:chgData name="Makhloufi, Liticia" userId="e262a7f8-52fd-49e2-a490-a4e009c1bc49" providerId="ADAL" clId="{42333374-CF03-428A-887D-EA5604DEB753}" dt="2025-10-22T11:40:20.566" v="4079" actId="47"/>
        <pc:sldMkLst>
          <pc:docMk/>
          <pc:sldMk cId="2367764657" sldId="332"/>
        </pc:sldMkLst>
      </pc:sldChg>
      <pc:sldChg chg="new del">
        <pc:chgData name="Makhloufi, Liticia" userId="e262a7f8-52fd-49e2-a490-a4e009c1bc49" providerId="ADAL" clId="{42333374-CF03-428A-887D-EA5604DEB753}" dt="2025-10-22T11:32:35.919" v="4066" actId="47"/>
        <pc:sldMkLst>
          <pc:docMk/>
          <pc:sldMk cId="3247441604" sldId="332"/>
        </pc:sldMkLst>
      </pc:sldChg>
      <pc:sldChg chg="modSp add mod modTransition">
        <pc:chgData name="Makhloufi, Liticia" userId="e262a7f8-52fd-49e2-a490-a4e009c1bc49" providerId="ADAL" clId="{42333374-CF03-428A-887D-EA5604DEB753}" dt="2025-10-22T12:31:38.470" v="5057"/>
        <pc:sldMkLst>
          <pc:docMk/>
          <pc:sldMk cId="3716365683" sldId="333"/>
        </pc:sldMkLst>
        <pc:spChg chg="mod">
          <ac:chgData name="Makhloufi, Liticia" userId="e262a7f8-52fd-49e2-a490-a4e009c1bc49" providerId="ADAL" clId="{42333374-CF03-428A-887D-EA5604DEB753}" dt="2025-10-22T11:40:30.915" v="4089" actId="1076"/>
          <ac:spMkLst>
            <pc:docMk/>
            <pc:sldMk cId="3716365683" sldId="333"/>
            <ac:spMk id="3" creationId="{97CD2566-59D6-2DE8-080D-01C00A41D974}"/>
          </ac:spMkLst>
        </pc:spChg>
        <pc:spChg chg="mod">
          <ac:chgData name="Makhloufi, Liticia" userId="e262a7f8-52fd-49e2-a490-a4e009c1bc49" providerId="ADAL" clId="{42333374-CF03-428A-887D-EA5604DEB753}" dt="2025-10-22T11:42:45.551" v="4093" actId="207"/>
          <ac:spMkLst>
            <pc:docMk/>
            <pc:sldMk cId="3716365683" sldId="333"/>
            <ac:spMk id="4" creationId="{2C1877B7-7A62-634C-7D80-C769F020F854}"/>
          </ac:spMkLst>
        </pc:spChg>
      </pc:sldChg>
      <pc:sldChg chg="addSp delSp modSp new mod modTransition setBg modAnim">
        <pc:chgData name="Makhloufi, Liticia" userId="e262a7f8-52fd-49e2-a490-a4e009c1bc49" providerId="ADAL" clId="{42333374-CF03-428A-887D-EA5604DEB753}" dt="2025-10-22T12:36:20.291" v="5121"/>
        <pc:sldMkLst>
          <pc:docMk/>
          <pc:sldMk cId="2519237510" sldId="334"/>
        </pc:sldMkLst>
        <pc:spChg chg="add mod">
          <ac:chgData name="Makhloufi, Liticia" userId="e262a7f8-52fd-49e2-a490-a4e009c1bc49" providerId="ADAL" clId="{42333374-CF03-428A-887D-EA5604DEB753}" dt="2025-10-22T11:53:45.058" v="4347" actId="1076"/>
          <ac:spMkLst>
            <pc:docMk/>
            <pc:sldMk cId="2519237510" sldId="334"/>
            <ac:spMk id="6" creationId="{2304411C-0B16-D41B-FE4E-6752437025EA}"/>
          </ac:spMkLst>
        </pc:spChg>
        <pc:picChg chg="add mod">
          <ac:chgData name="Makhloufi, Liticia" userId="e262a7f8-52fd-49e2-a490-a4e009c1bc49" providerId="ADAL" clId="{42333374-CF03-428A-887D-EA5604DEB753}" dt="2025-10-22T11:50:47.900" v="4143" actId="1076"/>
          <ac:picMkLst>
            <pc:docMk/>
            <pc:sldMk cId="2519237510" sldId="334"/>
            <ac:picMk id="3" creationId="{CEEDC1CB-DDBE-BEBF-2719-B8755D12A605}"/>
          </ac:picMkLst>
        </pc:picChg>
        <pc:picChg chg="add del mod">
          <ac:chgData name="Makhloufi, Liticia" userId="e262a7f8-52fd-49e2-a490-a4e009c1bc49" providerId="ADAL" clId="{42333374-CF03-428A-887D-EA5604DEB753}" dt="2025-10-22T11:49:18.475" v="4132" actId="21"/>
          <ac:picMkLst>
            <pc:docMk/>
            <pc:sldMk cId="2519237510" sldId="334"/>
            <ac:picMk id="5" creationId="{B944FBA4-C310-55D5-4053-A74AEA4D397A}"/>
          </ac:picMkLst>
        </pc:picChg>
      </pc:sldChg>
      <pc:sldChg chg="addSp modSp new mod modTransition modAnim">
        <pc:chgData name="Makhloufi, Liticia" userId="e262a7f8-52fd-49e2-a490-a4e009c1bc49" providerId="ADAL" clId="{42333374-CF03-428A-887D-EA5604DEB753}" dt="2025-10-22T12:36:30.882" v="5123"/>
        <pc:sldMkLst>
          <pc:docMk/>
          <pc:sldMk cId="1356864030" sldId="335"/>
        </pc:sldMkLst>
        <pc:spChg chg="add mod">
          <ac:chgData name="Makhloufi, Liticia" userId="e262a7f8-52fd-49e2-a490-a4e009c1bc49" providerId="ADAL" clId="{42333374-CF03-428A-887D-EA5604DEB753}" dt="2025-10-22T12:03:03.330" v="4605" actId="313"/>
          <ac:spMkLst>
            <pc:docMk/>
            <pc:sldMk cId="1356864030" sldId="335"/>
            <ac:spMk id="2" creationId="{39B4726B-3CCB-0117-D7CD-B44F2C6A8837}"/>
          </ac:spMkLst>
        </pc:spChg>
        <pc:picChg chg="add mod">
          <ac:chgData name="Makhloufi, Liticia" userId="e262a7f8-52fd-49e2-a490-a4e009c1bc49" providerId="ADAL" clId="{42333374-CF03-428A-887D-EA5604DEB753}" dt="2025-10-22T11:49:35.020" v="4141" actId="14100"/>
          <ac:picMkLst>
            <pc:docMk/>
            <pc:sldMk cId="1356864030" sldId="335"/>
            <ac:picMk id="5" creationId="{B944FBA4-C310-55D5-4053-A74AEA4D397A}"/>
          </ac:picMkLst>
        </pc:picChg>
      </pc:sldChg>
      <pc:sldChg chg="modSp add mod modAnim">
        <pc:chgData name="Makhloufi, Liticia" userId="e262a7f8-52fd-49e2-a490-a4e009c1bc49" providerId="ADAL" clId="{42333374-CF03-428A-887D-EA5604DEB753}" dt="2025-10-22T12:35:51.896" v="5112"/>
        <pc:sldMkLst>
          <pc:docMk/>
          <pc:sldMk cId="546852225" sldId="336"/>
        </pc:sldMkLst>
        <pc:spChg chg="mod">
          <ac:chgData name="Makhloufi, Liticia" userId="e262a7f8-52fd-49e2-a490-a4e009c1bc49" providerId="ADAL" clId="{42333374-CF03-428A-887D-EA5604DEB753}" dt="2025-10-22T11:51:38.007" v="4191" actId="20577"/>
          <ac:spMkLst>
            <pc:docMk/>
            <pc:sldMk cId="546852225" sldId="336"/>
            <ac:spMk id="2" creationId="{E255C523-6C7F-782E-1201-3222D187A39A}"/>
          </ac:spMkLst>
        </pc:spChg>
        <pc:spChg chg="mod">
          <ac:chgData name="Makhloufi, Liticia" userId="e262a7f8-52fd-49e2-a490-a4e009c1bc49" providerId="ADAL" clId="{42333374-CF03-428A-887D-EA5604DEB753}" dt="2025-10-22T11:52:36.662" v="4206" actId="113"/>
          <ac:spMkLst>
            <pc:docMk/>
            <pc:sldMk cId="546852225" sldId="336"/>
            <ac:spMk id="5" creationId="{6609FF62-07E7-9CE1-4A5C-2B228240ADCE}"/>
          </ac:spMkLst>
        </pc:spChg>
        <pc:spChg chg="mod">
          <ac:chgData name="Makhloufi, Liticia" userId="e262a7f8-52fd-49e2-a490-a4e009c1bc49" providerId="ADAL" clId="{42333374-CF03-428A-887D-EA5604DEB753}" dt="2025-10-22T11:51:20.586" v="4165" actId="20577"/>
          <ac:spMkLst>
            <pc:docMk/>
            <pc:sldMk cId="546852225" sldId="336"/>
            <ac:spMk id="6" creationId="{980C330D-A0C6-1AC3-76B4-C25ADC494A08}"/>
          </ac:spMkLst>
        </pc:spChg>
        <pc:spChg chg="mod">
          <ac:chgData name="Makhloufi, Liticia" userId="e262a7f8-52fd-49e2-a490-a4e009c1bc49" providerId="ADAL" clId="{42333374-CF03-428A-887D-EA5604DEB753}" dt="2025-10-22T11:51:29.583" v="4169"/>
          <ac:spMkLst>
            <pc:docMk/>
            <pc:sldMk cId="546852225" sldId="336"/>
            <ac:spMk id="8" creationId="{071734AA-976F-99BB-D8B3-E682DE411B28}"/>
          </ac:spMkLst>
        </pc:spChg>
      </pc:sldChg>
      <pc:sldChg chg="addSp delSp modSp add mod modTransition">
        <pc:chgData name="Makhloufi, Liticia" userId="e262a7f8-52fd-49e2-a490-a4e009c1bc49" providerId="ADAL" clId="{42333374-CF03-428A-887D-EA5604DEB753}" dt="2025-10-22T12:35:57.668" v="5113"/>
        <pc:sldMkLst>
          <pc:docMk/>
          <pc:sldMk cId="840981856" sldId="337"/>
        </pc:sldMkLst>
        <pc:spChg chg="del topLvl">
          <ac:chgData name="Makhloufi, Liticia" userId="e262a7f8-52fd-49e2-a490-a4e009c1bc49" providerId="ADAL" clId="{42333374-CF03-428A-887D-EA5604DEB753}" dt="2025-10-22T11:58:32.402" v="4487" actId="478"/>
          <ac:spMkLst>
            <pc:docMk/>
            <pc:sldMk cId="840981856" sldId="337"/>
            <ac:spMk id="3" creationId="{09B7F383-A8A7-EC4B-BE0F-9604F593B552}"/>
          </ac:spMkLst>
        </pc:spChg>
        <pc:spChg chg="mod">
          <ac:chgData name="Makhloufi, Liticia" userId="e262a7f8-52fd-49e2-a490-a4e009c1bc49" providerId="ADAL" clId="{42333374-CF03-428A-887D-EA5604DEB753}" dt="2025-10-22T11:57:45.614" v="4464" actId="20577"/>
          <ac:spMkLst>
            <pc:docMk/>
            <pc:sldMk cId="840981856" sldId="337"/>
            <ac:spMk id="4" creationId="{7C888CF9-6E7F-846A-9A36-54610E9D326E}"/>
          </ac:spMkLst>
        </pc:spChg>
        <pc:spChg chg="mod">
          <ac:chgData name="Makhloufi, Liticia" userId="e262a7f8-52fd-49e2-a490-a4e009c1bc49" providerId="ADAL" clId="{42333374-CF03-428A-887D-EA5604DEB753}" dt="2025-10-22T11:59:44.633" v="4541" actId="20577"/>
          <ac:spMkLst>
            <pc:docMk/>
            <pc:sldMk cId="840981856" sldId="337"/>
            <ac:spMk id="5" creationId="{D4B50A7B-1C0A-E063-2808-B5F173EBBBD2}"/>
          </ac:spMkLst>
        </pc:spChg>
        <pc:spChg chg="mod">
          <ac:chgData name="Makhloufi, Liticia" userId="e262a7f8-52fd-49e2-a490-a4e009c1bc49" providerId="ADAL" clId="{42333374-CF03-428A-887D-EA5604DEB753}" dt="2025-10-22T11:58:48.384" v="4493" actId="1076"/>
          <ac:spMkLst>
            <pc:docMk/>
            <pc:sldMk cId="840981856" sldId="337"/>
            <ac:spMk id="6" creationId="{9282077E-2397-D73E-E3A6-666F3E65C8E7}"/>
          </ac:spMkLst>
        </pc:spChg>
        <pc:spChg chg="add del mod topLvl">
          <ac:chgData name="Makhloufi, Liticia" userId="e262a7f8-52fd-49e2-a490-a4e009c1bc49" providerId="ADAL" clId="{42333374-CF03-428A-887D-EA5604DEB753}" dt="2025-10-22T11:58:49.882" v="4495" actId="478"/>
          <ac:spMkLst>
            <pc:docMk/>
            <pc:sldMk cId="840981856" sldId="337"/>
            <ac:spMk id="7" creationId="{204DBFA1-7F96-DD01-65C4-EE760FDCE06E}"/>
          </ac:spMkLst>
        </pc:spChg>
        <pc:spChg chg="mod">
          <ac:chgData name="Makhloufi, Liticia" userId="e262a7f8-52fd-49e2-a490-a4e009c1bc49" providerId="ADAL" clId="{42333374-CF03-428A-887D-EA5604DEB753}" dt="2025-10-22T11:58:43.660" v="4491" actId="1076"/>
          <ac:spMkLst>
            <pc:docMk/>
            <pc:sldMk cId="840981856" sldId="337"/>
            <ac:spMk id="12" creationId="{9C1FB8EB-4751-95BB-BC00-047D85897C8B}"/>
          </ac:spMkLst>
        </pc:spChg>
        <pc:grpChg chg="del">
          <ac:chgData name="Makhloufi, Liticia" userId="e262a7f8-52fd-49e2-a490-a4e009c1bc49" providerId="ADAL" clId="{42333374-CF03-428A-887D-EA5604DEB753}" dt="2025-10-22T11:58:32.402" v="4487" actId="478"/>
          <ac:grpSpMkLst>
            <pc:docMk/>
            <pc:sldMk cId="840981856" sldId="337"/>
            <ac:grpSpMk id="2" creationId="{636AF93C-D48D-EFB7-BC76-E8D6117CD3F4}"/>
          </ac:grpSpMkLst>
        </pc:grpChg>
        <pc:grpChg chg="del mod">
          <ac:chgData name="Makhloufi, Liticia" userId="e262a7f8-52fd-49e2-a490-a4e009c1bc49" providerId="ADAL" clId="{42333374-CF03-428A-887D-EA5604DEB753}" dt="2025-10-22T11:59:49.452" v="4542" actId="478"/>
          <ac:grpSpMkLst>
            <pc:docMk/>
            <pc:sldMk cId="840981856" sldId="337"/>
            <ac:grpSpMk id="14" creationId="{63ADC7E5-BAFE-BE66-D1AA-DD833A96B47C}"/>
          </ac:grpSpMkLst>
        </pc:grpChg>
      </pc:sldChg>
      <pc:sldChg chg="new del">
        <pc:chgData name="Makhloufi, Liticia" userId="e262a7f8-52fd-49e2-a490-a4e009c1bc49" providerId="ADAL" clId="{42333374-CF03-428A-887D-EA5604DEB753}" dt="2025-10-22T11:55:05.086" v="4408" actId="47"/>
        <pc:sldMkLst>
          <pc:docMk/>
          <pc:sldMk cId="4081162359" sldId="337"/>
        </pc:sldMkLst>
      </pc:sldChg>
      <pc:sldChg chg="addSp delSp modSp add mod modTransition modAnim">
        <pc:chgData name="Makhloufi, Liticia" userId="e262a7f8-52fd-49e2-a490-a4e009c1bc49" providerId="ADAL" clId="{42333374-CF03-428A-887D-EA5604DEB753}" dt="2025-10-22T12:36:04.692" v="5115"/>
        <pc:sldMkLst>
          <pc:docMk/>
          <pc:sldMk cId="21990587" sldId="338"/>
        </pc:sldMkLst>
        <pc:spChg chg="add del">
          <ac:chgData name="Makhloufi, Liticia" userId="e262a7f8-52fd-49e2-a490-a4e009c1bc49" providerId="ADAL" clId="{42333374-CF03-428A-887D-EA5604DEB753}" dt="2025-10-22T12:04:01.478" v="4607" actId="22"/>
          <ac:spMkLst>
            <pc:docMk/>
            <pc:sldMk cId="21990587" sldId="338"/>
            <ac:spMk id="3" creationId="{1AE29203-D74F-2F6C-C8FE-5FD8A72A0247}"/>
          </ac:spMkLst>
        </pc:spChg>
        <pc:spChg chg="mod">
          <ac:chgData name="Makhloufi, Liticia" userId="e262a7f8-52fd-49e2-a490-a4e009c1bc49" providerId="ADAL" clId="{42333374-CF03-428A-887D-EA5604DEB753}" dt="2025-10-22T12:00:45.803" v="4572" actId="313"/>
          <ac:spMkLst>
            <pc:docMk/>
            <pc:sldMk cId="21990587" sldId="338"/>
            <ac:spMk id="4" creationId="{3848ED22-46D6-03AC-8C09-06ADCB0FA8F6}"/>
          </ac:spMkLst>
        </pc:spChg>
        <pc:spChg chg="mod">
          <ac:chgData name="Makhloufi, Liticia" userId="e262a7f8-52fd-49e2-a490-a4e009c1bc49" providerId="ADAL" clId="{42333374-CF03-428A-887D-EA5604DEB753}" dt="2025-10-22T12:00:27.822" v="4548" actId="1076"/>
          <ac:spMkLst>
            <pc:docMk/>
            <pc:sldMk cId="21990587" sldId="338"/>
            <ac:spMk id="5" creationId="{44E93BA2-89EE-FB9F-00B3-5BDE54AE0810}"/>
          </ac:spMkLst>
        </pc:spChg>
        <pc:spChg chg="add mod">
          <ac:chgData name="Makhloufi, Liticia" userId="e262a7f8-52fd-49e2-a490-a4e009c1bc49" providerId="ADAL" clId="{42333374-CF03-428A-887D-EA5604DEB753}" dt="2025-10-22T12:04:44.840" v="4627" actId="1076"/>
          <ac:spMkLst>
            <pc:docMk/>
            <pc:sldMk cId="21990587" sldId="338"/>
            <ac:spMk id="7" creationId="{47F2692D-E519-DDE6-A612-958D74ACAA77}"/>
          </ac:spMkLst>
        </pc:spChg>
      </pc:sldChg>
      <pc:sldChg chg="add del setBg">
        <pc:chgData name="Makhloufi, Liticia" userId="e262a7f8-52fd-49e2-a490-a4e009c1bc49" providerId="ADAL" clId="{42333374-CF03-428A-887D-EA5604DEB753}" dt="2025-10-22T11:59:53.915" v="4544"/>
        <pc:sldMkLst>
          <pc:docMk/>
          <pc:sldMk cId="1312380235" sldId="338"/>
        </pc:sldMkLst>
      </pc:sldChg>
      <pc:sldChg chg="new del">
        <pc:chgData name="Makhloufi, Liticia" userId="e262a7f8-52fd-49e2-a490-a4e009c1bc49" providerId="ADAL" clId="{42333374-CF03-428A-887D-EA5604DEB753}" dt="2025-10-22T11:55:03.907" v="4407" actId="47"/>
        <pc:sldMkLst>
          <pc:docMk/>
          <pc:sldMk cId="3453275873" sldId="338"/>
        </pc:sldMkLst>
      </pc:sldChg>
      <pc:sldChg chg="add del setBg">
        <pc:chgData name="Makhloufi, Liticia" userId="e262a7f8-52fd-49e2-a490-a4e009c1bc49" providerId="ADAL" clId="{42333374-CF03-428A-887D-EA5604DEB753}" dt="2025-10-22T12:10:05.918" v="4670"/>
        <pc:sldMkLst>
          <pc:docMk/>
          <pc:sldMk cId="443460173" sldId="339"/>
        </pc:sldMkLst>
      </pc:sldChg>
      <pc:sldChg chg="addSp delSp modSp add del mod">
        <pc:chgData name="Makhloufi, Liticia" userId="e262a7f8-52fd-49e2-a490-a4e009c1bc49" providerId="ADAL" clId="{42333374-CF03-428A-887D-EA5604DEB753}" dt="2025-10-22T11:57:14.100" v="4431" actId="47"/>
        <pc:sldMkLst>
          <pc:docMk/>
          <pc:sldMk cId="2109717450" sldId="339"/>
        </pc:sldMkLst>
        <pc:spChg chg="del">
          <ac:chgData name="Makhloufi, Liticia" userId="e262a7f8-52fd-49e2-a490-a4e009c1bc49" providerId="ADAL" clId="{42333374-CF03-428A-887D-EA5604DEB753}" dt="2025-10-22T11:56:48.730" v="4422" actId="478"/>
          <ac:spMkLst>
            <pc:docMk/>
            <pc:sldMk cId="2109717450" sldId="339"/>
            <ac:spMk id="2" creationId="{45775535-48B5-D1BF-91C0-800A84374E00}"/>
          </ac:spMkLst>
        </pc:spChg>
        <pc:spChg chg="mod">
          <ac:chgData name="Makhloufi, Liticia" userId="e262a7f8-52fd-49e2-a490-a4e009c1bc49" providerId="ADAL" clId="{42333374-CF03-428A-887D-EA5604DEB753}" dt="2025-10-22T11:57:12.176" v="4430" actId="14100"/>
          <ac:spMkLst>
            <pc:docMk/>
            <pc:sldMk cId="2109717450" sldId="339"/>
            <ac:spMk id="4" creationId="{B2FCFAFF-2514-ABCC-B308-1B596A2C7ACC}"/>
          </ac:spMkLst>
        </pc:spChg>
        <pc:spChg chg="add del mod">
          <ac:chgData name="Makhloufi, Liticia" userId="e262a7f8-52fd-49e2-a490-a4e009c1bc49" providerId="ADAL" clId="{42333374-CF03-428A-887D-EA5604DEB753}" dt="2025-10-22T11:56:54.890" v="4425" actId="478"/>
          <ac:spMkLst>
            <pc:docMk/>
            <pc:sldMk cId="2109717450" sldId="339"/>
            <ac:spMk id="6" creationId="{9EC8697A-047F-D22C-62CA-952C355C1828}"/>
          </ac:spMkLst>
        </pc:spChg>
        <pc:spChg chg="del">
          <ac:chgData name="Makhloufi, Liticia" userId="e262a7f8-52fd-49e2-a490-a4e009c1bc49" providerId="ADAL" clId="{42333374-CF03-428A-887D-EA5604DEB753}" dt="2025-10-22T11:56:51.726" v="4423" actId="478"/>
          <ac:spMkLst>
            <pc:docMk/>
            <pc:sldMk cId="2109717450" sldId="339"/>
            <ac:spMk id="8" creationId="{40A8D2F0-B63E-8235-B1FA-E76BBFE02BF0}"/>
          </ac:spMkLst>
        </pc:spChg>
        <pc:spChg chg="del mod">
          <ac:chgData name="Makhloufi, Liticia" userId="e262a7f8-52fd-49e2-a490-a4e009c1bc49" providerId="ADAL" clId="{42333374-CF03-428A-887D-EA5604DEB753}" dt="2025-10-22T11:57:00.946" v="4428" actId="478"/>
          <ac:spMkLst>
            <pc:docMk/>
            <pc:sldMk cId="2109717450" sldId="339"/>
            <ac:spMk id="9" creationId="{72C0AABA-D95F-FBBD-86A0-BC4788E5DF78}"/>
          </ac:spMkLst>
        </pc:spChg>
      </pc:sldChg>
      <pc:sldChg chg="add del setBg">
        <pc:chgData name="Makhloufi, Liticia" userId="e262a7f8-52fd-49e2-a490-a4e009c1bc49" providerId="ADAL" clId="{42333374-CF03-428A-887D-EA5604DEB753}" dt="2025-10-22T12:10:04.014" v="4668"/>
        <pc:sldMkLst>
          <pc:docMk/>
          <pc:sldMk cId="2837141244" sldId="339"/>
        </pc:sldMkLst>
      </pc:sldChg>
      <pc:sldChg chg="add del">
        <pc:chgData name="Makhloufi, Liticia" userId="e262a7f8-52fd-49e2-a490-a4e009c1bc49" providerId="ADAL" clId="{42333374-CF03-428A-887D-EA5604DEB753}" dt="2025-10-22T12:09:56.838" v="4666" actId="47"/>
        <pc:sldMkLst>
          <pc:docMk/>
          <pc:sldMk cId="3223094547" sldId="339"/>
        </pc:sldMkLst>
      </pc:sldChg>
      <pc:sldChg chg="add del setBg">
        <pc:chgData name="Makhloufi, Liticia" userId="e262a7f8-52fd-49e2-a490-a4e009c1bc49" providerId="ADAL" clId="{42333374-CF03-428A-887D-EA5604DEB753}" dt="2025-10-22T12:09:49.219" v="4664"/>
        <pc:sldMkLst>
          <pc:docMk/>
          <pc:sldMk cId="3459251731" sldId="339"/>
        </pc:sldMkLst>
      </pc:sldChg>
      <pc:sldChg chg="modSp add mod">
        <pc:chgData name="Makhloufi, Liticia" userId="e262a7f8-52fd-49e2-a490-a4e009c1bc49" providerId="ADAL" clId="{42333374-CF03-428A-887D-EA5604DEB753}" dt="2025-10-22T12:10:12.536" v="4686" actId="20577"/>
        <pc:sldMkLst>
          <pc:docMk/>
          <pc:sldMk cId="3783318810" sldId="339"/>
        </pc:sldMkLst>
        <pc:spChg chg="mod">
          <ac:chgData name="Makhloufi, Liticia" userId="e262a7f8-52fd-49e2-a490-a4e009c1bc49" providerId="ADAL" clId="{42333374-CF03-428A-887D-EA5604DEB753}" dt="2025-10-22T12:10:12.536" v="4686" actId="20577"/>
          <ac:spMkLst>
            <pc:docMk/>
            <pc:sldMk cId="3783318810" sldId="339"/>
            <ac:spMk id="4" creationId="{409E580B-DD62-67B0-607D-4349FD9BC98E}"/>
          </ac:spMkLst>
        </pc:spChg>
      </pc:sldChg>
      <pc:sldChg chg="addSp delSp modSp add mod modAnim">
        <pc:chgData name="Makhloufi, Liticia" userId="e262a7f8-52fd-49e2-a490-a4e009c1bc49" providerId="ADAL" clId="{42333374-CF03-428A-887D-EA5604DEB753}" dt="2025-10-22T12:24:04.597" v="4803" actId="1076"/>
        <pc:sldMkLst>
          <pc:docMk/>
          <pc:sldMk cId="1967941823" sldId="340"/>
        </pc:sldMkLst>
        <pc:spChg chg="add mod">
          <ac:chgData name="Makhloufi, Liticia" userId="e262a7f8-52fd-49e2-a490-a4e009c1bc49" providerId="ADAL" clId="{42333374-CF03-428A-887D-EA5604DEB753}" dt="2025-10-22T12:10:48.869" v="4693" actId="2711"/>
          <ac:spMkLst>
            <pc:docMk/>
            <pc:sldMk cId="1967941823" sldId="340"/>
            <ac:spMk id="5" creationId="{B4A662C5-2F40-BE04-63E0-D5C6231E6310}"/>
          </ac:spMkLst>
        </pc:spChg>
        <pc:spChg chg="add mod">
          <ac:chgData name="Makhloufi, Liticia" userId="e262a7f8-52fd-49e2-a490-a4e009c1bc49" providerId="ADAL" clId="{42333374-CF03-428A-887D-EA5604DEB753}" dt="2025-10-22T12:24:04.597" v="4803" actId="1076"/>
          <ac:spMkLst>
            <pc:docMk/>
            <pc:sldMk cId="1967941823" sldId="340"/>
            <ac:spMk id="7" creationId="{1462065E-5021-05AC-2998-BEDE00121381}"/>
          </ac:spMkLst>
        </pc:spChg>
        <pc:grpChg chg="del">
          <ac:chgData name="Makhloufi, Liticia" userId="e262a7f8-52fd-49e2-a490-a4e009c1bc49" providerId="ADAL" clId="{42333374-CF03-428A-887D-EA5604DEB753}" dt="2025-10-22T12:10:34.152" v="4690" actId="478"/>
          <ac:grpSpMkLst>
            <pc:docMk/>
            <pc:sldMk cId="1967941823" sldId="340"/>
            <ac:grpSpMk id="2" creationId="{019CD6B3-DE81-56D8-5275-F6E06482DA38}"/>
          </ac:grpSpMkLst>
        </pc:grpChg>
      </pc:sldChg>
      <pc:sldChg chg="add del setBg">
        <pc:chgData name="Makhloufi, Liticia" userId="e262a7f8-52fd-49e2-a490-a4e009c1bc49" providerId="ADAL" clId="{42333374-CF03-428A-887D-EA5604DEB753}" dt="2025-10-22T12:10:24.931" v="4688"/>
        <pc:sldMkLst>
          <pc:docMk/>
          <pc:sldMk cId="3182349590" sldId="340"/>
        </pc:sldMkLst>
      </pc:sldChg>
      <pc:sldChg chg="delSp modSp add mod modTransition">
        <pc:chgData name="Makhloufi, Liticia" userId="e262a7f8-52fd-49e2-a490-a4e009c1bc49" providerId="ADAL" clId="{42333374-CF03-428A-887D-EA5604DEB753}" dt="2025-10-22T12:42:21.616" v="5142" actId="20577"/>
        <pc:sldMkLst>
          <pc:docMk/>
          <pc:sldMk cId="3377739304" sldId="341"/>
        </pc:sldMkLst>
        <pc:spChg chg="mod">
          <ac:chgData name="Makhloufi, Liticia" userId="e262a7f8-52fd-49e2-a490-a4e009c1bc49" providerId="ADAL" clId="{42333374-CF03-428A-887D-EA5604DEB753}" dt="2025-10-22T12:14:38.910" v="4723" actId="20577"/>
          <ac:spMkLst>
            <pc:docMk/>
            <pc:sldMk cId="3377739304" sldId="341"/>
            <ac:spMk id="3" creationId="{2D23485D-136B-A9D0-DBF3-39004D71CEB1}"/>
          </ac:spMkLst>
        </pc:spChg>
        <pc:spChg chg="mod">
          <ac:chgData name="Makhloufi, Liticia" userId="e262a7f8-52fd-49e2-a490-a4e009c1bc49" providerId="ADAL" clId="{42333374-CF03-428A-887D-EA5604DEB753}" dt="2025-10-22T12:15:00.021" v="4728" actId="14100"/>
          <ac:spMkLst>
            <pc:docMk/>
            <pc:sldMk cId="3377739304" sldId="341"/>
            <ac:spMk id="4" creationId="{80624EAD-FF98-744F-9344-EE6E1550828E}"/>
          </ac:spMkLst>
        </pc:spChg>
        <pc:spChg chg="mod">
          <ac:chgData name="Makhloufi, Liticia" userId="e262a7f8-52fd-49e2-a490-a4e009c1bc49" providerId="ADAL" clId="{42333374-CF03-428A-887D-EA5604DEB753}" dt="2025-10-22T12:42:21.616" v="5142" actId="20577"/>
          <ac:spMkLst>
            <pc:docMk/>
            <pc:sldMk cId="3377739304" sldId="341"/>
            <ac:spMk id="5" creationId="{DD25D94B-7A9E-933E-3835-908E3A252F9A}"/>
          </ac:spMkLst>
        </pc:spChg>
        <pc:picChg chg="del">
          <ac:chgData name="Makhloufi, Liticia" userId="e262a7f8-52fd-49e2-a490-a4e009c1bc49" providerId="ADAL" clId="{42333374-CF03-428A-887D-EA5604DEB753}" dt="2025-10-22T12:14:45.073" v="4724" actId="478"/>
          <ac:picMkLst>
            <pc:docMk/>
            <pc:sldMk cId="3377739304" sldId="341"/>
            <ac:picMk id="6" creationId="{46FCBF10-E9F3-6E40-C928-190B9A44D982}"/>
          </ac:picMkLst>
        </pc:picChg>
      </pc:sldChg>
      <pc:sldChg chg="new del">
        <pc:chgData name="Makhloufi, Liticia" userId="e262a7f8-52fd-49e2-a490-a4e009c1bc49" providerId="ADAL" clId="{42333374-CF03-428A-887D-EA5604DEB753}" dt="2025-10-22T12:13:46.525" v="4700" actId="680"/>
        <pc:sldMkLst>
          <pc:docMk/>
          <pc:sldMk cId="3516405593" sldId="341"/>
        </pc:sldMkLst>
      </pc:sldChg>
      <pc:sldChg chg="modSp add del mod">
        <pc:chgData name="Makhloufi, Liticia" userId="e262a7f8-52fd-49e2-a490-a4e009c1bc49" providerId="ADAL" clId="{42333374-CF03-428A-887D-EA5604DEB753}" dt="2025-10-22T12:14:14.179" v="4704"/>
        <pc:sldMkLst>
          <pc:docMk/>
          <pc:sldMk cId="3824810325" sldId="341"/>
        </pc:sldMkLst>
        <pc:spChg chg="mod">
          <ac:chgData name="Makhloufi, Liticia" userId="e262a7f8-52fd-49e2-a490-a4e009c1bc49" providerId="ADAL" clId="{42333374-CF03-428A-887D-EA5604DEB753}" dt="2025-10-22T12:14:13.868" v="4703"/>
          <ac:spMkLst>
            <pc:docMk/>
            <pc:sldMk cId="3824810325" sldId="341"/>
            <ac:spMk id="4" creationId="{1BF485B3-5002-0275-C48D-2F0A0BA657F4}"/>
          </ac:spMkLst>
        </pc:spChg>
      </pc:sldChg>
      <pc:sldChg chg="addSp delSp modSp new mod modTransition setBg">
        <pc:chgData name="Makhloufi, Liticia" userId="e262a7f8-52fd-49e2-a490-a4e009c1bc49" providerId="ADAL" clId="{42333374-CF03-428A-887D-EA5604DEB753}" dt="2025-10-22T12:35:15.491" v="5103"/>
        <pc:sldMkLst>
          <pc:docMk/>
          <pc:sldMk cId="1731454406" sldId="342"/>
        </pc:sldMkLst>
        <pc:spChg chg="add mod">
          <ac:chgData name="Makhloufi, Liticia" userId="e262a7f8-52fd-49e2-a490-a4e009c1bc49" providerId="ADAL" clId="{42333374-CF03-428A-887D-EA5604DEB753}" dt="2025-10-22T12:18:07.373" v="4753" actId="404"/>
          <ac:spMkLst>
            <pc:docMk/>
            <pc:sldMk cId="1731454406" sldId="342"/>
            <ac:spMk id="6" creationId="{EEBABA2B-C7DD-DC1F-32D1-25F9B9C6C836}"/>
          </ac:spMkLst>
        </pc:spChg>
        <pc:picChg chg="add del mod">
          <ac:chgData name="Makhloufi, Liticia" userId="e262a7f8-52fd-49e2-a490-a4e009c1bc49" providerId="ADAL" clId="{42333374-CF03-428A-887D-EA5604DEB753}" dt="2025-10-22T12:16:51.379" v="4742" actId="22"/>
          <ac:picMkLst>
            <pc:docMk/>
            <pc:sldMk cId="1731454406" sldId="342"/>
            <ac:picMk id="3" creationId="{D86A641F-6F89-1629-828F-1F61067B59BF}"/>
          </ac:picMkLst>
        </pc:picChg>
        <pc:picChg chg="add mod">
          <ac:chgData name="Makhloufi, Liticia" userId="e262a7f8-52fd-49e2-a490-a4e009c1bc49" providerId="ADAL" clId="{42333374-CF03-428A-887D-EA5604DEB753}" dt="2025-10-22T12:17:13.116" v="4745" actId="1076"/>
          <ac:picMkLst>
            <pc:docMk/>
            <pc:sldMk cId="1731454406" sldId="342"/>
            <ac:picMk id="5" creationId="{353D4B79-F860-0121-BE51-60FCA662672B}"/>
          </ac:picMkLst>
        </pc:picChg>
      </pc:sldChg>
      <pc:sldChg chg="new del">
        <pc:chgData name="Makhloufi, Liticia" userId="e262a7f8-52fd-49e2-a490-a4e009c1bc49" providerId="ADAL" clId="{42333374-CF03-428A-887D-EA5604DEB753}" dt="2025-10-22T12:18:49.200" v="4755" actId="47"/>
        <pc:sldMkLst>
          <pc:docMk/>
          <pc:sldMk cId="2346240435" sldId="343"/>
        </pc:sldMkLst>
      </pc:sldChg>
      <pc:sldChg chg="add del setBg">
        <pc:chgData name="Makhloufi, Liticia" userId="e262a7f8-52fd-49e2-a490-a4e009c1bc49" providerId="ADAL" clId="{42333374-CF03-428A-887D-EA5604DEB753}" dt="2025-10-22T12:18:54.635" v="4757"/>
        <pc:sldMkLst>
          <pc:docMk/>
          <pc:sldMk cId="2357162992" sldId="343"/>
        </pc:sldMkLst>
      </pc:sldChg>
      <pc:sldChg chg="addSp delSp modSp add del mod">
        <pc:chgData name="Makhloufi, Liticia" userId="e262a7f8-52fd-49e2-a490-a4e009c1bc49" providerId="ADAL" clId="{42333374-CF03-428A-887D-EA5604DEB753}" dt="2025-10-22T12:21:20.418" v="4785"/>
        <pc:sldMkLst>
          <pc:docMk/>
          <pc:sldMk cId="3035971203" sldId="343"/>
        </pc:sldMkLst>
        <pc:spChg chg="add del">
          <ac:chgData name="Makhloufi, Liticia" userId="e262a7f8-52fd-49e2-a490-a4e009c1bc49" providerId="ADAL" clId="{42333374-CF03-428A-887D-EA5604DEB753}" dt="2025-10-22T12:21:19.862" v="4784" actId="478"/>
          <ac:spMkLst>
            <pc:docMk/>
            <pc:sldMk cId="3035971203" sldId="343"/>
            <ac:spMk id="3" creationId="{C14A9E28-89C7-504F-7D61-18CC877310E8}"/>
          </ac:spMkLst>
        </pc:spChg>
        <pc:spChg chg="mod">
          <ac:chgData name="Makhloufi, Liticia" userId="e262a7f8-52fd-49e2-a490-a4e009c1bc49" providerId="ADAL" clId="{42333374-CF03-428A-887D-EA5604DEB753}" dt="2025-10-22T12:21:19.538" v="4783" actId="1076"/>
          <ac:spMkLst>
            <pc:docMk/>
            <pc:sldMk cId="3035971203" sldId="343"/>
            <ac:spMk id="4" creationId="{32DD5E71-04B1-CDB7-1223-2A4B92268F31}"/>
          </ac:spMkLst>
        </pc:spChg>
        <pc:spChg chg="mod">
          <ac:chgData name="Makhloufi, Liticia" userId="e262a7f8-52fd-49e2-a490-a4e009c1bc49" providerId="ADAL" clId="{42333374-CF03-428A-887D-EA5604DEB753}" dt="2025-10-22T12:21:19.538" v="4783" actId="1076"/>
          <ac:spMkLst>
            <pc:docMk/>
            <pc:sldMk cId="3035971203" sldId="343"/>
            <ac:spMk id="5" creationId="{ECCC02FD-835C-5FC8-FD35-6371E13D7AB3}"/>
          </ac:spMkLst>
        </pc:spChg>
      </pc:sldChg>
      <pc:sldChg chg="modSp add del mod modTransition">
        <pc:chgData name="Makhloufi, Liticia" userId="e262a7f8-52fd-49e2-a490-a4e009c1bc49" providerId="ADAL" clId="{42333374-CF03-428A-887D-EA5604DEB753}" dt="2025-10-22T12:35:19.568" v="5104"/>
        <pc:sldMkLst>
          <pc:docMk/>
          <pc:sldMk cId="3480148368" sldId="343"/>
        </pc:sldMkLst>
        <pc:spChg chg="mod">
          <ac:chgData name="Makhloufi, Liticia" userId="e262a7f8-52fd-49e2-a490-a4e009c1bc49" providerId="ADAL" clId="{42333374-CF03-428A-887D-EA5604DEB753}" dt="2025-10-22T12:19:09.147" v="4764" actId="207"/>
          <ac:spMkLst>
            <pc:docMk/>
            <pc:sldMk cId="3480148368" sldId="343"/>
            <ac:spMk id="4" creationId="{7840C6F4-829B-967C-5B9A-E2AD42A0F2BA}"/>
          </ac:spMkLst>
        </pc:spChg>
      </pc:sldChg>
      <pc:sldChg chg="addSp delSp modSp add mod ord modAnim">
        <pc:chgData name="Makhloufi, Liticia" userId="e262a7f8-52fd-49e2-a490-a4e009c1bc49" providerId="ADAL" clId="{42333374-CF03-428A-887D-EA5604DEB753}" dt="2025-10-22T12:35:27.679" v="5106"/>
        <pc:sldMkLst>
          <pc:docMk/>
          <pc:sldMk cId="2364691380" sldId="344"/>
        </pc:sldMkLst>
        <pc:spChg chg="mod">
          <ac:chgData name="Makhloufi, Liticia" userId="e262a7f8-52fd-49e2-a490-a4e009c1bc49" providerId="ADAL" clId="{42333374-CF03-428A-887D-EA5604DEB753}" dt="2025-10-22T12:27:05.284" v="5021" actId="1076"/>
          <ac:spMkLst>
            <pc:docMk/>
            <pc:sldMk cId="2364691380" sldId="344"/>
            <ac:spMk id="4" creationId="{FBC2B4A7-6673-B5C9-2410-CAC5D31BF784}"/>
          </ac:spMkLst>
        </pc:spChg>
        <pc:grpChg chg="del mod">
          <ac:chgData name="Makhloufi, Liticia" userId="e262a7f8-52fd-49e2-a490-a4e009c1bc49" providerId="ADAL" clId="{42333374-CF03-428A-887D-EA5604DEB753}" dt="2025-10-22T12:25:57.058" v="4809" actId="478"/>
          <ac:grpSpMkLst>
            <pc:docMk/>
            <pc:sldMk cId="2364691380" sldId="344"/>
            <ac:grpSpMk id="2" creationId="{55511EAF-8396-27EC-ACDB-83C2249D490B}"/>
          </ac:grpSpMkLst>
        </pc:grpChg>
        <pc:picChg chg="del">
          <ac:chgData name="Makhloufi, Liticia" userId="e262a7f8-52fd-49e2-a490-a4e009c1bc49" providerId="ADAL" clId="{42333374-CF03-428A-887D-EA5604DEB753}" dt="2025-10-22T12:25:57.058" v="4809" actId="478"/>
          <ac:picMkLst>
            <pc:docMk/>
            <pc:sldMk cId="2364691380" sldId="344"/>
            <ac:picMk id="3" creationId="{69D7C694-84E6-6040-8DF7-4E653FB563B0}"/>
          </ac:picMkLst>
        </pc:picChg>
        <pc:picChg chg="add mod">
          <ac:chgData name="Makhloufi, Liticia" userId="e262a7f8-52fd-49e2-a490-a4e009c1bc49" providerId="ADAL" clId="{42333374-CF03-428A-887D-EA5604DEB753}" dt="2025-10-22T12:27:00.846" v="5019" actId="1076"/>
          <ac:picMkLst>
            <pc:docMk/>
            <pc:sldMk cId="2364691380" sldId="344"/>
            <ac:picMk id="6" creationId="{00C62504-DC9D-2302-F510-9FCD2333FF5A}"/>
          </ac:picMkLst>
        </pc:picChg>
      </pc:sldChg>
      <pc:sldChg chg="new del">
        <pc:chgData name="Makhloufi, Liticia" userId="e262a7f8-52fd-49e2-a490-a4e009c1bc49" providerId="ADAL" clId="{42333374-CF03-428A-887D-EA5604DEB753}" dt="2025-10-22T12:25:42.588" v="4806" actId="47"/>
        <pc:sldMkLst>
          <pc:docMk/>
          <pc:sldMk cId="3170521905" sldId="344"/>
        </pc:sldMkLst>
      </pc:sldChg>
    </pc:docChg>
  </pc:docChgLst>
  <pc:docChgLst>
    <pc:chgData name="Makhloufi, Liticia" userId="e262a7f8-52fd-49e2-a490-a4e009c1bc49" providerId="ADAL" clId="{AE007D5B-C403-4072-844C-83C8FB0E05BC}"/>
    <pc:docChg chg="undo redo custSel addSld delSld modSld sldOrd">
      <pc:chgData name="Makhloufi, Liticia" userId="e262a7f8-52fd-49e2-a490-a4e009c1bc49" providerId="ADAL" clId="{AE007D5B-C403-4072-844C-83C8FB0E05BC}" dt="2025-10-21T21:59:37.663" v="765" actId="20577"/>
      <pc:docMkLst>
        <pc:docMk/>
      </pc:docMkLst>
      <pc:sldChg chg="addSp delSp modSp mod ord setBg">
        <pc:chgData name="Makhloufi, Liticia" userId="e262a7f8-52fd-49e2-a490-a4e009c1bc49" providerId="ADAL" clId="{AE007D5B-C403-4072-844C-83C8FB0E05BC}" dt="2025-10-20T22:52:52.724" v="439" actId="27614"/>
        <pc:sldMkLst>
          <pc:docMk/>
          <pc:sldMk cId="1811236603" sldId="256"/>
        </pc:sldMkLst>
      </pc:sldChg>
      <pc:sldChg chg="addSp new del mod">
        <pc:chgData name="Makhloufi, Liticia" userId="e262a7f8-52fd-49e2-a490-a4e009c1bc49" providerId="ADAL" clId="{AE007D5B-C403-4072-844C-83C8FB0E05BC}" dt="2025-10-20T22:48:25.314" v="314" actId="47"/>
        <pc:sldMkLst>
          <pc:docMk/>
          <pc:sldMk cId="693548615" sldId="257"/>
        </pc:sldMkLst>
      </pc:sldChg>
      <pc:sldChg chg="addSp delSp new del mod">
        <pc:chgData name="Makhloufi, Liticia" userId="e262a7f8-52fd-49e2-a490-a4e009c1bc49" providerId="ADAL" clId="{AE007D5B-C403-4072-844C-83C8FB0E05BC}" dt="2025-10-20T01:29:22.091" v="9" actId="680"/>
        <pc:sldMkLst>
          <pc:docMk/>
          <pc:sldMk cId="3658928258" sldId="257"/>
        </pc:sldMkLst>
      </pc:sldChg>
      <pc:sldChg chg="addSp modSp new mod ord setBg">
        <pc:chgData name="Makhloufi, Liticia" userId="e262a7f8-52fd-49e2-a490-a4e009c1bc49" providerId="ADAL" clId="{AE007D5B-C403-4072-844C-83C8FB0E05BC}" dt="2025-10-20T23:36:47.885" v="533"/>
        <pc:sldMkLst>
          <pc:docMk/>
          <pc:sldMk cId="383318326" sldId="258"/>
        </pc:sldMkLst>
      </pc:sldChg>
      <pc:sldChg chg="addSp delSp new del mod">
        <pc:chgData name="Makhloufi, Liticia" userId="e262a7f8-52fd-49e2-a490-a4e009c1bc49" providerId="ADAL" clId="{AE007D5B-C403-4072-844C-83C8FB0E05BC}" dt="2025-10-20T23:36:33.475" v="527" actId="47"/>
        <pc:sldMkLst>
          <pc:docMk/>
          <pc:sldMk cId="4255636019" sldId="259"/>
        </pc:sldMkLst>
      </pc:sldChg>
      <pc:sldChg chg="addSp delSp modSp new mod ord setBg setClrOvrMap">
        <pc:chgData name="Makhloufi, Liticia" userId="e262a7f8-52fd-49e2-a490-a4e009c1bc49" providerId="ADAL" clId="{AE007D5B-C403-4072-844C-83C8FB0E05BC}" dt="2025-10-21T00:03:57.411" v="537"/>
        <pc:sldMkLst>
          <pc:docMk/>
          <pc:sldMk cId="2853557161" sldId="260"/>
        </pc:sldMkLst>
      </pc:sldChg>
      <pc:sldChg chg="addSp delSp modSp new mod ord setBg">
        <pc:chgData name="Makhloufi, Liticia" userId="e262a7f8-52fd-49e2-a490-a4e009c1bc49" providerId="ADAL" clId="{AE007D5B-C403-4072-844C-83C8FB0E05BC}" dt="2025-10-20T22:52:21.912" v="433" actId="20577"/>
        <pc:sldMkLst>
          <pc:docMk/>
          <pc:sldMk cId="422794649" sldId="261"/>
        </pc:sldMkLst>
      </pc:sldChg>
      <pc:sldChg chg="addSp delSp modSp new mod setBg">
        <pc:chgData name="Makhloufi, Liticia" userId="e262a7f8-52fd-49e2-a490-a4e009c1bc49" providerId="ADAL" clId="{AE007D5B-C403-4072-844C-83C8FB0E05BC}" dt="2025-10-20T23:22:35.784" v="522" actId="26606"/>
        <pc:sldMkLst>
          <pc:docMk/>
          <pc:sldMk cId="1729171667" sldId="262"/>
        </pc:sldMkLst>
      </pc:sldChg>
      <pc:sldChg chg="del">
        <pc:chgData name="Makhloufi, Liticia" userId="e262a7f8-52fd-49e2-a490-a4e009c1bc49" providerId="ADAL" clId="{AE007D5B-C403-4072-844C-83C8FB0E05BC}" dt="2025-10-20T22:50:26.946" v="359" actId="47"/>
        <pc:sldMkLst>
          <pc:docMk/>
          <pc:sldMk cId="2804510768" sldId="263"/>
        </pc:sldMkLst>
      </pc:sldChg>
      <pc:sldChg chg="addSp delSp modSp new mod ord setBg">
        <pc:chgData name="Makhloufi, Liticia" userId="e262a7f8-52fd-49e2-a490-a4e009c1bc49" providerId="ADAL" clId="{AE007D5B-C403-4072-844C-83C8FB0E05BC}" dt="2025-10-20T22:34:19.411" v="88" actId="26606"/>
        <pc:sldMkLst>
          <pc:docMk/>
          <pc:sldMk cId="1680371777" sldId="264"/>
        </pc:sldMkLst>
      </pc:sldChg>
      <pc:sldChg chg="new del">
        <pc:chgData name="Makhloufi, Liticia" userId="e262a7f8-52fd-49e2-a490-a4e009c1bc49" providerId="ADAL" clId="{AE007D5B-C403-4072-844C-83C8FB0E05BC}" dt="2025-10-20T22:31:55.540" v="26" actId="680"/>
        <pc:sldMkLst>
          <pc:docMk/>
          <pc:sldMk cId="2936741994" sldId="264"/>
        </pc:sldMkLst>
      </pc:sldChg>
      <pc:sldChg chg="addSp delSp modSp new mod setBg">
        <pc:chgData name="Makhloufi, Liticia" userId="e262a7f8-52fd-49e2-a490-a4e009c1bc49" providerId="ADAL" clId="{AE007D5B-C403-4072-844C-83C8FB0E05BC}" dt="2025-10-20T22:37:42.936" v="106" actId="20577"/>
        <pc:sldMkLst>
          <pc:docMk/>
          <pc:sldMk cId="2350308822" sldId="265"/>
        </pc:sldMkLst>
      </pc:sldChg>
      <pc:sldChg chg="addSp delSp modSp new mod ord setBg">
        <pc:chgData name="Makhloufi, Liticia" userId="e262a7f8-52fd-49e2-a490-a4e009c1bc49" providerId="ADAL" clId="{AE007D5B-C403-4072-844C-83C8FB0E05BC}" dt="2025-10-21T21:59:37.663" v="765" actId="20577"/>
        <pc:sldMkLst>
          <pc:docMk/>
          <pc:sldMk cId="3178987950" sldId="266"/>
        </pc:sldMkLst>
        <pc:graphicFrameChg chg="add modGraphic">
          <ac:chgData name="Makhloufi, Liticia" userId="e262a7f8-52fd-49e2-a490-a4e009c1bc49" providerId="ADAL" clId="{AE007D5B-C403-4072-844C-83C8FB0E05BC}" dt="2025-10-21T21:59:37.663" v="765" actId="20577"/>
          <ac:graphicFrameMkLst>
            <pc:docMk/>
            <pc:sldMk cId="3178987950" sldId="266"/>
            <ac:graphicFrameMk id="5" creationId="{9F9F413C-7768-9094-2B52-EA3F9397CAED}"/>
          </ac:graphicFrameMkLst>
        </pc:graphicFrameChg>
      </pc:sldChg>
      <pc:sldChg chg="addSp delSp new del mod">
        <pc:chgData name="Makhloufi, Liticia" userId="e262a7f8-52fd-49e2-a490-a4e009c1bc49" providerId="ADAL" clId="{AE007D5B-C403-4072-844C-83C8FB0E05BC}" dt="2025-10-20T22:39:03.033" v="112" actId="47"/>
        <pc:sldMkLst>
          <pc:docMk/>
          <pc:sldMk cId="3698960036" sldId="267"/>
        </pc:sldMkLst>
      </pc:sldChg>
      <pc:sldChg chg="addSp delSp modSp new mod ord setBg">
        <pc:chgData name="Makhloufi, Liticia" userId="e262a7f8-52fd-49e2-a490-a4e009c1bc49" providerId="ADAL" clId="{AE007D5B-C403-4072-844C-83C8FB0E05BC}" dt="2025-10-21T00:04:04.882" v="541"/>
        <pc:sldMkLst>
          <pc:docMk/>
          <pc:sldMk cId="93800991" sldId="268"/>
        </pc:sldMkLst>
      </pc:sldChg>
      <pc:sldChg chg="addSp delSp modSp new mod ord setBg">
        <pc:chgData name="Makhloufi, Liticia" userId="e262a7f8-52fd-49e2-a490-a4e009c1bc49" providerId="ADAL" clId="{AE007D5B-C403-4072-844C-83C8FB0E05BC}" dt="2025-10-21T00:08:00.966" v="592"/>
        <pc:sldMkLst>
          <pc:docMk/>
          <pc:sldMk cId="2863085354" sldId="269"/>
        </pc:sldMkLst>
        <pc:spChg chg="mod">
          <ac:chgData name="Makhloufi, Liticia" userId="e262a7f8-52fd-49e2-a490-a4e009c1bc49" providerId="ADAL" clId="{AE007D5B-C403-4072-844C-83C8FB0E05BC}" dt="2025-10-21T00:07:55.439" v="590" actId="1076"/>
          <ac:spMkLst>
            <pc:docMk/>
            <pc:sldMk cId="2863085354" sldId="269"/>
            <ac:spMk id="2" creationId="{4E1AFFDB-9C36-FC40-0189-FCD16C0E0861}"/>
          </ac:spMkLst>
        </pc:spChg>
      </pc:sldChg>
      <pc:sldChg chg="addSp modSp new mod ord setBg">
        <pc:chgData name="Makhloufi, Liticia" userId="e262a7f8-52fd-49e2-a490-a4e009c1bc49" providerId="ADAL" clId="{AE007D5B-C403-4072-844C-83C8FB0E05BC}" dt="2025-10-21T00:03:54.568" v="535"/>
        <pc:sldMkLst>
          <pc:docMk/>
          <pc:sldMk cId="1591272686" sldId="270"/>
        </pc:sldMkLst>
      </pc:sldChg>
      <pc:sldChg chg="addSp delSp modSp new mod ord setBg">
        <pc:chgData name="Makhloufi, Liticia" userId="e262a7f8-52fd-49e2-a490-a4e009c1bc49" providerId="ADAL" clId="{AE007D5B-C403-4072-844C-83C8FB0E05BC}" dt="2025-10-21T00:08:47.632" v="601" actId="478"/>
        <pc:sldMkLst>
          <pc:docMk/>
          <pc:sldMk cId="3591739587" sldId="271"/>
        </pc:sldMkLst>
        <pc:spChg chg="add mod">
          <ac:chgData name="Makhloufi, Liticia" userId="e262a7f8-52fd-49e2-a490-a4e009c1bc49" providerId="ADAL" clId="{AE007D5B-C403-4072-844C-83C8FB0E05BC}" dt="2025-10-21T00:08:31.362" v="598"/>
          <ac:spMkLst>
            <pc:docMk/>
            <pc:sldMk cId="3591739587" sldId="271"/>
            <ac:spMk id="3" creationId="{68FCC01D-4185-4918-C3ED-ABFDBA27B81D}"/>
          </ac:spMkLst>
        </pc:spChg>
        <pc:picChg chg="add del mod">
          <ac:chgData name="Makhloufi, Liticia" userId="e262a7f8-52fd-49e2-a490-a4e009c1bc49" providerId="ADAL" clId="{AE007D5B-C403-4072-844C-83C8FB0E05BC}" dt="2025-10-21T00:08:47.632" v="601" actId="478"/>
          <ac:picMkLst>
            <pc:docMk/>
            <pc:sldMk cId="3591739587" sldId="271"/>
            <ac:picMk id="2050" creationId="{9F62CB0B-3E92-5635-DD3D-DC4BC5E75E47}"/>
          </ac:picMkLst>
        </pc:picChg>
      </pc:sldChg>
      <pc:sldChg chg="addSp delSp new del mod">
        <pc:chgData name="Makhloufi, Liticia" userId="e262a7f8-52fd-49e2-a490-a4e009c1bc49" providerId="ADAL" clId="{AE007D5B-C403-4072-844C-83C8FB0E05BC}" dt="2025-10-20T22:55:47.267" v="470" actId="680"/>
        <pc:sldMkLst>
          <pc:docMk/>
          <pc:sldMk cId="1979686328" sldId="272"/>
        </pc:sldMkLst>
      </pc:sldChg>
      <pc:sldChg chg="addSp modSp new mod setBg">
        <pc:chgData name="Makhloufi, Liticia" userId="e262a7f8-52fd-49e2-a490-a4e009c1bc49" providerId="ADAL" clId="{AE007D5B-C403-4072-844C-83C8FB0E05BC}" dt="2025-10-21T00:05:38.100" v="564" actId="1076"/>
        <pc:sldMkLst>
          <pc:docMk/>
          <pc:sldMk cId="4075928700" sldId="272"/>
        </pc:sldMkLst>
        <pc:spChg chg="add mod ord">
          <ac:chgData name="Makhloufi, Liticia" userId="e262a7f8-52fd-49e2-a490-a4e009c1bc49" providerId="ADAL" clId="{AE007D5B-C403-4072-844C-83C8FB0E05BC}" dt="2025-10-21T00:05:11.234" v="548" actId="5793"/>
          <ac:spMkLst>
            <pc:docMk/>
            <pc:sldMk cId="4075928700" sldId="272"/>
            <ac:spMk id="3" creationId="{BC9A470C-FFE3-207D-2628-63FBDF69AC15}"/>
          </ac:spMkLst>
        </pc:spChg>
        <pc:spChg chg="add mod">
          <ac:chgData name="Makhloufi, Liticia" userId="e262a7f8-52fd-49e2-a490-a4e009c1bc49" providerId="ADAL" clId="{AE007D5B-C403-4072-844C-83C8FB0E05BC}" dt="2025-10-21T00:05:38.100" v="564" actId="1076"/>
          <ac:spMkLst>
            <pc:docMk/>
            <pc:sldMk cId="4075928700" sldId="272"/>
            <ac:spMk id="5" creationId="{4DFE9120-EB41-1CBD-8569-5A7932684442}"/>
          </ac:spMkLst>
        </pc:spChg>
        <pc:spChg chg="add">
          <ac:chgData name="Makhloufi, Liticia" userId="e262a7f8-52fd-49e2-a490-a4e009c1bc49" providerId="ADAL" clId="{AE007D5B-C403-4072-844C-83C8FB0E05BC}" dt="2025-10-21T00:05:08.226" v="547" actId="26606"/>
          <ac:spMkLst>
            <pc:docMk/>
            <pc:sldMk cId="4075928700" sldId="272"/>
            <ac:spMk id="10" creationId="{1B15ED52-F352-441B-82BF-E0EA34836D08}"/>
          </ac:spMkLst>
        </pc:spChg>
        <pc:spChg chg="add">
          <ac:chgData name="Makhloufi, Liticia" userId="e262a7f8-52fd-49e2-a490-a4e009c1bc49" providerId="ADAL" clId="{AE007D5B-C403-4072-844C-83C8FB0E05BC}" dt="2025-10-21T00:05:08.226" v="547" actId="26606"/>
          <ac:spMkLst>
            <pc:docMk/>
            <pc:sldMk cId="4075928700" sldId="272"/>
            <ac:spMk id="12" creationId="{3B2E3793-BFE6-45A2-9B7B-E18844431C99}"/>
          </ac:spMkLst>
        </pc:spChg>
        <pc:spChg chg="add">
          <ac:chgData name="Makhloufi, Liticia" userId="e262a7f8-52fd-49e2-a490-a4e009c1bc49" providerId="ADAL" clId="{AE007D5B-C403-4072-844C-83C8FB0E05BC}" dt="2025-10-21T00:05:08.226" v="547" actId="26606"/>
          <ac:spMkLst>
            <pc:docMk/>
            <pc:sldMk cId="4075928700" sldId="272"/>
            <ac:spMk id="14" creationId="{BC4C4868-CB8F-4AF9-9CDB-8108F2C19B67}"/>
          </ac:spMkLst>
        </pc:spChg>
        <pc:spChg chg="add">
          <ac:chgData name="Makhloufi, Liticia" userId="e262a7f8-52fd-49e2-a490-a4e009c1bc49" providerId="ADAL" clId="{AE007D5B-C403-4072-844C-83C8FB0E05BC}" dt="2025-10-21T00:05:08.226" v="547" actId="26606"/>
          <ac:spMkLst>
            <pc:docMk/>
            <pc:sldMk cId="4075928700" sldId="272"/>
            <ac:spMk id="16" creationId="{375E0459-6403-40CD-989D-56A4407CA12E}"/>
          </ac:spMkLst>
        </pc:spChg>
        <pc:spChg chg="add">
          <ac:chgData name="Makhloufi, Liticia" userId="e262a7f8-52fd-49e2-a490-a4e009c1bc49" providerId="ADAL" clId="{AE007D5B-C403-4072-844C-83C8FB0E05BC}" dt="2025-10-21T00:05:08.226" v="547" actId="26606"/>
          <ac:spMkLst>
            <pc:docMk/>
            <pc:sldMk cId="4075928700" sldId="272"/>
            <ac:spMk id="18" creationId="{53E5B1A8-3AC9-4BD1-9BBC-78CA94F2D1BA}"/>
          </ac:spMkLst>
        </pc:spChg>
      </pc:sldChg>
      <pc:sldChg chg="addSp delSp modSp new mod setBg">
        <pc:chgData name="Makhloufi, Liticia" userId="e262a7f8-52fd-49e2-a490-a4e009c1bc49" providerId="ADAL" clId="{AE007D5B-C403-4072-844C-83C8FB0E05BC}" dt="2025-10-21T00:07:30.850" v="586" actId="26606"/>
        <pc:sldMkLst>
          <pc:docMk/>
          <pc:sldMk cId="390508017" sldId="273"/>
        </pc:sldMkLst>
        <pc:spChg chg="add mod">
          <ac:chgData name="Makhloufi, Liticia" userId="e262a7f8-52fd-49e2-a490-a4e009c1bc49" providerId="ADAL" clId="{AE007D5B-C403-4072-844C-83C8FB0E05BC}" dt="2025-10-21T00:07:30.850" v="586" actId="26606"/>
          <ac:spMkLst>
            <pc:docMk/>
            <pc:sldMk cId="390508017" sldId="273"/>
            <ac:spMk id="3" creationId="{A76D9704-0588-38E7-E0E7-049E310D5E07}"/>
          </ac:spMkLst>
        </pc:spChg>
        <pc:spChg chg="add del mod">
          <ac:chgData name="Makhloufi, Liticia" userId="e262a7f8-52fd-49e2-a490-a4e009c1bc49" providerId="ADAL" clId="{AE007D5B-C403-4072-844C-83C8FB0E05BC}" dt="2025-10-21T00:07:30.850" v="586" actId="26606"/>
          <ac:spMkLst>
            <pc:docMk/>
            <pc:sldMk cId="390508017" sldId="273"/>
            <ac:spMk id="5" creationId="{33989A56-B355-2DF3-D596-309CE73EC277}"/>
          </ac:spMkLst>
        </pc:spChg>
        <pc:spChg chg="add del">
          <ac:chgData name="Makhloufi, Liticia" userId="e262a7f8-52fd-49e2-a490-a4e009c1bc49" providerId="ADAL" clId="{AE007D5B-C403-4072-844C-83C8FB0E05BC}" dt="2025-10-21T00:07:30.850" v="586" actId="26606"/>
          <ac:spMkLst>
            <pc:docMk/>
            <pc:sldMk cId="390508017" sldId="273"/>
            <ac:spMk id="11" creationId="{BACC6370-2D7E-4714-9D71-7542949D7D5D}"/>
          </ac:spMkLst>
        </pc:spChg>
        <pc:spChg chg="add del">
          <ac:chgData name="Makhloufi, Liticia" userId="e262a7f8-52fd-49e2-a490-a4e009c1bc49" providerId="ADAL" clId="{AE007D5B-C403-4072-844C-83C8FB0E05BC}" dt="2025-10-21T00:07:30.850" v="586" actId="26606"/>
          <ac:spMkLst>
            <pc:docMk/>
            <pc:sldMk cId="390508017" sldId="273"/>
            <ac:spMk id="13" creationId="{F68B3F68-107C-434F-AA38-110D5EA91B85}"/>
          </ac:spMkLst>
        </pc:spChg>
        <pc:spChg chg="add del">
          <ac:chgData name="Makhloufi, Liticia" userId="e262a7f8-52fd-49e2-a490-a4e009c1bc49" providerId="ADAL" clId="{AE007D5B-C403-4072-844C-83C8FB0E05BC}" dt="2025-10-21T00:07:30.850" v="586" actId="26606"/>
          <ac:spMkLst>
            <pc:docMk/>
            <pc:sldMk cId="390508017" sldId="273"/>
            <ac:spMk id="15" creationId="{AAD0DBB9-1A4B-4391-81D4-CB19F9AB918A}"/>
          </ac:spMkLst>
        </pc:spChg>
        <pc:spChg chg="add del">
          <ac:chgData name="Makhloufi, Liticia" userId="e262a7f8-52fd-49e2-a490-a4e009c1bc49" providerId="ADAL" clId="{AE007D5B-C403-4072-844C-83C8FB0E05BC}" dt="2025-10-21T00:07:30.850" v="586" actId="26606"/>
          <ac:spMkLst>
            <pc:docMk/>
            <pc:sldMk cId="390508017" sldId="273"/>
            <ac:spMk id="17" creationId="{063BBA22-50EA-4C4D-BE05-F1CE4E63AA56}"/>
          </ac:spMkLst>
        </pc:spChg>
        <pc:graphicFrameChg chg="add del mod">
          <ac:chgData name="Makhloufi, Liticia" userId="e262a7f8-52fd-49e2-a490-a4e009c1bc49" providerId="ADAL" clId="{AE007D5B-C403-4072-844C-83C8FB0E05BC}" dt="2025-10-21T00:07:30.850" v="586" actId="26606"/>
          <ac:graphicFrameMkLst>
            <pc:docMk/>
            <pc:sldMk cId="390508017" sldId="273"/>
            <ac:graphicFrameMk id="7" creationId="{555F8B41-2E1D-0432-98BE-A236385BED4F}"/>
          </ac:graphicFrameMkLst>
        </pc:graphicFrameChg>
      </pc:sldChg>
      <pc:sldChg chg="addSp delSp modSp new mod setBg">
        <pc:chgData name="Makhloufi, Liticia" userId="e262a7f8-52fd-49e2-a490-a4e009c1bc49" providerId="ADAL" clId="{AE007D5B-C403-4072-844C-83C8FB0E05BC}" dt="2025-10-21T00:09:41.101" v="620" actId="5793"/>
        <pc:sldMkLst>
          <pc:docMk/>
          <pc:sldMk cId="1081585722" sldId="274"/>
        </pc:sldMkLst>
        <pc:spChg chg="add mod ord">
          <ac:chgData name="Makhloufi, Liticia" userId="e262a7f8-52fd-49e2-a490-a4e009c1bc49" providerId="ADAL" clId="{AE007D5B-C403-4072-844C-83C8FB0E05BC}" dt="2025-10-21T00:09:41.101" v="620" actId="5793"/>
          <ac:spMkLst>
            <pc:docMk/>
            <pc:sldMk cId="1081585722" sldId="274"/>
            <ac:spMk id="3" creationId="{732336E7-30E3-0312-87DF-9EB1746BDB79}"/>
          </ac:spMkLst>
        </pc:spChg>
        <pc:spChg chg="add del">
          <ac:chgData name="Makhloufi, Liticia" userId="e262a7f8-52fd-49e2-a490-a4e009c1bc49" providerId="ADAL" clId="{AE007D5B-C403-4072-844C-83C8FB0E05BC}" dt="2025-10-21T00:09:34.188" v="612" actId="26606"/>
          <ac:spMkLst>
            <pc:docMk/>
            <pc:sldMk cId="1081585722" sldId="274"/>
            <ac:spMk id="3079" creationId="{1B15ED52-F352-441B-82BF-E0EA34836D08}"/>
          </ac:spMkLst>
        </pc:spChg>
        <pc:spChg chg="add del">
          <ac:chgData name="Makhloufi, Liticia" userId="e262a7f8-52fd-49e2-a490-a4e009c1bc49" providerId="ADAL" clId="{AE007D5B-C403-4072-844C-83C8FB0E05BC}" dt="2025-10-21T00:09:34.188" v="612" actId="26606"/>
          <ac:spMkLst>
            <pc:docMk/>
            <pc:sldMk cId="1081585722" sldId="274"/>
            <ac:spMk id="3081" creationId="{3B2E3793-BFE6-45A2-9B7B-E18844431C99}"/>
          </ac:spMkLst>
        </pc:spChg>
        <pc:spChg chg="add del">
          <ac:chgData name="Makhloufi, Liticia" userId="e262a7f8-52fd-49e2-a490-a4e009c1bc49" providerId="ADAL" clId="{AE007D5B-C403-4072-844C-83C8FB0E05BC}" dt="2025-10-21T00:09:34.188" v="612" actId="26606"/>
          <ac:spMkLst>
            <pc:docMk/>
            <pc:sldMk cId="1081585722" sldId="274"/>
            <ac:spMk id="3083" creationId="{BC4C4868-CB8F-4AF9-9CDB-8108F2C19B67}"/>
          </ac:spMkLst>
        </pc:spChg>
        <pc:spChg chg="add del">
          <ac:chgData name="Makhloufi, Liticia" userId="e262a7f8-52fd-49e2-a490-a4e009c1bc49" providerId="ADAL" clId="{AE007D5B-C403-4072-844C-83C8FB0E05BC}" dt="2025-10-21T00:09:34.188" v="612" actId="26606"/>
          <ac:spMkLst>
            <pc:docMk/>
            <pc:sldMk cId="1081585722" sldId="274"/>
            <ac:spMk id="3085" creationId="{375E0459-6403-40CD-989D-56A4407CA12E}"/>
          </ac:spMkLst>
        </pc:spChg>
        <pc:spChg chg="add del">
          <ac:chgData name="Makhloufi, Liticia" userId="e262a7f8-52fd-49e2-a490-a4e009c1bc49" providerId="ADAL" clId="{AE007D5B-C403-4072-844C-83C8FB0E05BC}" dt="2025-10-21T00:09:34.188" v="612" actId="26606"/>
          <ac:spMkLst>
            <pc:docMk/>
            <pc:sldMk cId="1081585722" sldId="274"/>
            <ac:spMk id="3087" creationId="{53E5B1A8-3AC9-4BD1-9BBC-78CA94F2D1BA}"/>
          </ac:spMkLst>
        </pc:spChg>
        <pc:spChg chg="add del">
          <ac:chgData name="Makhloufi, Liticia" userId="e262a7f8-52fd-49e2-a490-a4e009c1bc49" providerId="ADAL" clId="{AE007D5B-C403-4072-844C-83C8FB0E05BC}" dt="2025-10-21T00:09:35.547" v="614" actId="26606"/>
          <ac:spMkLst>
            <pc:docMk/>
            <pc:sldMk cId="1081585722" sldId="274"/>
            <ac:spMk id="3089" creationId="{700E0F77-E936-4985-B7B1-B9823486AC33}"/>
          </ac:spMkLst>
        </pc:spChg>
        <pc:spChg chg="add del">
          <ac:chgData name="Makhloufi, Liticia" userId="e262a7f8-52fd-49e2-a490-a4e009c1bc49" providerId="ADAL" clId="{AE007D5B-C403-4072-844C-83C8FB0E05BC}" dt="2025-10-21T00:09:35.547" v="614" actId="26606"/>
          <ac:spMkLst>
            <pc:docMk/>
            <pc:sldMk cId="1081585722" sldId="274"/>
            <ac:spMk id="3090" creationId="{95C8260E-968F-44E8-A823-ABB431311926}"/>
          </ac:spMkLst>
        </pc:spChg>
        <pc:spChg chg="add del">
          <ac:chgData name="Makhloufi, Liticia" userId="e262a7f8-52fd-49e2-a490-a4e009c1bc49" providerId="ADAL" clId="{AE007D5B-C403-4072-844C-83C8FB0E05BC}" dt="2025-10-21T00:09:35.547" v="614" actId="26606"/>
          <ac:spMkLst>
            <pc:docMk/>
            <pc:sldMk cId="1081585722" sldId="274"/>
            <ac:spMk id="3091" creationId="{2C1BBA94-3F40-40AA-8BB9-E69E25E537C1}"/>
          </ac:spMkLst>
        </pc:spChg>
        <pc:spChg chg="add del">
          <ac:chgData name="Makhloufi, Liticia" userId="e262a7f8-52fd-49e2-a490-a4e009c1bc49" providerId="ADAL" clId="{AE007D5B-C403-4072-844C-83C8FB0E05BC}" dt="2025-10-21T00:09:35.547" v="614" actId="26606"/>
          <ac:spMkLst>
            <pc:docMk/>
            <pc:sldMk cId="1081585722" sldId="274"/>
            <ac:spMk id="3092" creationId="{FE43805F-24A6-46A4-B19B-54F28347355C}"/>
          </ac:spMkLst>
        </pc:spChg>
        <pc:spChg chg="add del">
          <ac:chgData name="Makhloufi, Liticia" userId="e262a7f8-52fd-49e2-a490-a4e009c1bc49" providerId="ADAL" clId="{AE007D5B-C403-4072-844C-83C8FB0E05BC}" dt="2025-10-21T00:09:36.614" v="616" actId="26606"/>
          <ac:spMkLst>
            <pc:docMk/>
            <pc:sldMk cId="1081585722" sldId="274"/>
            <ac:spMk id="3094" creationId="{1B15ED52-F352-441B-82BF-E0EA34836D08}"/>
          </ac:spMkLst>
        </pc:spChg>
        <pc:spChg chg="add del">
          <ac:chgData name="Makhloufi, Liticia" userId="e262a7f8-52fd-49e2-a490-a4e009c1bc49" providerId="ADAL" clId="{AE007D5B-C403-4072-844C-83C8FB0E05BC}" dt="2025-10-21T00:09:36.614" v="616" actId="26606"/>
          <ac:spMkLst>
            <pc:docMk/>
            <pc:sldMk cId="1081585722" sldId="274"/>
            <ac:spMk id="3095" creationId="{3B2E3793-BFE6-45A2-9B7B-E18844431C99}"/>
          </ac:spMkLst>
        </pc:spChg>
        <pc:spChg chg="add del">
          <ac:chgData name="Makhloufi, Liticia" userId="e262a7f8-52fd-49e2-a490-a4e009c1bc49" providerId="ADAL" clId="{AE007D5B-C403-4072-844C-83C8FB0E05BC}" dt="2025-10-21T00:09:36.614" v="616" actId="26606"/>
          <ac:spMkLst>
            <pc:docMk/>
            <pc:sldMk cId="1081585722" sldId="274"/>
            <ac:spMk id="3096" creationId="{BC4C4868-CB8F-4AF9-9CDB-8108F2C19B67}"/>
          </ac:spMkLst>
        </pc:spChg>
        <pc:spChg chg="add del">
          <ac:chgData name="Makhloufi, Liticia" userId="e262a7f8-52fd-49e2-a490-a4e009c1bc49" providerId="ADAL" clId="{AE007D5B-C403-4072-844C-83C8FB0E05BC}" dt="2025-10-21T00:09:36.614" v="616" actId="26606"/>
          <ac:spMkLst>
            <pc:docMk/>
            <pc:sldMk cId="1081585722" sldId="274"/>
            <ac:spMk id="3097" creationId="{375E0459-6403-40CD-989D-56A4407CA12E}"/>
          </ac:spMkLst>
        </pc:spChg>
        <pc:spChg chg="add del">
          <ac:chgData name="Makhloufi, Liticia" userId="e262a7f8-52fd-49e2-a490-a4e009c1bc49" providerId="ADAL" clId="{AE007D5B-C403-4072-844C-83C8FB0E05BC}" dt="2025-10-21T00:09:36.614" v="616" actId="26606"/>
          <ac:spMkLst>
            <pc:docMk/>
            <pc:sldMk cId="1081585722" sldId="274"/>
            <ac:spMk id="3098" creationId="{53E5B1A8-3AC9-4BD1-9BBC-78CA94F2D1BA}"/>
          </ac:spMkLst>
        </pc:spChg>
        <pc:spChg chg="add del">
          <ac:chgData name="Makhloufi, Liticia" userId="e262a7f8-52fd-49e2-a490-a4e009c1bc49" providerId="ADAL" clId="{AE007D5B-C403-4072-844C-83C8FB0E05BC}" dt="2025-10-21T00:09:37.231" v="618" actId="26606"/>
          <ac:spMkLst>
            <pc:docMk/>
            <pc:sldMk cId="1081585722" sldId="274"/>
            <ac:spMk id="3100" creationId="{700E0F77-E936-4985-B7B1-B9823486AC33}"/>
          </ac:spMkLst>
        </pc:spChg>
        <pc:spChg chg="add del">
          <ac:chgData name="Makhloufi, Liticia" userId="e262a7f8-52fd-49e2-a490-a4e009c1bc49" providerId="ADAL" clId="{AE007D5B-C403-4072-844C-83C8FB0E05BC}" dt="2025-10-21T00:09:37.231" v="618" actId="26606"/>
          <ac:spMkLst>
            <pc:docMk/>
            <pc:sldMk cId="1081585722" sldId="274"/>
            <ac:spMk id="3101" creationId="{95C8260E-968F-44E8-A823-ABB431311926}"/>
          </ac:spMkLst>
        </pc:spChg>
        <pc:spChg chg="add del">
          <ac:chgData name="Makhloufi, Liticia" userId="e262a7f8-52fd-49e2-a490-a4e009c1bc49" providerId="ADAL" clId="{AE007D5B-C403-4072-844C-83C8FB0E05BC}" dt="2025-10-21T00:09:37.231" v="618" actId="26606"/>
          <ac:spMkLst>
            <pc:docMk/>
            <pc:sldMk cId="1081585722" sldId="274"/>
            <ac:spMk id="3102" creationId="{2C1BBA94-3F40-40AA-8BB9-E69E25E537C1}"/>
          </ac:spMkLst>
        </pc:spChg>
        <pc:spChg chg="add del">
          <ac:chgData name="Makhloufi, Liticia" userId="e262a7f8-52fd-49e2-a490-a4e009c1bc49" providerId="ADAL" clId="{AE007D5B-C403-4072-844C-83C8FB0E05BC}" dt="2025-10-21T00:09:37.231" v="618" actId="26606"/>
          <ac:spMkLst>
            <pc:docMk/>
            <pc:sldMk cId="1081585722" sldId="274"/>
            <ac:spMk id="3103" creationId="{FE43805F-24A6-46A4-B19B-54F28347355C}"/>
          </ac:spMkLst>
        </pc:spChg>
        <pc:spChg chg="add">
          <ac:chgData name="Makhloufi, Liticia" userId="e262a7f8-52fd-49e2-a490-a4e009c1bc49" providerId="ADAL" clId="{AE007D5B-C403-4072-844C-83C8FB0E05BC}" dt="2025-10-21T00:09:37.248" v="619" actId="26606"/>
          <ac:spMkLst>
            <pc:docMk/>
            <pc:sldMk cId="1081585722" sldId="274"/>
            <ac:spMk id="3105" creationId="{2596F992-698C-48C0-9D89-70DA4CE927EF}"/>
          </ac:spMkLst>
        </pc:spChg>
        <pc:spChg chg="add">
          <ac:chgData name="Makhloufi, Liticia" userId="e262a7f8-52fd-49e2-a490-a4e009c1bc49" providerId="ADAL" clId="{AE007D5B-C403-4072-844C-83C8FB0E05BC}" dt="2025-10-21T00:09:37.248" v="619" actId="26606"/>
          <ac:spMkLst>
            <pc:docMk/>
            <pc:sldMk cId="1081585722" sldId="274"/>
            <ac:spMk id="3106" creationId="{E7BFF8DC-0AE7-4AD2-9B28-2E5F26D62C30}"/>
          </ac:spMkLst>
        </pc:spChg>
        <pc:spChg chg="add">
          <ac:chgData name="Makhloufi, Liticia" userId="e262a7f8-52fd-49e2-a490-a4e009c1bc49" providerId="ADAL" clId="{AE007D5B-C403-4072-844C-83C8FB0E05BC}" dt="2025-10-21T00:09:37.248" v="619" actId="26606"/>
          <ac:spMkLst>
            <pc:docMk/>
            <pc:sldMk cId="1081585722" sldId="274"/>
            <ac:spMk id="3107" creationId="{7E0162AD-C6E5-4BF8-A453-76ADB36877D3}"/>
          </ac:spMkLst>
        </pc:spChg>
        <pc:picChg chg="add mod">
          <ac:chgData name="Makhloufi, Liticia" userId="e262a7f8-52fd-49e2-a490-a4e009c1bc49" providerId="ADAL" clId="{AE007D5B-C403-4072-844C-83C8FB0E05BC}" dt="2025-10-21T00:09:37.248" v="619" actId="26606"/>
          <ac:picMkLst>
            <pc:docMk/>
            <pc:sldMk cId="1081585722" sldId="274"/>
            <ac:picMk id="3074" creationId="{44074C5A-9CAE-5950-9515-6A8862091CC5}"/>
          </ac:picMkLst>
        </pc:picChg>
      </pc:sldChg>
      <pc:sldChg chg="addSp delSp add del setBg delDesignElem">
        <pc:chgData name="Makhloufi, Liticia" userId="e262a7f8-52fd-49e2-a490-a4e009c1bc49" providerId="ADAL" clId="{AE007D5B-C403-4072-844C-83C8FB0E05BC}" dt="2025-10-21T00:08:48.957" v="602"/>
        <pc:sldMkLst>
          <pc:docMk/>
          <pc:sldMk cId="340821200" sldId="275"/>
        </pc:sldMkLst>
        <pc:spChg chg="add del">
          <ac:chgData name="Makhloufi, Liticia" userId="e262a7f8-52fd-49e2-a490-a4e009c1bc49" providerId="ADAL" clId="{AE007D5B-C403-4072-844C-83C8FB0E05BC}" dt="2025-10-21T00:08:48.957" v="602"/>
          <ac:spMkLst>
            <pc:docMk/>
            <pc:sldMk cId="340821200" sldId="275"/>
            <ac:spMk id="2065" creationId="{42654FB2-E780-1326-940C-04418EA3E74E}"/>
          </ac:spMkLst>
        </pc:spChg>
        <pc:spChg chg="add del">
          <ac:chgData name="Makhloufi, Liticia" userId="e262a7f8-52fd-49e2-a490-a4e009c1bc49" providerId="ADAL" clId="{AE007D5B-C403-4072-844C-83C8FB0E05BC}" dt="2025-10-21T00:08:48.957" v="602"/>
          <ac:spMkLst>
            <pc:docMk/>
            <pc:sldMk cId="340821200" sldId="275"/>
            <ac:spMk id="2066" creationId="{1A45D943-C61D-8785-0AE1-3939C8D750F9}"/>
          </ac:spMkLst>
        </pc:spChg>
        <pc:spChg chg="add del">
          <ac:chgData name="Makhloufi, Liticia" userId="e262a7f8-52fd-49e2-a490-a4e009c1bc49" providerId="ADAL" clId="{AE007D5B-C403-4072-844C-83C8FB0E05BC}" dt="2025-10-21T00:08:48.957" v="602"/>
          <ac:spMkLst>
            <pc:docMk/>
            <pc:sldMk cId="340821200" sldId="275"/>
            <ac:spMk id="2067" creationId="{2B3DF2DC-EE3A-6D53-A3EA-3D0DF8BCFF94}"/>
          </ac:spMkLst>
        </pc:spChg>
        <pc:spChg chg="add del">
          <ac:chgData name="Makhloufi, Liticia" userId="e262a7f8-52fd-49e2-a490-a4e009c1bc49" providerId="ADAL" clId="{AE007D5B-C403-4072-844C-83C8FB0E05BC}" dt="2025-10-21T00:08:48.957" v="602"/>
          <ac:spMkLst>
            <pc:docMk/>
            <pc:sldMk cId="340821200" sldId="275"/>
            <ac:spMk id="2068" creationId="{E9C306D8-916C-29F6-CD00-244241FDB07C}"/>
          </ac:spMkLst>
        </pc:spChg>
        <pc:spChg chg="add del">
          <ac:chgData name="Makhloufi, Liticia" userId="e262a7f8-52fd-49e2-a490-a4e009c1bc49" providerId="ADAL" clId="{AE007D5B-C403-4072-844C-83C8FB0E05BC}" dt="2025-10-21T00:08:48.957" v="602"/>
          <ac:spMkLst>
            <pc:docMk/>
            <pc:sldMk cId="340821200" sldId="275"/>
            <ac:spMk id="2069" creationId="{43AF2EB1-C4A2-F2AF-3B86-56623D885CF3}"/>
          </ac:spMkLst>
        </pc:spChg>
      </pc:sldChg>
      <pc:sldChg chg="delSp modSp add">
        <pc:chgData name="Makhloufi, Liticia" userId="e262a7f8-52fd-49e2-a490-a4e009c1bc49" providerId="ADAL" clId="{AE007D5B-C403-4072-844C-83C8FB0E05BC}" dt="2025-10-21T00:09:03.398" v="605"/>
        <pc:sldMkLst>
          <pc:docMk/>
          <pc:sldMk cId="1882466471" sldId="275"/>
        </pc:sldMkLst>
        <pc:spChg chg="mod">
          <ac:chgData name="Makhloufi, Liticia" userId="e262a7f8-52fd-49e2-a490-a4e009c1bc49" providerId="ADAL" clId="{AE007D5B-C403-4072-844C-83C8FB0E05BC}" dt="2025-10-21T00:09:03.398" v="605"/>
          <ac:spMkLst>
            <pc:docMk/>
            <pc:sldMk cId="1882466471" sldId="275"/>
            <ac:spMk id="3" creationId="{D6843E61-A8AE-9A6C-A37C-8FEA0CF76561}"/>
          </ac:spMkLst>
        </pc:spChg>
        <pc:picChg chg="del">
          <ac:chgData name="Makhloufi, Liticia" userId="e262a7f8-52fd-49e2-a490-a4e009c1bc49" providerId="ADAL" clId="{AE007D5B-C403-4072-844C-83C8FB0E05BC}" dt="2025-10-21T00:08:57.065" v="604" actId="478"/>
          <ac:picMkLst>
            <pc:docMk/>
            <pc:sldMk cId="1882466471" sldId="275"/>
            <ac:picMk id="2050" creationId="{94005649-2BB7-3074-C437-41D2CB9F2787}"/>
          </ac:picMkLst>
        </pc:picChg>
      </pc:sldChg>
      <pc:sldChg chg="new del">
        <pc:chgData name="Makhloufi, Liticia" userId="e262a7f8-52fd-49e2-a490-a4e009c1bc49" providerId="ADAL" clId="{AE007D5B-C403-4072-844C-83C8FB0E05BC}" dt="2025-10-21T00:09:16.244" v="607" actId="47"/>
        <pc:sldMkLst>
          <pc:docMk/>
          <pc:sldMk cId="3130059450" sldId="276"/>
        </pc:sldMkLst>
      </pc:sldChg>
      <pc:sldChg chg="addSp delSp modSp add mod setBg delDesignElem">
        <pc:chgData name="Makhloufi, Liticia" userId="e262a7f8-52fd-49e2-a490-a4e009c1bc49" providerId="ADAL" clId="{AE007D5B-C403-4072-844C-83C8FB0E05BC}" dt="2025-10-21T00:10:40.876" v="633" actId="27614"/>
        <pc:sldMkLst>
          <pc:docMk/>
          <pc:sldMk cId="3947190340" sldId="276"/>
        </pc:sldMkLst>
        <pc:spChg chg="mod ord">
          <ac:chgData name="Makhloufi, Liticia" userId="e262a7f8-52fd-49e2-a490-a4e009c1bc49" providerId="ADAL" clId="{AE007D5B-C403-4072-844C-83C8FB0E05BC}" dt="2025-10-21T00:10:37.697" v="632" actId="26606"/>
          <ac:spMkLst>
            <pc:docMk/>
            <pc:sldMk cId="3947190340" sldId="276"/>
            <ac:spMk id="3" creationId="{4892F250-D088-3C08-F250-F0B96E6CFE26}"/>
          </ac:spMkLst>
        </pc:spChg>
        <pc:spChg chg="del">
          <ac:chgData name="Makhloufi, Liticia" userId="e262a7f8-52fd-49e2-a490-a4e009c1bc49" providerId="ADAL" clId="{AE007D5B-C403-4072-844C-83C8FB0E05BC}" dt="2025-10-21T00:10:12.261" v="622"/>
          <ac:spMkLst>
            <pc:docMk/>
            <pc:sldMk cId="3947190340" sldId="276"/>
            <ac:spMk id="3105" creationId="{06F17968-BDCA-4BB3-7FDB-6870EE752EB0}"/>
          </ac:spMkLst>
        </pc:spChg>
        <pc:spChg chg="del">
          <ac:chgData name="Makhloufi, Liticia" userId="e262a7f8-52fd-49e2-a490-a4e009c1bc49" providerId="ADAL" clId="{AE007D5B-C403-4072-844C-83C8FB0E05BC}" dt="2025-10-21T00:10:12.261" v="622"/>
          <ac:spMkLst>
            <pc:docMk/>
            <pc:sldMk cId="3947190340" sldId="276"/>
            <ac:spMk id="3106" creationId="{9E2BAFF1-7A9C-BDB0-EF1C-355157600AE1}"/>
          </ac:spMkLst>
        </pc:spChg>
        <pc:spChg chg="del">
          <ac:chgData name="Makhloufi, Liticia" userId="e262a7f8-52fd-49e2-a490-a4e009c1bc49" providerId="ADAL" clId="{AE007D5B-C403-4072-844C-83C8FB0E05BC}" dt="2025-10-21T00:10:12.261" v="622"/>
          <ac:spMkLst>
            <pc:docMk/>
            <pc:sldMk cId="3947190340" sldId="276"/>
            <ac:spMk id="3107" creationId="{2843E84A-806E-4EC7-A418-BED412C9F1F0}"/>
          </ac:spMkLst>
        </pc:spChg>
        <pc:spChg chg="add del">
          <ac:chgData name="Makhloufi, Liticia" userId="e262a7f8-52fd-49e2-a490-a4e009c1bc49" providerId="ADAL" clId="{AE007D5B-C403-4072-844C-83C8FB0E05BC}" dt="2025-10-21T00:10:36.397" v="629" actId="26606"/>
          <ac:spMkLst>
            <pc:docMk/>
            <pc:sldMk cId="3947190340" sldId="276"/>
            <ac:spMk id="5127" creationId="{3AFE8227-C443-417B-BA91-520EB1EF4559}"/>
          </ac:spMkLst>
        </pc:spChg>
        <pc:spChg chg="add del">
          <ac:chgData name="Makhloufi, Liticia" userId="e262a7f8-52fd-49e2-a490-a4e009c1bc49" providerId="ADAL" clId="{AE007D5B-C403-4072-844C-83C8FB0E05BC}" dt="2025-10-21T00:10:36.397" v="629" actId="26606"/>
          <ac:spMkLst>
            <pc:docMk/>
            <pc:sldMk cId="3947190340" sldId="276"/>
            <ac:spMk id="5129" creationId="{907741FC-B544-4A6E-B831-6789D042333D}"/>
          </ac:spMkLst>
        </pc:spChg>
        <pc:spChg chg="add del">
          <ac:chgData name="Makhloufi, Liticia" userId="e262a7f8-52fd-49e2-a490-a4e009c1bc49" providerId="ADAL" clId="{AE007D5B-C403-4072-844C-83C8FB0E05BC}" dt="2025-10-21T00:10:36.397" v="629" actId="26606"/>
          <ac:spMkLst>
            <pc:docMk/>
            <pc:sldMk cId="3947190340" sldId="276"/>
            <ac:spMk id="5131" creationId="{3F0BE7ED-7814-4273-B18A-F26CC0380380}"/>
          </ac:spMkLst>
        </pc:spChg>
        <pc:spChg chg="add del">
          <ac:chgData name="Makhloufi, Liticia" userId="e262a7f8-52fd-49e2-a490-a4e009c1bc49" providerId="ADAL" clId="{AE007D5B-C403-4072-844C-83C8FB0E05BC}" dt="2025-10-21T00:10:37.685" v="631" actId="26606"/>
          <ac:spMkLst>
            <pc:docMk/>
            <pc:sldMk cId="3947190340" sldId="276"/>
            <ac:spMk id="5133" creationId="{2596F992-698C-48C0-9D89-70DA4CE927EF}"/>
          </ac:spMkLst>
        </pc:spChg>
        <pc:spChg chg="add del">
          <ac:chgData name="Makhloufi, Liticia" userId="e262a7f8-52fd-49e2-a490-a4e009c1bc49" providerId="ADAL" clId="{AE007D5B-C403-4072-844C-83C8FB0E05BC}" dt="2025-10-21T00:10:37.685" v="631" actId="26606"/>
          <ac:spMkLst>
            <pc:docMk/>
            <pc:sldMk cId="3947190340" sldId="276"/>
            <ac:spMk id="5134" creationId="{E7BFF8DC-0AE7-4AD2-9B28-2E5F26D62C30}"/>
          </ac:spMkLst>
        </pc:spChg>
        <pc:spChg chg="add del">
          <ac:chgData name="Makhloufi, Liticia" userId="e262a7f8-52fd-49e2-a490-a4e009c1bc49" providerId="ADAL" clId="{AE007D5B-C403-4072-844C-83C8FB0E05BC}" dt="2025-10-21T00:10:37.685" v="631" actId="26606"/>
          <ac:spMkLst>
            <pc:docMk/>
            <pc:sldMk cId="3947190340" sldId="276"/>
            <ac:spMk id="5135" creationId="{7E0162AD-C6E5-4BF8-A453-76ADB36877D3}"/>
          </ac:spMkLst>
        </pc:spChg>
        <pc:spChg chg="add">
          <ac:chgData name="Makhloufi, Liticia" userId="e262a7f8-52fd-49e2-a490-a4e009c1bc49" providerId="ADAL" clId="{AE007D5B-C403-4072-844C-83C8FB0E05BC}" dt="2025-10-21T00:10:37.697" v="632" actId="26606"/>
          <ac:spMkLst>
            <pc:docMk/>
            <pc:sldMk cId="3947190340" sldId="276"/>
            <ac:spMk id="5137" creationId="{3AFE8227-C443-417B-BA91-520EB1EF4559}"/>
          </ac:spMkLst>
        </pc:spChg>
        <pc:spChg chg="add">
          <ac:chgData name="Makhloufi, Liticia" userId="e262a7f8-52fd-49e2-a490-a4e009c1bc49" providerId="ADAL" clId="{AE007D5B-C403-4072-844C-83C8FB0E05BC}" dt="2025-10-21T00:10:37.697" v="632" actId="26606"/>
          <ac:spMkLst>
            <pc:docMk/>
            <pc:sldMk cId="3947190340" sldId="276"/>
            <ac:spMk id="5138" creationId="{907741FC-B544-4A6E-B831-6789D042333D}"/>
          </ac:spMkLst>
        </pc:spChg>
        <pc:spChg chg="add">
          <ac:chgData name="Makhloufi, Liticia" userId="e262a7f8-52fd-49e2-a490-a4e009c1bc49" providerId="ADAL" clId="{AE007D5B-C403-4072-844C-83C8FB0E05BC}" dt="2025-10-21T00:10:37.697" v="632" actId="26606"/>
          <ac:spMkLst>
            <pc:docMk/>
            <pc:sldMk cId="3947190340" sldId="276"/>
            <ac:spMk id="5139" creationId="{3F0BE7ED-7814-4273-B18A-F26CC0380380}"/>
          </ac:spMkLst>
        </pc:spChg>
        <pc:picChg chg="del">
          <ac:chgData name="Makhloufi, Liticia" userId="e262a7f8-52fd-49e2-a490-a4e009c1bc49" providerId="ADAL" clId="{AE007D5B-C403-4072-844C-83C8FB0E05BC}" dt="2025-10-21T00:10:31.711" v="625" actId="478"/>
          <ac:picMkLst>
            <pc:docMk/>
            <pc:sldMk cId="3947190340" sldId="276"/>
            <ac:picMk id="3074" creationId="{5DF8D8FF-BD4B-5B21-7EB2-78019CD81C8A}"/>
          </ac:picMkLst>
        </pc:picChg>
        <pc:picChg chg="add mod">
          <ac:chgData name="Makhloufi, Liticia" userId="e262a7f8-52fd-49e2-a490-a4e009c1bc49" providerId="ADAL" clId="{AE007D5B-C403-4072-844C-83C8FB0E05BC}" dt="2025-10-21T00:10:40.876" v="633" actId="27614"/>
          <ac:picMkLst>
            <pc:docMk/>
            <pc:sldMk cId="3947190340" sldId="276"/>
            <ac:picMk id="5122" creationId="{529E5737-A86D-DAC2-1EF8-F8EFB1826BEE}"/>
          </ac:picMkLst>
        </pc:picChg>
      </pc:sldChg>
      <pc:sldChg chg="addSp modSp new add del mod setBg">
        <pc:chgData name="Makhloufi, Liticia" userId="e262a7f8-52fd-49e2-a490-a4e009c1bc49" providerId="ADAL" clId="{AE007D5B-C403-4072-844C-83C8FB0E05BC}" dt="2025-10-21T00:11:54.010" v="656" actId="2696"/>
        <pc:sldMkLst>
          <pc:docMk/>
          <pc:sldMk cId="2455623706" sldId="277"/>
        </pc:sldMkLst>
        <pc:spChg chg="add mod">
          <ac:chgData name="Makhloufi, Liticia" userId="e262a7f8-52fd-49e2-a490-a4e009c1bc49" providerId="ADAL" clId="{AE007D5B-C403-4072-844C-83C8FB0E05BC}" dt="2025-10-21T00:11:40.187" v="648" actId="5793"/>
          <ac:spMkLst>
            <pc:docMk/>
            <pc:sldMk cId="2455623706" sldId="277"/>
            <ac:spMk id="3" creationId="{B6ACB73A-A94B-06FB-7CF1-90E9731519EA}"/>
          </ac:spMkLst>
        </pc:spChg>
        <pc:spChg chg="add">
          <ac:chgData name="Makhloufi, Liticia" userId="e262a7f8-52fd-49e2-a490-a4e009c1bc49" providerId="ADAL" clId="{AE007D5B-C403-4072-844C-83C8FB0E05BC}" dt="2025-10-21T00:11:38.471" v="647" actId="26606"/>
          <ac:spMkLst>
            <pc:docMk/>
            <pc:sldMk cId="2455623706" sldId="277"/>
            <ac:spMk id="8" creationId="{1B15ED52-F352-441B-82BF-E0EA34836D08}"/>
          </ac:spMkLst>
        </pc:spChg>
        <pc:spChg chg="add">
          <ac:chgData name="Makhloufi, Liticia" userId="e262a7f8-52fd-49e2-a490-a4e009c1bc49" providerId="ADAL" clId="{AE007D5B-C403-4072-844C-83C8FB0E05BC}" dt="2025-10-21T00:11:38.471" v="647" actId="26606"/>
          <ac:spMkLst>
            <pc:docMk/>
            <pc:sldMk cId="2455623706" sldId="277"/>
            <ac:spMk id="10" creationId="{3B2E3793-BFE6-45A2-9B7B-E18844431C99}"/>
          </ac:spMkLst>
        </pc:spChg>
        <pc:spChg chg="add">
          <ac:chgData name="Makhloufi, Liticia" userId="e262a7f8-52fd-49e2-a490-a4e009c1bc49" providerId="ADAL" clId="{AE007D5B-C403-4072-844C-83C8FB0E05BC}" dt="2025-10-21T00:11:38.471" v="647" actId="26606"/>
          <ac:spMkLst>
            <pc:docMk/>
            <pc:sldMk cId="2455623706" sldId="277"/>
            <ac:spMk id="12" creationId="{BC4C4868-CB8F-4AF9-9CDB-8108F2C19B67}"/>
          </ac:spMkLst>
        </pc:spChg>
        <pc:spChg chg="add">
          <ac:chgData name="Makhloufi, Liticia" userId="e262a7f8-52fd-49e2-a490-a4e009c1bc49" providerId="ADAL" clId="{AE007D5B-C403-4072-844C-83C8FB0E05BC}" dt="2025-10-21T00:11:38.471" v="647" actId="26606"/>
          <ac:spMkLst>
            <pc:docMk/>
            <pc:sldMk cId="2455623706" sldId="277"/>
            <ac:spMk id="14" creationId="{375E0459-6403-40CD-989D-56A4407CA12E}"/>
          </ac:spMkLst>
        </pc:spChg>
        <pc:spChg chg="add">
          <ac:chgData name="Makhloufi, Liticia" userId="e262a7f8-52fd-49e2-a490-a4e009c1bc49" providerId="ADAL" clId="{AE007D5B-C403-4072-844C-83C8FB0E05BC}" dt="2025-10-21T00:11:38.471" v="647" actId="26606"/>
          <ac:spMkLst>
            <pc:docMk/>
            <pc:sldMk cId="2455623706" sldId="277"/>
            <ac:spMk id="16" creationId="{53E5B1A8-3AC9-4BD1-9BBC-78CA94F2D1BA}"/>
          </ac:spMkLst>
        </pc:spChg>
      </pc:sldChg>
      <pc:sldChg chg="addSp delSp add del setBg delDesignElem">
        <pc:chgData name="Makhloufi, Liticia" userId="e262a7f8-52fd-49e2-a490-a4e009c1bc49" providerId="ADAL" clId="{AE007D5B-C403-4072-844C-83C8FB0E05BC}" dt="2025-10-21T00:11:53.463" v="655"/>
        <pc:sldMkLst>
          <pc:docMk/>
          <pc:sldMk cId="3293440572" sldId="277"/>
        </pc:sldMkLst>
        <pc:spChg chg="add del">
          <ac:chgData name="Makhloufi, Liticia" userId="e262a7f8-52fd-49e2-a490-a4e009c1bc49" providerId="ADAL" clId="{AE007D5B-C403-4072-844C-83C8FB0E05BC}" dt="2025-10-21T00:11:53.463" v="655"/>
          <ac:spMkLst>
            <pc:docMk/>
            <pc:sldMk cId="3293440572" sldId="277"/>
            <ac:spMk id="8" creationId="{1B15ED52-F352-441B-82BF-E0EA34836D08}"/>
          </ac:spMkLst>
        </pc:spChg>
        <pc:spChg chg="add del">
          <ac:chgData name="Makhloufi, Liticia" userId="e262a7f8-52fd-49e2-a490-a4e009c1bc49" providerId="ADAL" clId="{AE007D5B-C403-4072-844C-83C8FB0E05BC}" dt="2025-10-21T00:11:53.463" v="655"/>
          <ac:spMkLst>
            <pc:docMk/>
            <pc:sldMk cId="3293440572" sldId="277"/>
            <ac:spMk id="10" creationId="{3B2E3793-BFE6-45A2-9B7B-E18844431C99}"/>
          </ac:spMkLst>
        </pc:spChg>
        <pc:spChg chg="add del">
          <ac:chgData name="Makhloufi, Liticia" userId="e262a7f8-52fd-49e2-a490-a4e009c1bc49" providerId="ADAL" clId="{AE007D5B-C403-4072-844C-83C8FB0E05BC}" dt="2025-10-21T00:11:53.463" v="655"/>
          <ac:spMkLst>
            <pc:docMk/>
            <pc:sldMk cId="3293440572" sldId="277"/>
            <ac:spMk id="12" creationId="{BC4C4868-CB8F-4AF9-9CDB-8108F2C19B67}"/>
          </ac:spMkLst>
        </pc:spChg>
        <pc:spChg chg="add del">
          <ac:chgData name="Makhloufi, Liticia" userId="e262a7f8-52fd-49e2-a490-a4e009c1bc49" providerId="ADAL" clId="{AE007D5B-C403-4072-844C-83C8FB0E05BC}" dt="2025-10-21T00:11:53.463" v="655"/>
          <ac:spMkLst>
            <pc:docMk/>
            <pc:sldMk cId="3293440572" sldId="277"/>
            <ac:spMk id="14" creationId="{375E0459-6403-40CD-989D-56A4407CA12E}"/>
          </ac:spMkLst>
        </pc:spChg>
        <pc:spChg chg="add del">
          <ac:chgData name="Makhloufi, Liticia" userId="e262a7f8-52fd-49e2-a490-a4e009c1bc49" providerId="ADAL" clId="{AE007D5B-C403-4072-844C-83C8FB0E05BC}" dt="2025-10-21T00:11:53.463" v="655"/>
          <ac:spMkLst>
            <pc:docMk/>
            <pc:sldMk cId="3293440572" sldId="277"/>
            <ac:spMk id="16" creationId="{53E5B1A8-3AC9-4BD1-9BBC-78CA94F2D1BA}"/>
          </ac:spMkLst>
        </pc:spChg>
      </pc:sldChg>
      <pc:sldChg chg="addSp delSp modSp new mod setBg">
        <pc:chgData name="Makhloufi, Liticia" userId="e262a7f8-52fd-49e2-a490-a4e009c1bc49" providerId="ADAL" clId="{AE007D5B-C403-4072-844C-83C8FB0E05BC}" dt="2025-10-21T00:13:09.572" v="682" actId="5793"/>
        <pc:sldMkLst>
          <pc:docMk/>
          <pc:sldMk cId="410763062" sldId="278"/>
        </pc:sldMkLst>
        <pc:spChg chg="add del mod">
          <ac:chgData name="Makhloufi, Liticia" userId="e262a7f8-52fd-49e2-a490-a4e009c1bc49" providerId="ADAL" clId="{AE007D5B-C403-4072-844C-83C8FB0E05BC}" dt="2025-10-21T00:12:24.141" v="668"/>
          <ac:spMkLst>
            <pc:docMk/>
            <pc:sldMk cId="410763062" sldId="278"/>
            <ac:spMk id="3" creationId="{57C43A58-B552-0843-9AE3-A99023E2963B}"/>
          </ac:spMkLst>
        </pc:spChg>
        <pc:spChg chg="add del">
          <ac:chgData name="Makhloufi, Liticia" userId="e262a7f8-52fd-49e2-a490-a4e009c1bc49" providerId="ADAL" clId="{AE007D5B-C403-4072-844C-83C8FB0E05BC}" dt="2025-10-21T00:11:11.183" v="640" actId="22"/>
          <ac:spMkLst>
            <pc:docMk/>
            <pc:sldMk cId="410763062" sldId="278"/>
            <ac:spMk id="5" creationId="{737CD961-9A5A-5D7E-0AE2-09CF1A440F8C}"/>
          </ac:spMkLst>
        </pc:spChg>
        <pc:spChg chg="add del mod">
          <ac:chgData name="Makhloufi, Liticia" userId="e262a7f8-52fd-49e2-a490-a4e009c1bc49" providerId="ADAL" clId="{AE007D5B-C403-4072-844C-83C8FB0E05BC}" dt="2025-10-21T00:12:29.712" v="670" actId="21"/>
          <ac:spMkLst>
            <pc:docMk/>
            <pc:sldMk cId="410763062" sldId="278"/>
            <ac:spMk id="7" creationId="{83A0E540-1542-4841-BC38-AAD988EC699D}"/>
          </ac:spMkLst>
        </pc:spChg>
        <pc:spChg chg="add mod">
          <ac:chgData name="Makhloufi, Liticia" userId="e262a7f8-52fd-49e2-a490-a4e009c1bc49" providerId="ADAL" clId="{AE007D5B-C403-4072-844C-83C8FB0E05BC}" dt="2025-10-21T00:13:09.572" v="682" actId="5793"/>
          <ac:spMkLst>
            <pc:docMk/>
            <pc:sldMk cId="410763062" sldId="278"/>
            <ac:spMk id="9" creationId="{40593D8C-7F47-E56A-EC3B-9BCA42DAF57D}"/>
          </ac:spMkLst>
        </pc:spChg>
        <pc:spChg chg="add">
          <ac:chgData name="Makhloufi, Liticia" userId="e262a7f8-52fd-49e2-a490-a4e009c1bc49" providerId="ADAL" clId="{AE007D5B-C403-4072-844C-83C8FB0E05BC}" dt="2025-10-21T00:13:08.293" v="681" actId="26606"/>
          <ac:spMkLst>
            <pc:docMk/>
            <pc:sldMk cId="410763062" sldId="278"/>
            <ac:spMk id="14" creationId="{1B15ED52-F352-441B-82BF-E0EA34836D08}"/>
          </ac:spMkLst>
        </pc:spChg>
        <pc:spChg chg="add">
          <ac:chgData name="Makhloufi, Liticia" userId="e262a7f8-52fd-49e2-a490-a4e009c1bc49" providerId="ADAL" clId="{AE007D5B-C403-4072-844C-83C8FB0E05BC}" dt="2025-10-21T00:13:08.293" v="681" actId="26606"/>
          <ac:spMkLst>
            <pc:docMk/>
            <pc:sldMk cId="410763062" sldId="278"/>
            <ac:spMk id="16" creationId="{3B2E3793-BFE6-45A2-9B7B-E18844431C99}"/>
          </ac:spMkLst>
        </pc:spChg>
        <pc:spChg chg="add">
          <ac:chgData name="Makhloufi, Liticia" userId="e262a7f8-52fd-49e2-a490-a4e009c1bc49" providerId="ADAL" clId="{AE007D5B-C403-4072-844C-83C8FB0E05BC}" dt="2025-10-21T00:13:08.293" v="681" actId="26606"/>
          <ac:spMkLst>
            <pc:docMk/>
            <pc:sldMk cId="410763062" sldId="278"/>
            <ac:spMk id="18" creationId="{BC4C4868-CB8F-4AF9-9CDB-8108F2C19B67}"/>
          </ac:spMkLst>
        </pc:spChg>
        <pc:spChg chg="add">
          <ac:chgData name="Makhloufi, Liticia" userId="e262a7f8-52fd-49e2-a490-a4e009c1bc49" providerId="ADAL" clId="{AE007D5B-C403-4072-844C-83C8FB0E05BC}" dt="2025-10-21T00:13:08.293" v="681" actId="26606"/>
          <ac:spMkLst>
            <pc:docMk/>
            <pc:sldMk cId="410763062" sldId="278"/>
            <ac:spMk id="20" creationId="{375E0459-6403-40CD-989D-56A4407CA12E}"/>
          </ac:spMkLst>
        </pc:spChg>
        <pc:spChg chg="add">
          <ac:chgData name="Makhloufi, Liticia" userId="e262a7f8-52fd-49e2-a490-a4e009c1bc49" providerId="ADAL" clId="{AE007D5B-C403-4072-844C-83C8FB0E05BC}" dt="2025-10-21T00:13:08.293" v="681" actId="26606"/>
          <ac:spMkLst>
            <pc:docMk/>
            <pc:sldMk cId="410763062" sldId="278"/>
            <ac:spMk id="22" creationId="{53E5B1A8-3AC9-4BD1-9BBC-78CA94F2D1BA}"/>
          </ac:spMkLst>
        </pc:spChg>
        <pc:picChg chg="add del mod">
          <ac:chgData name="Makhloufi, Liticia" userId="e262a7f8-52fd-49e2-a490-a4e009c1bc49" providerId="ADAL" clId="{AE007D5B-C403-4072-844C-83C8FB0E05BC}" dt="2025-10-21T00:12:42.874" v="675" actId="21"/>
          <ac:picMkLst>
            <pc:docMk/>
            <pc:sldMk cId="410763062" sldId="278"/>
            <ac:picMk id="6146" creationId="{715EBCF2-0EE3-A91E-9937-B7A3EE1F554E}"/>
          </ac:picMkLst>
        </pc:picChg>
        <pc:picChg chg="add del mod">
          <ac:chgData name="Makhloufi, Liticia" userId="e262a7f8-52fd-49e2-a490-a4e009c1bc49" providerId="ADAL" clId="{AE007D5B-C403-4072-844C-83C8FB0E05BC}" dt="2025-10-21T00:12:42.874" v="675" actId="21"/>
          <ac:picMkLst>
            <pc:docMk/>
            <pc:sldMk cId="410763062" sldId="278"/>
            <ac:picMk id="6148" creationId="{2CB4D0E1-E226-5B45-255D-B536F743F05A}"/>
          </ac:picMkLst>
        </pc:picChg>
      </pc:sldChg>
      <pc:sldChg chg="addSp modSp add mod">
        <pc:chgData name="Makhloufi, Liticia" userId="e262a7f8-52fd-49e2-a490-a4e009c1bc49" providerId="ADAL" clId="{AE007D5B-C403-4072-844C-83C8FB0E05BC}" dt="2025-10-21T00:12:51.493" v="679" actId="1076"/>
        <pc:sldMkLst>
          <pc:docMk/>
          <pc:sldMk cId="935879257" sldId="279"/>
        </pc:sldMkLst>
        <pc:spChg chg="add mod">
          <ac:chgData name="Makhloufi, Liticia" userId="e262a7f8-52fd-49e2-a490-a4e009c1bc49" providerId="ADAL" clId="{AE007D5B-C403-4072-844C-83C8FB0E05BC}" dt="2025-10-21T00:12:10.889" v="662"/>
          <ac:spMkLst>
            <pc:docMk/>
            <pc:sldMk cId="935879257" sldId="279"/>
            <ac:spMk id="2" creationId="{57C43A58-B552-0843-9AE3-A99023E2963B}"/>
          </ac:spMkLst>
        </pc:spChg>
        <pc:spChg chg="mod">
          <ac:chgData name="Makhloufi, Liticia" userId="e262a7f8-52fd-49e2-a490-a4e009c1bc49" providerId="ADAL" clId="{AE007D5B-C403-4072-844C-83C8FB0E05BC}" dt="2025-10-21T00:12:51.493" v="679" actId="1076"/>
          <ac:spMkLst>
            <pc:docMk/>
            <pc:sldMk cId="935879257" sldId="279"/>
            <ac:spMk id="3" creationId="{DC922B38-5678-8961-E922-82D48807C541}"/>
          </ac:spMkLst>
        </pc:spChg>
        <pc:spChg chg="add mod">
          <ac:chgData name="Makhloufi, Liticia" userId="e262a7f8-52fd-49e2-a490-a4e009c1bc49" providerId="ADAL" clId="{AE007D5B-C403-4072-844C-83C8FB0E05BC}" dt="2025-10-21T00:12:12.890" v="663"/>
          <ac:spMkLst>
            <pc:docMk/>
            <pc:sldMk cId="935879257" sldId="279"/>
            <ac:spMk id="4" creationId="{EC6CF849-1A99-C296-992E-A2CAE085449E}"/>
          </ac:spMkLst>
        </pc:spChg>
        <pc:spChg chg="add mod">
          <ac:chgData name="Makhloufi, Liticia" userId="e262a7f8-52fd-49e2-a490-a4e009c1bc49" providerId="ADAL" clId="{AE007D5B-C403-4072-844C-83C8FB0E05BC}" dt="2025-10-21T00:12:15.687" v="664"/>
          <ac:spMkLst>
            <pc:docMk/>
            <pc:sldMk cId="935879257" sldId="279"/>
            <ac:spMk id="5" creationId="{5A4A46B7-1085-1529-4B4C-C31509DDA84A}"/>
          </ac:spMkLst>
        </pc:spChg>
        <pc:spChg chg="add mod">
          <ac:chgData name="Makhloufi, Liticia" userId="e262a7f8-52fd-49e2-a490-a4e009c1bc49" providerId="ADAL" clId="{AE007D5B-C403-4072-844C-83C8FB0E05BC}" dt="2025-10-21T00:12:38.259" v="674" actId="1076"/>
          <ac:spMkLst>
            <pc:docMk/>
            <pc:sldMk cId="935879257" sldId="279"/>
            <ac:spMk id="7" creationId="{83A0E540-1542-4841-BC38-AAD988EC699D}"/>
          </ac:spMkLst>
        </pc:spChg>
        <pc:picChg chg="add mod">
          <ac:chgData name="Makhloufi, Liticia" userId="e262a7f8-52fd-49e2-a490-a4e009c1bc49" providerId="ADAL" clId="{AE007D5B-C403-4072-844C-83C8FB0E05BC}" dt="2025-10-21T00:12:45.542" v="677" actId="1076"/>
          <ac:picMkLst>
            <pc:docMk/>
            <pc:sldMk cId="935879257" sldId="279"/>
            <ac:picMk id="6146" creationId="{715EBCF2-0EE3-A91E-9937-B7A3EE1F554E}"/>
          </ac:picMkLst>
        </pc:picChg>
        <pc:picChg chg="add mod">
          <ac:chgData name="Makhloufi, Liticia" userId="e262a7f8-52fd-49e2-a490-a4e009c1bc49" providerId="ADAL" clId="{AE007D5B-C403-4072-844C-83C8FB0E05BC}" dt="2025-10-21T00:12:48.649" v="678" actId="1076"/>
          <ac:picMkLst>
            <pc:docMk/>
            <pc:sldMk cId="935879257" sldId="279"/>
            <ac:picMk id="6148" creationId="{2CB4D0E1-E226-5B45-255D-B536F743F05A}"/>
          </ac:picMkLst>
        </pc:picChg>
      </pc:sldChg>
      <pc:sldChg chg="addSp delSp add del setBg delDesignElem">
        <pc:chgData name="Makhloufi, Liticia" userId="e262a7f8-52fd-49e2-a490-a4e009c1bc49" providerId="ADAL" clId="{AE007D5B-C403-4072-844C-83C8FB0E05BC}" dt="2025-10-21T00:11:49.441" v="651"/>
        <pc:sldMkLst>
          <pc:docMk/>
          <pc:sldMk cId="2343694432" sldId="279"/>
        </pc:sldMkLst>
        <pc:spChg chg="add del">
          <ac:chgData name="Makhloufi, Liticia" userId="e262a7f8-52fd-49e2-a490-a4e009c1bc49" providerId="ADAL" clId="{AE007D5B-C403-4072-844C-83C8FB0E05BC}" dt="2025-10-21T00:11:49.441" v="651"/>
          <ac:spMkLst>
            <pc:docMk/>
            <pc:sldMk cId="2343694432" sldId="279"/>
            <ac:spMk id="8" creationId="{BA76A524-AB18-E267-7C0C-27C24F4E48D0}"/>
          </ac:spMkLst>
        </pc:spChg>
        <pc:spChg chg="add del">
          <ac:chgData name="Makhloufi, Liticia" userId="e262a7f8-52fd-49e2-a490-a4e009c1bc49" providerId="ADAL" clId="{AE007D5B-C403-4072-844C-83C8FB0E05BC}" dt="2025-10-21T00:11:49.441" v="651"/>
          <ac:spMkLst>
            <pc:docMk/>
            <pc:sldMk cId="2343694432" sldId="279"/>
            <ac:spMk id="10" creationId="{DC13A857-B879-775B-15F8-6E9D787E8857}"/>
          </ac:spMkLst>
        </pc:spChg>
        <pc:spChg chg="add del">
          <ac:chgData name="Makhloufi, Liticia" userId="e262a7f8-52fd-49e2-a490-a4e009c1bc49" providerId="ADAL" clId="{AE007D5B-C403-4072-844C-83C8FB0E05BC}" dt="2025-10-21T00:11:49.441" v="651"/>
          <ac:spMkLst>
            <pc:docMk/>
            <pc:sldMk cId="2343694432" sldId="279"/>
            <ac:spMk id="12" creationId="{9B0252BD-FA4F-C7D7-F0B1-38428CDA7D89}"/>
          </ac:spMkLst>
        </pc:spChg>
        <pc:spChg chg="add del">
          <ac:chgData name="Makhloufi, Liticia" userId="e262a7f8-52fd-49e2-a490-a4e009c1bc49" providerId="ADAL" clId="{AE007D5B-C403-4072-844C-83C8FB0E05BC}" dt="2025-10-21T00:11:49.441" v="651"/>
          <ac:spMkLst>
            <pc:docMk/>
            <pc:sldMk cId="2343694432" sldId="279"/>
            <ac:spMk id="14" creationId="{1C9353FB-B3FE-0578-FB61-F0A15483239E}"/>
          </ac:spMkLst>
        </pc:spChg>
        <pc:spChg chg="add del">
          <ac:chgData name="Makhloufi, Liticia" userId="e262a7f8-52fd-49e2-a490-a4e009c1bc49" providerId="ADAL" clId="{AE007D5B-C403-4072-844C-83C8FB0E05BC}" dt="2025-10-21T00:11:49.441" v="651"/>
          <ac:spMkLst>
            <pc:docMk/>
            <pc:sldMk cId="2343694432" sldId="279"/>
            <ac:spMk id="16" creationId="{130BB000-5718-2298-4A1B-7E85B3B87EE3}"/>
          </ac:spMkLst>
        </pc:spChg>
      </pc:sldChg>
      <pc:sldChg chg="addSp delSp add del setBg delDesignElem">
        <pc:chgData name="Makhloufi, Liticia" userId="e262a7f8-52fd-49e2-a490-a4e009c1bc49" providerId="ADAL" clId="{AE007D5B-C403-4072-844C-83C8FB0E05BC}" dt="2025-10-21T00:11:59.704" v="659"/>
        <pc:sldMkLst>
          <pc:docMk/>
          <pc:sldMk cId="3656487221" sldId="279"/>
        </pc:sldMkLst>
        <pc:spChg chg="add del">
          <ac:chgData name="Makhloufi, Liticia" userId="e262a7f8-52fd-49e2-a490-a4e009c1bc49" providerId="ADAL" clId="{AE007D5B-C403-4072-844C-83C8FB0E05BC}" dt="2025-10-21T00:11:59.704" v="659"/>
          <ac:spMkLst>
            <pc:docMk/>
            <pc:sldMk cId="3656487221" sldId="279"/>
            <ac:spMk id="8" creationId="{93687235-E580-87E8-77B0-7952815A8E7D}"/>
          </ac:spMkLst>
        </pc:spChg>
        <pc:spChg chg="add del">
          <ac:chgData name="Makhloufi, Liticia" userId="e262a7f8-52fd-49e2-a490-a4e009c1bc49" providerId="ADAL" clId="{AE007D5B-C403-4072-844C-83C8FB0E05BC}" dt="2025-10-21T00:11:59.704" v="659"/>
          <ac:spMkLst>
            <pc:docMk/>
            <pc:sldMk cId="3656487221" sldId="279"/>
            <ac:spMk id="10" creationId="{1537A7F2-3392-7AFC-E9C8-D02CDD5159B9}"/>
          </ac:spMkLst>
        </pc:spChg>
        <pc:spChg chg="add del">
          <ac:chgData name="Makhloufi, Liticia" userId="e262a7f8-52fd-49e2-a490-a4e009c1bc49" providerId="ADAL" clId="{AE007D5B-C403-4072-844C-83C8FB0E05BC}" dt="2025-10-21T00:11:59.704" v="659"/>
          <ac:spMkLst>
            <pc:docMk/>
            <pc:sldMk cId="3656487221" sldId="279"/>
            <ac:spMk id="12" creationId="{5F39E33D-DB40-C006-8619-C7CCA2E42CE4}"/>
          </ac:spMkLst>
        </pc:spChg>
        <pc:spChg chg="add del">
          <ac:chgData name="Makhloufi, Liticia" userId="e262a7f8-52fd-49e2-a490-a4e009c1bc49" providerId="ADAL" clId="{AE007D5B-C403-4072-844C-83C8FB0E05BC}" dt="2025-10-21T00:11:59.704" v="659"/>
          <ac:spMkLst>
            <pc:docMk/>
            <pc:sldMk cId="3656487221" sldId="279"/>
            <ac:spMk id="14" creationId="{70CE9CB6-5729-13ED-19EC-602456894AEA}"/>
          </ac:spMkLst>
        </pc:spChg>
        <pc:spChg chg="add del">
          <ac:chgData name="Makhloufi, Liticia" userId="e262a7f8-52fd-49e2-a490-a4e009c1bc49" providerId="ADAL" clId="{AE007D5B-C403-4072-844C-83C8FB0E05BC}" dt="2025-10-21T00:11:59.704" v="659"/>
          <ac:spMkLst>
            <pc:docMk/>
            <pc:sldMk cId="3656487221" sldId="279"/>
            <ac:spMk id="16" creationId="{1BD7705E-C8B8-D1B0-EC41-EB053D594406}"/>
          </ac:spMkLst>
        </pc:spChg>
      </pc:sldChg>
      <pc:sldChg chg="addSp delSp modSp add mod setBg delDesignElem">
        <pc:chgData name="Makhloufi, Liticia" userId="e262a7f8-52fd-49e2-a490-a4e009c1bc49" providerId="ADAL" clId="{AE007D5B-C403-4072-844C-83C8FB0E05BC}" dt="2025-10-21T00:14:50.673" v="696" actId="5793"/>
        <pc:sldMkLst>
          <pc:docMk/>
          <pc:sldMk cId="1923286213" sldId="280"/>
        </pc:sldMkLst>
        <pc:spChg chg="add mod">
          <ac:chgData name="Makhloufi, Liticia" userId="e262a7f8-52fd-49e2-a490-a4e009c1bc49" providerId="ADAL" clId="{AE007D5B-C403-4072-844C-83C8FB0E05BC}" dt="2025-10-21T00:14:49.086" v="695" actId="26606"/>
          <ac:spMkLst>
            <pc:docMk/>
            <pc:sldMk cId="1923286213" sldId="280"/>
            <ac:spMk id="3" creationId="{90F648B2-0D5C-B338-06A5-58BF4DB9961B}"/>
          </ac:spMkLst>
        </pc:spChg>
        <pc:spChg chg="mod ord">
          <ac:chgData name="Makhloufi, Liticia" userId="e262a7f8-52fd-49e2-a490-a4e009c1bc49" providerId="ADAL" clId="{AE007D5B-C403-4072-844C-83C8FB0E05BC}" dt="2025-10-21T00:14:50.673" v="696" actId="5793"/>
          <ac:spMkLst>
            <pc:docMk/>
            <pc:sldMk cId="1923286213" sldId="280"/>
            <ac:spMk id="9" creationId="{CDCC090B-E602-C986-0594-16545BC4E803}"/>
          </ac:spMkLst>
        </pc:spChg>
        <pc:spChg chg="add">
          <ac:chgData name="Makhloufi, Liticia" userId="e262a7f8-52fd-49e2-a490-a4e009c1bc49" providerId="ADAL" clId="{AE007D5B-C403-4072-844C-83C8FB0E05BC}" dt="2025-10-21T00:14:49.086" v="695" actId="26606"/>
          <ac:spMkLst>
            <pc:docMk/>
            <pc:sldMk cId="1923286213" sldId="280"/>
            <ac:spMk id="11" creationId="{1B15ED52-F352-441B-82BF-E0EA34836D08}"/>
          </ac:spMkLst>
        </pc:spChg>
        <pc:spChg chg="add">
          <ac:chgData name="Makhloufi, Liticia" userId="e262a7f8-52fd-49e2-a490-a4e009c1bc49" providerId="ADAL" clId="{AE007D5B-C403-4072-844C-83C8FB0E05BC}" dt="2025-10-21T00:14:49.086" v="695" actId="26606"/>
          <ac:spMkLst>
            <pc:docMk/>
            <pc:sldMk cId="1923286213" sldId="280"/>
            <ac:spMk id="12" creationId="{3B2E3793-BFE6-45A2-9B7B-E18844431C99}"/>
          </ac:spMkLst>
        </pc:spChg>
        <pc:spChg chg="add">
          <ac:chgData name="Makhloufi, Liticia" userId="e262a7f8-52fd-49e2-a490-a4e009c1bc49" providerId="ADAL" clId="{AE007D5B-C403-4072-844C-83C8FB0E05BC}" dt="2025-10-21T00:14:49.086" v="695" actId="26606"/>
          <ac:spMkLst>
            <pc:docMk/>
            <pc:sldMk cId="1923286213" sldId="280"/>
            <ac:spMk id="13" creationId="{BC4C4868-CB8F-4AF9-9CDB-8108F2C19B67}"/>
          </ac:spMkLst>
        </pc:spChg>
        <pc:spChg chg="del">
          <ac:chgData name="Makhloufi, Liticia" userId="e262a7f8-52fd-49e2-a490-a4e009c1bc49" providerId="ADAL" clId="{AE007D5B-C403-4072-844C-83C8FB0E05BC}" dt="2025-10-21T00:13:11.523" v="684"/>
          <ac:spMkLst>
            <pc:docMk/>
            <pc:sldMk cId="1923286213" sldId="280"/>
            <ac:spMk id="14" creationId="{B8F9D745-0890-5CF8-5445-E6293BECA554}"/>
          </ac:spMkLst>
        </pc:spChg>
        <pc:spChg chg="add">
          <ac:chgData name="Makhloufi, Liticia" userId="e262a7f8-52fd-49e2-a490-a4e009c1bc49" providerId="ADAL" clId="{AE007D5B-C403-4072-844C-83C8FB0E05BC}" dt="2025-10-21T00:14:49.086" v="695" actId="26606"/>
          <ac:spMkLst>
            <pc:docMk/>
            <pc:sldMk cId="1923286213" sldId="280"/>
            <ac:spMk id="15" creationId="{375E0459-6403-40CD-989D-56A4407CA12E}"/>
          </ac:spMkLst>
        </pc:spChg>
        <pc:spChg chg="del">
          <ac:chgData name="Makhloufi, Liticia" userId="e262a7f8-52fd-49e2-a490-a4e009c1bc49" providerId="ADAL" clId="{AE007D5B-C403-4072-844C-83C8FB0E05BC}" dt="2025-10-21T00:13:11.523" v="684"/>
          <ac:spMkLst>
            <pc:docMk/>
            <pc:sldMk cId="1923286213" sldId="280"/>
            <ac:spMk id="16" creationId="{EE4A5676-09E8-6B34-E0AB-5A7E03051E9F}"/>
          </ac:spMkLst>
        </pc:spChg>
        <pc:spChg chg="add">
          <ac:chgData name="Makhloufi, Liticia" userId="e262a7f8-52fd-49e2-a490-a4e009c1bc49" providerId="ADAL" clId="{AE007D5B-C403-4072-844C-83C8FB0E05BC}" dt="2025-10-21T00:14:49.086" v="695" actId="26606"/>
          <ac:spMkLst>
            <pc:docMk/>
            <pc:sldMk cId="1923286213" sldId="280"/>
            <ac:spMk id="17" creationId="{53E5B1A8-3AC9-4BD1-9BBC-78CA94F2D1BA}"/>
          </ac:spMkLst>
        </pc:spChg>
        <pc:spChg chg="del">
          <ac:chgData name="Makhloufi, Liticia" userId="e262a7f8-52fd-49e2-a490-a4e009c1bc49" providerId="ADAL" clId="{AE007D5B-C403-4072-844C-83C8FB0E05BC}" dt="2025-10-21T00:13:11.523" v="684"/>
          <ac:spMkLst>
            <pc:docMk/>
            <pc:sldMk cId="1923286213" sldId="280"/>
            <ac:spMk id="18" creationId="{DE4CD503-6585-DB06-F826-99EB93A9186E}"/>
          </ac:spMkLst>
        </pc:spChg>
        <pc:spChg chg="del">
          <ac:chgData name="Makhloufi, Liticia" userId="e262a7f8-52fd-49e2-a490-a4e009c1bc49" providerId="ADAL" clId="{AE007D5B-C403-4072-844C-83C8FB0E05BC}" dt="2025-10-21T00:13:11.523" v="684"/>
          <ac:spMkLst>
            <pc:docMk/>
            <pc:sldMk cId="1923286213" sldId="280"/>
            <ac:spMk id="20" creationId="{F5929E61-540E-B386-2D43-B43935BF783F}"/>
          </ac:spMkLst>
        </pc:spChg>
        <pc:spChg chg="del">
          <ac:chgData name="Makhloufi, Liticia" userId="e262a7f8-52fd-49e2-a490-a4e009c1bc49" providerId="ADAL" clId="{AE007D5B-C403-4072-844C-83C8FB0E05BC}" dt="2025-10-21T00:13:11.523" v="684"/>
          <ac:spMkLst>
            <pc:docMk/>
            <pc:sldMk cId="1923286213" sldId="280"/>
            <ac:spMk id="22" creationId="{6D2A3D8C-B0D3-D52D-F8C5-D6616CB00045}"/>
          </ac:spMkLst>
        </pc:spChg>
      </pc:sldChg>
      <pc:sldChg chg="addSp modSp new mod setBg">
        <pc:chgData name="Makhloufi, Liticia" userId="e262a7f8-52fd-49e2-a490-a4e009c1bc49" providerId="ADAL" clId="{AE007D5B-C403-4072-844C-83C8FB0E05BC}" dt="2025-10-21T00:16:15.474" v="727"/>
        <pc:sldMkLst>
          <pc:docMk/>
          <pc:sldMk cId="1087078252" sldId="281"/>
        </pc:sldMkLst>
        <pc:spChg chg="add mod">
          <ac:chgData name="Makhloufi, Liticia" userId="e262a7f8-52fd-49e2-a490-a4e009c1bc49" providerId="ADAL" clId="{AE007D5B-C403-4072-844C-83C8FB0E05BC}" dt="2025-10-21T00:16:03.514" v="723" actId="21"/>
          <ac:spMkLst>
            <pc:docMk/>
            <pc:sldMk cId="1087078252" sldId="281"/>
            <ac:spMk id="3" creationId="{EA41CB4A-0399-F4A5-5519-AD8AC226FF2B}"/>
          </ac:spMkLst>
        </pc:spChg>
        <pc:spChg chg="add mod">
          <ac:chgData name="Makhloufi, Liticia" userId="e262a7f8-52fd-49e2-a490-a4e009c1bc49" providerId="ADAL" clId="{AE007D5B-C403-4072-844C-83C8FB0E05BC}" dt="2025-10-21T00:16:15.474" v="727"/>
          <ac:spMkLst>
            <pc:docMk/>
            <pc:sldMk cId="1087078252" sldId="281"/>
            <ac:spMk id="4" creationId="{277B5062-795B-404A-7BEA-26BA700811F1}"/>
          </ac:spMkLst>
        </pc:spChg>
        <pc:spChg chg="add">
          <ac:chgData name="Makhloufi, Liticia" userId="e262a7f8-52fd-49e2-a490-a4e009c1bc49" providerId="ADAL" clId="{AE007D5B-C403-4072-844C-83C8FB0E05BC}" dt="2025-10-21T00:14:53.661" v="697" actId="26606"/>
          <ac:spMkLst>
            <pc:docMk/>
            <pc:sldMk cId="1087078252" sldId="281"/>
            <ac:spMk id="8" creationId="{1B15ED52-F352-441B-82BF-E0EA34836D08}"/>
          </ac:spMkLst>
        </pc:spChg>
        <pc:spChg chg="add">
          <ac:chgData name="Makhloufi, Liticia" userId="e262a7f8-52fd-49e2-a490-a4e009c1bc49" providerId="ADAL" clId="{AE007D5B-C403-4072-844C-83C8FB0E05BC}" dt="2025-10-21T00:14:53.661" v="697" actId="26606"/>
          <ac:spMkLst>
            <pc:docMk/>
            <pc:sldMk cId="1087078252" sldId="281"/>
            <ac:spMk id="10" creationId="{3B2E3793-BFE6-45A2-9B7B-E18844431C99}"/>
          </ac:spMkLst>
        </pc:spChg>
        <pc:spChg chg="add">
          <ac:chgData name="Makhloufi, Liticia" userId="e262a7f8-52fd-49e2-a490-a4e009c1bc49" providerId="ADAL" clId="{AE007D5B-C403-4072-844C-83C8FB0E05BC}" dt="2025-10-21T00:14:53.661" v="697" actId="26606"/>
          <ac:spMkLst>
            <pc:docMk/>
            <pc:sldMk cId="1087078252" sldId="281"/>
            <ac:spMk id="12" creationId="{BC4C4868-CB8F-4AF9-9CDB-8108F2C19B67}"/>
          </ac:spMkLst>
        </pc:spChg>
        <pc:spChg chg="add">
          <ac:chgData name="Makhloufi, Liticia" userId="e262a7f8-52fd-49e2-a490-a4e009c1bc49" providerId="ADAL" clId="{AE007D5B-C403-4072-844C-83C8FB0E05BC}" dt="2025-10-21T00:14:53.661" v="697" actId="26606"/>
          <ac:spMkLst>
            <pc:docMk/>
            <pc:sldMk cId="1087078252" sldId="281"/>
            <ac:spMk id="14" creationId="{375E0459-6403-40CD-989D-56A4407CA12E}"/>
          </ac:spMkLst>
        </pc:spChg>
        <pc:spChg chg="add">
          <ac:chgData name="Makhloufi, Liticia" userId="e262a7f8-52fd-49e2-a490-a4e009c1bc49" providerId="ADAL" clId="{AE007D5B-C403-4072-844C-83C8FB0E05BC}" dt="2025-10-21T00:14:53.661" v="697" actId="26606"/>
          <ac:spMkLst>
            <pc:docMk/>
            <pc:sldMk cId="1087078252" sldId="281"/>
            <ac:spMk id="16" creationId="{53E5B1A8-3AC9-4BD1-9BBC-78CA94F2D1BA}"/>
          </ac:spMkLst>
        </pc:spChg>
      </pc:sldChg>
      <pc:sldChg chg="addSp delSp modSp new mod setBg">
        <pc:chgData name="Makhloufi, Liticia" userId="e262a7f8-52fd-49e2-a490-a4e009c1bc49" providerId="ADAL" clId="{AE007D5B-C403-4072-844C-83C8FB0E05BC}" dt="2025-10-21T00:15:46.024" v="721" actId="5793"/>
        <pc:sldMkLst>
          <pc:docMk/>
          <pc:sldMk cId="2555683082" sldId="282"/>
        </pc:sldMkLst>
        <pc:spChg chg="add del">
          <ac:chgData name="Makhloufi, Liticia" userId="e262a7f8-52fd-49e2-a490-a4e009c1bc49" providerId="ADAL" clId="{AE007D5B-C403-4072-844C-83C8FB0E05BC}" dt="2025-10-21T00:14:16.489" v="693" actId="22"/>
          <ac:spMkLst>
            <pc:docMk/>
            <pc:sldMk cId="2555683082" sldId="282"/>
            <ac:spMk id="3" creationId="{0527E31B-1BDF-19CB-670D-4F5EFB8A1B21}"/>
          </ac:spMkLst>
        </pc:spChg>
        <pc:spChg chg="add mod">
          <ac:chgData name="Makhloufi, Liticia" userId="e262a7f8-52fd-49e2-a490-a4e009c1bc49" providerId="ADAL" clId="{AE007D5B-C403-4072-844C-83C8FB0E05BC}" dt="2025-10-21T00:15:46.024" v="721" actId="5793"/>
          <ac:spMkLst>
            <pc:docMk/>
            <pc:sldMk cId="2555683082" sldId="282"/>
            <ac:spMk id="5" creationId="{DA9B7A30-9481-C159-BCB0-9B5F98E554B6}"/>
          </ac:spMkLst>
        </pc:spChg>
        <pc:spChg chg="add mod">
          <ac:chgData name="Makhloufi, Liticia" userId="e262a7f8-52fd-49e2-a490-a4e009c1bc49" providerId="ADAL" clId="{AE007D5B-C403-4072-844C-83C8FB0E05BC}" dt="2025-10-21T00:15:37.866" v="717" actId="26606"/>
          <ac:spMkLst>
            <pc:docMk/>
            <pc:sldMk cId="2555683082" sldId="282"/>
            <ac:spMk id="7" creationId="{B455B2AE-4846-33EF-5AF1-774455AF2564}"/>
          </ac:spMkLst>
        </pc:spChg>
        <pc:spChg chg="add del">
          <ac:chgData name="Makhloufi, Liticia" userId="e262a7f8-52fd-49e2-a490-a4e009c1bc49" providerId="ADAL" clId="{AE007D5B-C403-4072-844C-83C8FB0E05BC}" dt="2025-10-21T00:15:35.543" v="716" actId="478"/>
          <ac:spMkLst>
            <pc:docMk/>
            <pc:sldMk cId="2555683082" sldId="282"/>
            <ac:spMk id="9" creationId="{B9D8B9F3-46C3-EF95-7F39-72598AAE644F}"/>
          </ac:spMkLst>
        </pc:spChg>
        <pc:spChg chg="add del">
          <ac:chgData name="Makhloufi, Liticia" userId="e262a7f8-52fd-49e2-a490-a4e009c1bc49" providerId="ADAL" clId="{AE007D5B-C403-4072-844C-83C8FB0E05BC}" dt="2025-10-21T00:15:37.866" v="717" actId="26606"/>
          <ac:spMkLst>
            <pc:docMk/>
            <pc:sldMk cId="2555683082" sldId="282"/>
            <ac:spMk id="10" creationId="{1B15ED52-F352-441B-82BF-E0EA34836D08}"/>
          </ac:spMkLst>
        </pc:spChg>
        <pc:spChg chg="add del">
          <ac:chgData name="Makhloufi, Liticia" userId="e262a7f8-52fd-49e2-a490-a4e009c1bc49" providerId="ADAL" clId="{AE007D5B-C403-4072-844C-83C8FB0E05BC}" dt="2025-10-21T00:15:37.866" v="717" actId="26606"/>
          <ac:spMkLst>
            <pc:docMk/>
            <pc:sldMk cId="2555683082" sldId="282"/>
            <ac:spMk id="12" creationId="{3B2E3793-BFE6-45A2-9B7B-E18844431C99}"/>
          </ac:spMkLst>
        </pc:spChg>
        <pc:spChg chg="add del">
          <ac:chgData name="Makhloufi, Liticia" userId="e262a7f8-52fd-49e2-a490-a4e009c1bc49" providerId="ADAL" clId="{AE007D5B-C403-4072-844C-83C8FB0E05BC}" dt="2025-10-21T00:15:37.866" v="717" actId="26606"/>
          <ac:spMkLst>
            <pc:docMk/>
            <pc:sldMk cId="2555683082" sldId="282"/>
            <ac:spMk id="14" creationId="{BC4C4868-CB8F-4AF9-9CDB-8108F2C19B67}"/>
          </ac:spMkLst>
        </pc:spChg>
        <pc:spChg chg="add del">
          <ac:chgData name="Makhloufi, Liticia" userId="e262a7f8-52fd-49e2-a490-a4e009c1bc49" providerId="ADAL" clId="{AE007D5B-C403-4072-844C-83C8FB0E05BC}" dt="2025-10-21T00:15:37.866" v="717" actId="26606"/>
          <ac:spMkLst>
            <pc:docMk/>
            <pc:sldMk cId="2555683082" sldId="282"/>
            <ac:spMk id="16" creationId="{375E0459-6403-40CD-989D-56A4407CA12E}"/>
          </ac:spMkLst>
        </pc:spChg>
        <pc:spChg chg="add del">
          <ac:chgData name="Makhloufi, Liticia" userId="e262a7f8-52fd-49e2-a490-a4e009c1bc49" providerId="ADAL" clId="{AE007D5B-C403-4072-844C-83C8FB0E05BC}" dt="2025-10-21T00:15:37.866" v="717" actId="26606"/>
          <ac:spMkLst>
            <pc:docMk/>
            <pc:sldMk cId="2555683082" sldId="282"/>
            <ac:spMk id="18" creationId="{53E5B1A8-3AC9-4BD1-9BBC-78CA94F2D1BA}"/>
          </ac:spMkLst>
        </pc:spChg>
        <pc:spChg chg="add">
          <ac:chgData name="Makhloufi, Liticia" userId="e262a7f8-52fd-49e2-a490-a4e009c1bc49" providerId="ADAL" clId="{AE007D5B-C403-4072-844C-83C8FB0E05BC}" dt="2025-10-21T00:15:37.866" v="717" actId="26606"/>
          <ac:spMkLst>
            <pc:docMk/>
            <pc:sldMk cId="2555683082" sldId="282"/>
            <ac:spMk id="23" creationId="{1B15ED52-F352-441B-82BF-E0EA34836D08}"/>
          </ac:spMkLst>
        </pc:spChg>
        <pc:spChg chg="add">
          <ac:chgData name="Makhloufi, Liticia" userId="e262a7f8-52fd-49e2-a490-a4e009c1bc49" providerId="ADAL" clId="{AE007D5B-C403-4072-844C-83C8FB0E05BC}" dt="2025-10-21T00:15:37.866" v="717" actId="26606"/>
          <ac:spMkLst>
            <pc:docMk/>
            <pc:sldMk cId="2555683082" sldId="282"/>
            <ac:spMk id="25" creationId="{3B2E3793-BFE6-45A2-9B7B-E18844431C99}"/>
          </ac:spMkLst>
        </pc:spChg>
        <pc:spChg chg="add">
          <ac:chgData name="Makhloufi, Liticia" userId="e262a7f8-52fd-49e2-a490-a4e009c1bc49" providerId="ADAL" clId="{AE007D5B-C403-4072-844C-83C8FB0E05BC}" dt="2025-10-21T00:15:37.866" v="717" actId="26606"/>
          <ac:spMkLst>
            <pc:docMk/>
            <pc:sldMk cId="2555683082" sldId="282"/>
            <ac:spMk id="27" creationId="{BC4C4868-CB8F-4AF9-9CDB-8108F2C19B67}"/>
          </ac:spMkLst>
        </pc:spChg>
        <pc:spChg chg="add">
          <ac:chgData name="Makhloufi, Liticia" userId="e262a7f8-52fd-49e2-a490-a4e009c1bc49" providerId="ADAL" clId="{AE007D5B-C403-4072-844C-83C8FB0E05BC}" dt="2025-10-21T00:15:37.866" v="717" actId="26606"/>
          <ac:spMkLst>
            <pc:docMk/>
            <pc:sldMk cId="2555683082" sldId="282"/>
            <ac:spMk id="31" creationId="{53E5B1A8-3AC9-4BD1-9BBC-78CA94F2D1BA}"/>
          </ac:spMkLst>
        </pc:spChg>
      </pc:sldChg>
      <pc:sldChg chg="addSp delSp modSp new mod setBg setClrOvrMap">
        <pc:chgData name="Makhloufi, Liticia" userId="e262a7f8-52fd-49e2-a490-a4e009c1bc49" providerId="ADAL" clId="{AE007D5B-C403-4072-844C-83C8FB0E05BC}" dt="2025-10-21T00:17:04.071" v="739" actId="27614"/>
        <pc:sldMkLst>
          <pc:docMk/>
          <pc:sldMk cId="3983353353" sldId="283"/>
        </pc:sldMkLst>
        <pc:spChg chg="add del mod">
          <ac:chgData name="Makhloufi, Liticia" userId="e262a7f8-52fd-49e2-a490-a4e009c1bc49" providerId="ADAL" clId="{AE007D5B-C403-4072-844C-83C8FB0E05BC}" dt="2025-10-21T00:17:01.706" v="738" actId="26606"/>
          <ac:spMkLst>
            <pc:docMk/>
            <pc:sldMk cId="3983353353" sldId="283"/>
            <ac:spMk id="3" creationId="{5B4D0ABE-E791-885A-6E83-5EA68F6CC38C}"/>
          </ac:spMkLst>
        </pc:spChg>
        <pc:spChg chg="add">
          <ac:chgData name="Makhloufi, Liticia" userId="e262a7f8-52fd-49e2-a490-a4e009c1bc49" providerId="ADAL" clId="{AE007D5B-C403-4072-844C-83C8FB0E05BC}" dt="2025-10-21T00:17:01.706" v="738" actId="26606"/>
          <ac:spMkLst>
            <pc:docMk/>
            <pc:sldMk cId="3983353353" sldId="283"/>
            <ac:spMk id="10" creationId="{9228552E-C8B1-4A80-8448-0787CE0FC704}"/>
          </ac:spMkLst>
        </pc:spChg>
        <pc:graphicFrameChg chg="add">
          <ac:chgData name="Makhloufi, Liticia" userId="e262a7f8-52fd-49e2-a490-a4e009c1bc49" providerId="ADAL" clId="{AE007D5B-C403-4072-844C-83C8FB0E05BC}" dt="2025-10-21T00:17:01.706" v="738" actId="26606"/>
          <ac:graphicFrameMkLst>
            <pc:docMk/>
            <pc:sldMk cId="3983353353" sldId="283"/>
            <ac:graphicFrameMk id="5" creationId="{F44F4AF2-6C27-73FC-4653-C03CBD688C82}"/>
          </ac:graphicFrameMkLst>
        </pc:graphicFrameChg>
        <pc:picChg chg="add mod">
          <ac:chgData name="Makhloufi, Liticia" userId="e262a7f8-52fd-49e2-a490-a4e009c1bc49" providerId="ADAL" clId="{AE007D5B-C403-4072-844C-83C8FB0E05BC}" dt="2025-10-21T00:17:04.071" v="739" actId="27614"/>
          <ac:picMkLst>
            <pc:docMk/>
            <pc:sldMk cId="3983353353" sldId="283"/>
            <ac:picMk id="6" creationId="{40C5C707-0615-F2F7-02ED-8747B64BAA72}"/>
          </ac:picMkLst>
        </pc:picChg>
      </pc:sldChg>
      <pc:sldChg chg="addSp delSp modSp new del mod">
        <pc:chgData name="Makhloufi, Liticia" userId="e262a7f8-52fd-49e2-a490-a4e009c1bc49" providerId="ADAL" clId="{AE007D5B-C403-4072-844C-83C8FB0E05BC}" dt="2025-10-21T00:18:17.084" v="764" actId="47"/>
        <pc:sldMkLst>
          <pc:docMk/>
          <pc:sldMk cId="2988419347" sldId="284"/>
        </pc:sldMkLst>
        <pc:spChg chg="add del mod">
          <ac:chgData name="Makhloufi, Liticia" userId="e262a7f8-52fd-49e2-a490-a4e009c1bc49" providerId="ADAL" clId="{AE007D5B-C403-4072-844C-83C8FB0E05BC}" dt="2025-10-21T00:17:51.563" v="755"/>
          <ac:spMkLst>
            <pc:docMk/>
            <pc:sldMk cId="2988419347" sldId="284"/>
            <ac:spMk id="3" creationId="{9F4C7FE6-7590-260E-9256-71BBC649FBF7}"/>
          </ac:spMkLst>
        </pc:spChg>
        <pc:spChg chg="add del">
          <ac:chgData name="Makhloufi, Liticia" userId="e262a7f8-52fd-49e2-a490-a4e009c1bc49" providerId="ADAL" clId="{AE007D5B-C403-4072-844C-83C8FB0E05BC}" dt="2025-10-21T00:17:23.865" v="743" actId="22"/>
          <ac:spMkLst>
            <pc:docMk/>
            <pc:sldMk cId="2988419347" sldId="284"/>
            <ac:spMk id="5" creationId="{54BEB8FE-FC88-62BE-5EB8-A057B4A4BE03}"/>
          </ac:spMkLst>
        </pc:spChg>
        <pc:spChg chg="add del">
          <ac:chgData name="Makhloufi, Liticia" userId="e262a7f8-52fd-49e2-a490-a4e009c1bc49" providerId="ADAL" clId="{AE007D5B-C403-4072-844C-83C8FB0E05BC}" dt="2025-10-21T00:17:26.165" v="745" actId="22"/>
          <ac:spMkLst>
            <pc:docMk/>
            <pc:sldMk cId="2988419347" sldId="284"/>
            <ac:spMk id="7" creationId="{978FA570-5FB1-AE53-3695-193DA8700A9E}"/>
          </ac:spMkLst>
        </pc:spChg>
        <pc:spChg chg="add del mod">
          <ac:chgData name="Makhloufi, Liticia" userId="e262a7f8-52fd-49e2-a490-a4e009c1bc49" providerId="ADAL" clId="{AE007D5B-C403-4072-844C-83C8FB0E05BC}" dt="2025-10-21T00:17:56.023" v="757" actId="21"/>
          <ac:spMkLst>
            <pc:docMk/>
            <pc:sldMk cId="2988419347" sldId="284"/>
            <ac:spMk id="9" creationId="{C2E527A3-CEF1-1BC8-79B8-2D4C08668A48}"/>
          </ac:spMkLst>
        </pc:spChg>
        <pc:spChg chg="add del mod">
          <ac:chgData name="Makhloufi, Liticia" userId="e262a7f8-52fd-49e2-a490-a4e009c1bc49" providerId="ADAL" clId="{AE007D5B-C403-4072-844C-83C8FB0E05BC}" dt="2025-10-21T00:18:09.211" v="761"/>
          <ac:spMkLst>
            <pc:docMk/>
            <pc:sldMk cId="2988419347" sldId="284"/>
            <ac:spMk id="10" creationId="{61DB03B2-C6A2-D58B-E005-B83B6469BE42}"/>
          </ac:spMkLst>
        </pc:spChg>
      </pc:sldChg>
      <pc:sldChg chg="addSp delSp add del setBg delDesignElem">
        <pc:chgData name="Makhloufi, Liticia" userId="e262a7f8-52fd-49e2-a490-a4e009c1bc49" providerId="ADAL" clId="{AE007D5B-C403-4072-844C-83C8FB0E05BC}" dt="2025-10-21T00:17:45.389" v="751"/>
        <pc:sldMkLst>
          <pc:docMk/>
          <pc:sldMk cId="1714327104" sldId="285"/>
        </pc:sldMkLst>
        <pc:spChg chg="add del">
          <ac:chgData name="Makhloufi, Liticia" userId="e262a7f8-52fd-49e2-a490-a4e009c1bc49" providerId="ADAL" clId="{AE007D5B-C403-4072-844C-83C8FB0E05BC}" dt="2025-10-21T00:17:45.389" v="751"/>
          <ac:spMkLst>
            <pc:docMk/>
            <pc:sldMk cId="1714327104" sldId="285"/>
            <ac:spMk id="23" creationId="{A94FFF25-C0D0-70B9-8CB8-6B126AA87AEC}"/>
          </ac:spMkLst>
        </pc:spChg>
        <pc:spChg chg="add del">
          <ac:chgData name="Makhloufi, Liticia" userId="e262a7f8-52fd-49e2-a490-a4e009c1bc49" providerId="ADAL" clId="{AE007D5B-C403-4072-844C-83C8FB0E05BC}" dt="2025-10-21T00:17:45.389" v="751"/>
          <ac:spMkLst>
            <pc:docMk/>
            <pc:sldMk cId="1714327104" sldId="285"/>
            <ac:spMk id="25" creationId="{C6789B03-9E44-B3D9-8842-C52DE4BC071B}"/>
          </ac:spMkLst>
        </pc:spChg>
        <pc:spChg chg="add del">
          <ac:chgData name="Makhloufi, Liticia" userId="e262a7f8-52fd-49e2-a490-a4e009c1bc49" providerId="ADAL" clId="{AE007D5B-C403-4072-844C-83C8FB0E05BC}" dt="2025-10-21T00:17:45.389" v="751"/>
          <ac:spMkLst>
            <pc:docMk/>
            <pc:sldMk cId="1714327104" sldId="285"/>
            <ac:spMk id="27" creationId="{12C47D0E-D950-6EC4-2852-24F31820033C}"/>
          </ac:spMkLst>
        </pc:spChg>
        <pc:spChg chg="add del">
          <ac:chgData name="Makhloufi, Liticia" userId="e262a7f8-52fd-49e2-a490-a4e009c1bc49" providerId="ADAL" clId="{AE007D5B-C403-4072-844C-83C8FB0E05BC}" dt="2025-10-21T00:17:45.389" v="751"/>
          <ac:spMkLst>
            <pc:docMk/>
            <pc:sldMk cId="1714327104" sldId="285"/>
            <ac:spMk id="29" creationId="{848B7ABA-B428-758B-F744-42E688AEE26A}"/>
          </ac:spMkLst>
        </pc:spChg>
        <pc:spChg chg="add del">
          <ac:chgData name="Makhloufi, Liticia" userId="e262a7f8-52fd-49e2-a490-a4e009c1bc49" providerId="ADAL" clId="{AE007D5B-C403-4072-844C-83C8FB0E05BC}" dt="2025-10-21T00:17:45.389" v="751"/>
          <ac:spMkLst>
            <pc:docMk/>
            <pc:sldMk cId="1714327104" sldId="285"/>
            <ac:spMk id="31" creationId="{58C4EDF0-3AF4-4FC1-225D-49198E828619}"/>
          </ac:spMkLst>
        </pc:spChg>
      </pc:sldChg>
      <pc:sldChg chg="modSp add mod">
        <pc:chgData name="Makhloufi, Liticia" userId="e262a7f8-52fd-49e2-a490-a4e009c1bc49" providerId="ADAL" clId="{AE007D5B-C403-4072-844C-83C8FB0E05BC}" dt="2025-10-21T00:18:13.938" v="763" actId="27636"/>
        <pc:sldMkLst>
          <pc:docMk/>
          <pc:sldMk cId="2021404025" sldId="285"/>
        </pc:sldMkLst>
        <pc:spChg chg="mod">
          <ac:chgData name="Makhloufi, Liticia" userId="e262a7f8-52fd-49e2-a490-a4e009c1bc49" providerId="ADAL" clId="{AE007D5B-C403-4072-844C-83C8FB0E05BC}" dt="2025-10-21T00:17:53.175" v="756"/>
          <ac:spMkLst>
            <pc:docMk/>
            <pc:sldMk cId="2021404025" sldId="285"/>
            <ac:spMk id="5" creationId="{B41E3D1D-E10F-85AF-9B78-14E02A770F60}"/>
          </ac:spMkLst>
        </pc:spChg>
        <pc:spChg chg="mod">
          <ac:chgData name="Makhloufi, Liticia" userId="e262a7f8-52fd-49e2-a490-a4e009c1bc49" providerId="ADAL" clId="{AE007D5B-C403-4072-844C-83C8FB0E05BC}" dt="2025-10-21T00:18:13.938" v="763" actId="27636"/>
          <ac:spMkLst>
            <pc:docMk/>
            <pc:sldMk cId="2021404025" sldId="285"/>
            <ac:spMk id="7" creationId="{C674243D-5FAC-A9FF-DC4A-569B608B5EFE}"/>
          </ac:spMkLst>
        </pc:spChg>
      </pc:sldChg>
    </pc:docChg>
  </pc:docChgLst>
  <pc:docChgLst>
    <pc:chgData name="Nickerson, Kristin" userId="S::nickerson1@otterbein.edu::169b38fc-fe1e-44b3-9851-d27125326ef4" providerId="AD" clId="Web-{9A32292A-3FEE-9673-B4C4-8FD9540060F7}"/>
    <pc:docChg chg="addSld modSld">
      <pc:chgData name="Nickerson, Kristin" userId="S::nickerson1@otterbein.edu::169b38fc-fe1e-44b3-9851-d27125326ef4" providerId="AD" clId="Web-{9A32292A-3FEE-9673-B4C4-8FD9540060F7}" dt="2025-10-20T15:34:16.274" v="157" actId="20577"/>
      <pc:docMkLst>
        <pc:docMk/>
      </pc:docMkLst>
      <pc:sldChg chg="addSp delSp modSp new">
        <pc:chgData name="Nickerson, Kristin" userId="S::nickerson1@otterbein.edu::169b38fc-fe1e-44b3-9851-d27125326ef4" providerId="AD" clId="Web-{9A32292A-3FEE-9673-B4C4-8FD9540060F7}" dt="2025-10-20T15:34:16.274" v="157" actId="20577"/>
        <pc:sldMkLst>
          <pc:docMk/>
          <pc:sldMk cId="2804510768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B09FC-A528-4D60-8098-2AFCBA79618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E3A93-D721-4D0C-A3C3-722907FC7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3A93-D721-4D0C-A3C3-722907FC7E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BB7-8887-CD9B-D4C4-11A24EB44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1EAFE-B49A-75A3-073C-5C5908439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DAD09-9EE1-390F-1EC4-30D591EF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BE6-4AEF-4487-AD1D-2FACD0DEE81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8D872-5967-D555-030C-28945196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5CA8C-3CA6-84D4-406A-6EF9670E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7E1-74FA-44E6-8023-9B49B62B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07C0-A985-5B44-73F8-3923F0B0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E458D-46DC-B253-EA01-CFFB5C8EA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2FA2B-DE09-1560-6587-D984BCFF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BE6-4AEF-4487-AD1D-2FACD0DEE81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2D7AC-5000-BE34-164A-62A70D4D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2A07C-584B-22B0-0828-997D007B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7E1-74FA-44E6-8023-9B49B62B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181F0-708D-6DE2-DB26-F5BD0D15F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BD107-4510-5F2E-F31D-7E201A279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DC2FD-437D-AFD7-27CB-10A020BA6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BE6-4AEF-4487-AD1D-2FACD0DEE81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36327-011D-897B-47FF-62C01360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E08C2-3B2D-A28C-5CA1-687C8A41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7E1-74FA-44E6-8023-9B49B62B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0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2D47-49BB-65AF-7F8E-FBF8F6D7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9F606-9AEB-D921-8D6B-0B3BE597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A1ADB-080D-1D01-AD2E-5E128C16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BE6-4AEF-4487-AD1D-2FACD0DEE81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52899-3802-D0F3-7089-BB2BCDE1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FC1C5-B22E-EFF7-70E7-126607D4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7E1-74FA-44E6-8023-9B49B62B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4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2E98-BFCB-4B39-B52E-29E2E4C5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22D01-6A6E-40FD-FB64-5485830B8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5BAEF-D101-9361-BCB6-9E8E4231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BE6-4AEF-4487-AD1D-2FACD0DEE81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E67DC-A998-27A6-75B5-D3F95436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CDF2-53B4-8D44-B3DB-450AC4AE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7E1-74FA-44E6-8023-9B49B62B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9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4043-1622-F922-50AD-DF390702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833FC-00E9-F735-4872-A4C57F564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72B07-8AD4-2D96-7620-9DA91C1A0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F67D2-5E54-5969-2EF3-C4C95645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BE6-4AEF-4487-AD1D-2FACD0DEE81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C5D3E-9EBC-5BC8-C0CF-5AC30E61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8D978-E817-2CFB-23DC-54BC06F6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7E1-74FA-44E6-8023-9B49B62B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7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2C46-87A0-7C66-ED96-6F3E9FF2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E962-3449-6428-B3AA-93DACEF31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5E995-70F0-0B0D-5101-2499848B8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0CB70-7869-AE6A-366D-588BA1C50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B3C66-018A-7E57-0578-5C5A72A2E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79CE7-7B76-318F-CA3B-6D95F6D4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BE6-4AEF-4487-AD1D-2FACD0DEE81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4BC85-B220-E5E3-780A-848D0F34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B51FF-C221-9C32-ECC2-C1B4325E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7E1-74FA-44E6-8023-9B49B62B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5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8971-D73D-AD11-79A0-EE108CCC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78341-690A-D4ED-EAD3-E219CF00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BE6-4AEF-4487-AD1D-2FACD0DEE81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EBB34-4CBC-2E49-866F-7AE633BB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7F048-CBC5-5B88-A766-E3BFC30D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7E1-74FA-44E6-8023-9B49B62B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A189A-F42B-3891-3762-CE55CBBE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BE6-4AEF-4487-AD1D-2FACD0DEE81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66FB7-7C96-0DDE-BEF1-E3B9551F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2FF74-A57A-1D69-B55D-4625DD8E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7E1-74FA-44E6-8023-9B49B62B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7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0469-72F1-4CF4-0DDF-AC8FE76C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34C0C-A7E2-397D-09E5-2FA2DAF0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526D0-EEC3-450F-C828-25FEC4889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2C14F-4E44-2CF1-D45F-666DA7DE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BE6-4AEF-4487-AD1D-2FACD0DEE81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91ADA-E3A6-847A-338A-072A23F4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01E3A-69D0-F0D6-A49F-EC8F792C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7E1-74FA-44E6-8023-9B49B62B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5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FCF1-2F4A-8752-065D-6AF96A0E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1E9A2-36B9-C30C-C7B4-3A2AAE1F9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90B6C-8E24-6984-9A78-97CBD5B70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3B950-D97E-BE98-47C0-53C338B0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BE6-4AEF-4487-AD1D-2FACD0DEE81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85550-532D-C75D-6E0A-31A45F36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1F106-F7BA-A84E-69B9-7319EF40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7E1-74FA-44E6-8023-9B49B62B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0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23664-C7EB-1897-3EF1-F90EFE6B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0D4A-C3AD-880B-C8C7-15D09FCA6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96422-5FA9-C52B-2C75-BB51C70EA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AB2BE6-4AEF-4487-AD1D-2FACD0DEE81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EE5D8-027E-1210-A725-E4A44A8DC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A1DE4-4BCE-455C-4AED-874EBA7CE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E377E1-74FA-44E6-8023-9B49B62B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vue/tryit.php?filename=tryvue_helloWorld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vue/ref_transition.php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howto/tryit.asp?filename=tryhow_js_temp_converter_fahrenheit_to_celsius" TargetMode="External"/><Relationship Id="rId2" Type="http://schemas.openxmlformats.org/officeDocument/2006/relationships/hyperlink" Target="https://vuejs.org/examples/#temperature-converter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vue/vue_intro.php" TargetMode="External"/><Relationship Id="rId3" Type="http://schemas.openxmlformats.org/officeDocument/2006/relationships/hyperlink" Target="https://www.w3schools.com/whatis/whatis_vue.asp" TargetMode="External"/><Relationship Id="rId7" Type="http://schemas.openxmlformats.org/officeDocument/2006/relationships/hyperlink" Target="https://polymer-library.polymer-project.org/3.0/docs/devguide/data-binding" TargetMode="External"/><Relationship Id="rId2" Type="http://schemas.openxmlformats.org/officeDocument/2006/relationships/hyperlink" Target="https://www.geeksforgeeks.org/reactjs/what-is-a-frontend-framewor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uejs.org/guide/extras/ways-of-using-vue" TargetMode="External"/><Relationship Id="rId11" Type="http://schemas.openxmlformats.org/officeDocument/2006/relationships/hyperlink" Target="https://vueschool.io/articles/vuejs-tutorials/options-api-vs-composition-api/" TargetMode="External"/><Relationship Id="rId5" Type="http://schemas.openxmlformats.org/officeDocument/2006/relationships/hyperlink" Target="https://vuejs.org/guide/extras/web-components.html" TargetMode="External"/><Relationship Id="rId10" Type="http://schemas.openxmlformats.org/officeDocument/2006/relationships/hyperlink" Target="https://worldline.github.io/vuejs-training/presentation/#comparison-between-the-frameworks" TargetMode="External"/><Relationship Id="rId4" Type="http://schemas.openxmlformats.org/officeDocument/2006/relationships/hyperlink" Target="https://www.youtube.com/watch?v=VeNfHj6MhgA" TargetMode="External"/><Relationship Id="rId9" Type="http://schemas.openxmlformats.org/officeDocument/2006/relationships/hyperlink" Target="https://www.geeksforgeeks.org/reactjs/difference-between-reactjs-and-vue-j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1B3733"/>
            </a:gs>
            <a:gs pos="0">
              <a:srgbClr val="19232D"/>
            </a:gs>
            <a:gs pos="100000">
              <a:srgbClr val="1E563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0655AB-74D3-93F7-6E61-84774E360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32" y="580869"/>
            <a:ext cx="3288536" cy="284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02DBB8-141C-AF0E-0299-01D543BFCAC4}"/>
              </a:ext>
            </a:extLst>
          </p:cNvPr>
          <p:cNvSpPr txBox="1"/>
          <p:nvPr/>
        </p:nvSpPr>
        <p:spPr>
          <a:xfrm>
            <a:off x="3049250" y="3429000"/>
            <a:ext cx="6093500" cy="1430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Vue.js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07545-E91C-D2BF-4CAC-BC2EEECA03C3}"/>
              </a:ext>
            </a:extLst>
          </p:cNvPr>
          <p:cNvSpPr txBox="1"/>
          <p:nvPr/>
        </p:nvSpPr>
        <p:spPr>
          <a:xfrm>
            <a:off x="473760" y="5297712"/>
            <a:ext cx="11244480" cy="638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Liticia Makhloufi &amp; Kristin Nickerson</a:t>
            </a:r>
          </a:p>
        </p:txBody>
      </p:sp>
    </p:spTree>
    <p:extLst>
      <p:ext uri="{BB962C8B-B14F-4D97-AF65-F5344CB8AC3E}">
        <p14:creationId xmlns:p14="http://schemas.microsoft.com/office/powerpoint/2010/main" val="97873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92C1B9-2E79-0124-615C-23419E952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CDFE94-F85D-A980-3842-6B9DD0FB9B6F}"/>
              </a:ext>
            </a:extLst>
          </p:cNvPr>
          <p:cNvSpPr/>
          <p:nvPr/>
        </p:nvSpPr>
        <p:spPr>
          <a:xfrm>
            <a:off x="0" y="2466501"/>
            <a:ext cx="12192000" cy="192499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F5600-E84C-B9C6-6ADF-E89C2C5C1E80}"/>
              </a:ext>
            </a:extLst>
          </p:cNvPr>
          <p:cNvSpPr txBox="1"/>
          <p:nvPr/>
        </p:nvSpPr>
        <p:spPr>
          <a:xfrm>
            <a:off x="1219199" y="2884235"/>
            <a:ext cx="975360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Data binding is the process of connecting and synchronizing two or more sources of data, so that when one changes, the other is automatically updated too.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987B2-EBAA-20A1-625A-C3B0BEC84355}"/>
              </a:ext>
            </a:extLst>
          </p:cNvPr>
          <p:cNvSpPr txBox="1">
            <a:spLocks/>
          </p:cNvSpPr>
          <p:nvPr/>
        </p:nvSpPr>
        <p:spPr>
          <a:xfrm>
            <a:off x="3218259" y="990642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Georgia" panose="02040502050405020303" pitchFamily="18" charset="0"/>
              </a:rPr>
              <a:t>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hat does data binding mean? </a:t>
            </a:r>
          </a:p>
        </p:txBody>
      </p:sp>
    </p:spTree>
    <p:extLst>
      <p:ext uri="{BB962C8B-B14F-4D97-AF65-F5344CB8AC3E}">
        <p14:creationId xmlns:p14="http://schemas.microsoft.com/office/powerpoint/2010/main" val="173711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C782B1-B5B4-7EA4-EF1B-3E05D88A2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05A44A-5033-5360-73CA-5E9AFDAFAA39}"/>
              </a:ext>
            </a:extLst>
          </p:cNvPr>
          <p:cNvSpPr/>
          <p:nvPr/>
        </p:nvSpPr>
        <p:spPr>
          <a:xfrm>
            <a:off x="0" y="2466501"/>
            <a:ext cx="12192000" cy="192499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D3A6F-1DF6-5837-F500-609DB5DE26FD}"/>
              </a:ext>
            </a:extLst>
          </p:cNvPr>
          <p:cNvSpPr txBox="1"/>
          <p:nvPr/>
        </p:nvSpPr>
        <p:spPr>
          <a:xfrm>
            <a:off x="1219199" y="2884235"/>
            <a:ext cx="975360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Georgia" panose="02040502050405020303" pitchFamily="18" charset="0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 process of inserting new material into an existing text, often to alter its meaning, context, or to add new information.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8C272-32F5-11B1-8968-2DEA0F5B8E7A}"/>
              </a:ext>
            </a:extLst>
          </p:cNvPr>
          <p:cNvSpPr txBox="1">
            <a:spLocks/>
          </p:cNvSpPr>
          <p:nvPr/>
        </p:nvSpPr>
        <p:spPr>
          <a:xfrm>
            <a:off x="3218259" y="990642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Text interpolation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DC602-2387-9478-43FD-3CA74204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81" y="4391499"/>
            <a:ext cx="9926435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1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E563D"/>
            </a:gs>
            <a:gs pos="12000">
              <a:srgbClr val="1C3E35"/>
            </a:gs>
            <a:gs pos="91000">
              <a:srgbClr val="19232D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51C68-445B-C540-0F65-4C483C26A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CD2566-59D6-2DE8-080D-01C00A41D974}"/>
              </a:ext>
            </a:extLst>
          </p:cNvPr>
          <p:cNvSpPr txBox="1"/>
          <p:nvPr/>
        </p:nvSpPr>
        <p:spPr>
          <a:xfrm>
            <a:off x="2133600" y="1935337"/>
            <a:ext cx="7924800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MINI-DEMO TIME!!!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877B7-7A62-634C-7D80-C769F020F854}"/>
              </a:ext>
            </a:extLst>
          </p:cNvPr>
          <p:cNvSpPr txBox="1"/>
          <p:nvPr/>
        </p:nvSpPr>
        <p:spPr>
          <a:xfrm>
            <a:off x="-123825" y="4305985"/>
            <a:ext cx="124396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https://www.w3schools.com/vue/tryit.php?filename=tryvue_helloWorld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6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F0ECD-A47D-DFF2-0263-0E23E5CE2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86662E-908A-351E-326E-F6D676A2633E}"/>
              </a:ext>
            </a:extLst>
          </p:cNvPr>
          <p:cNvSpPr/>
          <p:nvPr/>
        </p:nvSpPr>
        <p:spPr>
          <a:xfrm>
            <a:off x="0" y="0"/>
            <a:ext cx="6248400" cy="6858000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0A699-B04D-99AC-9ED0-582C109B19ED}"/>
              </a:ext>
            </a:extLst>
          </p:cNvPr>
          <p:cNvSpPr txBox="1"/>
          <p:nvPr/>
        </p:nvSpPr>
        <p:spPr>
          <a:xfrm>
            <a:off x="354907" y="1924998"/>
            <a:ext cx="5538585" cy="3340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New Vue objects are created with "var object = new Vue()"​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name" binds a Vue object to an HTML element with a specified ID​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HTML elements change when the bound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vue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elements change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{{ }} is used as a placeholder for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AFBF8-9E41-21BF-AA4A-6918785D5461}"/>
              </a:ext>
            </a:extLst>
          </p:cNvPr>
          <p:cNvSpPr txBox="1"/>
          <p:nvPr/>
        </p:nvSpPr>
        <p:spPr>
          <a:xfrm>
            <a:off x="354906" y="982941"/>
            <a:ext cx="4350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General Syntax</a:t>
            </a:r>
          </a:p>
        </p:txBody>
      </p:sp>
      <p:pic>
        <p:nvPicPr>
          <p:cNvPr id="16388" name="Picture 4" descr="Single File Components — Vue.js">
            <a:extLst>
              <a:ext uri="{FF2B5EF4-FFF2-40B4-BE49-F238E27FC236}">
                <a16:creationId xmlns:a16="http://schemas.microsoft.com/office/drawing/2014/main" id="{0E633519-3E3E-DAC9-D5A0-030A0C22C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199"/>
            <a:ext cx="6237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1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CA0BCE-6B05-DB64-349F-3C9C212F9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AD169A-0952-F83F-364C-DD1B456D5035}"/>
              </a:ext>
            </a:extLst>
          </p:cNvPr>
          <p:cNvSpPr/>
          <p:nvPr/>
        </p:nvSpPr>
        <p:spPr>
          <a:xfrm>
            <a:off x="-2" y="0"/>
            <a:ext cx="12192002" cy="3429000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5E94F-1111-B58B-1D1F-F196C8A9E1A7}"/>
              </a:ext>
            </a:extLst>
          </p:cNvPr>
          <p:cNvSpPr txBox="1"/>
          <p:nvPr/>
        </p:nvSpPr>
        <p:spPr>
          <a:xfrm>
            <a:off x="653702" y="1458803"/>
            <a:ext cx="10884594" cy="180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Directives are html elements with prefix v-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Directives offer functionality to HTML applications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Provides built in and user-defined directives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16E40-6806-4015-4A43-171DBCFCE5EA}"/>
              </a:ext>
            </a:extLst>
          </p:cNvPr>
          <p:cNvSpPr txBox="1"/>
          <p:nvPr/>
        </p:nvSpPr>
        <p:spPr>
          <a:xfrm>
            <a:off x="3326707" y="347221"/>
            <a:ext cx="5538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Directives Info</a:t>
            </a:r>
          </a:p>
        </p:txBody>
      </p:sp>
      <p:pic>
        <p:nvPicPr>
          <p:cNvPr id="12292" name="Picture 4" descr="Template Syntax | Vue.js">
            <a:extLst>
              <a:ext uri="{FF2B5EF4-FFF2-40B4-BE49-F238E27FC236}">
                <a16:creationId xmlns:a16="http://schemas.microsoft.com/office/drawing/2014/main" id="{59AF0119-801B-3603-86DF-C02AECC6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451"/>
            <a:ext cx="121920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1DBC79D-9309-C7BB-DA5C-BC99D3682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0" y="1566863"/>
            <a:ext cx="11175380" cy="47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30562-031A-8511-2A77-B11CD52453CF}"/>
              </a:ext>
            </a:extLst>
          </p:cNvPr>
          <p:cNvSpPr txBox="1">
            <a:spLocks/>
          </p:cNvSpPr>
          <p:nvPr/>
        </p:nvSpPr>
        <p:spPr>
          <a:xfrm>
            <a:off x="3218259" y="571500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Georgia" panose="02040502050405020303" pitchFamily="18" charset="0"/>
              </a:rPr>
              <a:t>Directives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91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263285-0369-D81D-AFB5-86D8ED9CBC35}"/>
              </a:ext>
            </a:extLst>
          </p:cNvPr>
          <p:cNvSpPr txBox="1">
            <a:spLocks/>
          </p:cNvSpPr>
          <p:nvPr/>
        </p:nvSpPr>
        <p:spPr>
          <a:xfrm>
            <a:off x="340519" y="381000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Georgia" panose="02040502050405020303" pitchFamily="18" charset="0"/>
              </a:rPr>
              <a:t>What are uses for Vue?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849BD3-03DF-58DD-2EE4-D15FB4E22755}"/>
              </a:ext>
            </a:extLst>
          </p:cNvPr>
          <p:cNvSpPr txBox="1">
            <a:spLocks/>
          </p:cNvSpPr>
          <p:nvPr/>
        </p:nvSpPr>
        <p:spPr>
          <a:xfrm>
            <a:off x="2188369" y="2423184"/>
            <a:ext cx="5755481" cy="70480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Georgia" panose="02040502050405020303" pitchFamily="18" charset="0"/>
              </a:rPr>
              <a:t>Embedded Web Components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26EDD4-D106-498C-D1C1-C43375648A94}"/>
              </a:ext>
            </a:extLst>
          </p:cNvPr>
          <p:cNvSpPr txBox="1">
            <a:spLocks/>
          </p:cNvSpPr>
          <p:nvPr/>
        </p:nvSpPr>
        <p:spPr>
          <a:xfrm>
            <a:off x="3400424" y="3539524"/>
            <a:ext cx="5755481" cy="7048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Georgia" panose="02040502050405020303" pitchFamily="18" charset="0"/>
              </a:rPr>
              <a:t>Single Page Application (SPA)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271DA5-73AB-89E9-FF98-43E44FCBAC1B}"/>
              </a:ext>
            </a:extLst>
          </p:cNvPr>
          <p:cNvSpPr txBox="1">
            <a:spLocks/>
          </p:cNvSpPr>
          <p:nvPr/>
        </p:nvSpPr>
        <p:spPr>
          <a:xfrm>
            <a:off x="1456134" y="1306846"/>
            <a:ext cx="5755481" cy="70480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Georgia" panose="02040502050405020303" pitchFamily="18" charset="0"/>
              </a:rPr>
              <a:t>Standalone Scripts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BBB1B8-9864-B21D-3FB6-11D079EECAE2}"/>
              </a:ext>
            </a:extLst>
          </p:cNvPr>
          <p:cNvSpPr txBox="1">
            <a:spLocks/>
          </p:cNvSpPr>
          <p:nvPr/>
        </p:nvSpPr>
        <p:spPr>
          <a:xfrm>
            <a:off x="4333874" y="4655858"/>
            <a:ext cx="5755481" cy="7048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Georgia" panose="02040502050405020303" pitchFamily="18" charset="0"/>
              </a:rPr>
              <a:t>Server-Side Rendering (SSR)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54FE7-7A23-B525-0096-B2D95AAED13A}"/>
              </a:ext>
            </a:extLst>
          </p:cNvPr>
          <p:cNvSpPr txBox="1">
            <a:spLocks/>
          </p:cNvSpPr>
          <p:nvPr/>
        </p:nvSpPr>
        <p:spPr>
          <a:xfrm>
            <a:off x="5324474" y="5772192"/>
            <a:ext cx="5755481" cy="7048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Georgia" panose="02040502050405020303" pitchFamily="18" charset="0"/>
              </a:rPr>
              <a:t>Static-Site Generation (SSG)</a:t>
            </a:r>
          </a:p>
        </p:txBody>
      </p:sp>
    </p:spTree>
    <p:extLst>
      <p:ext uri="{BB962C8B-B14F-4D97-AF65-F5344CB8AC3E}">
        <p14:creationId xmlns:p14="http://schemas.microsoft.com/office/powerpoint/2010/main" val="27380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42A7F7-700B-6A51-0F13-2CF73D6ED0E7}"/>
              </a:ext>
            </a:extLst>
          </p:cNvPr>
          <p:cNvSpPr txBox="1">
            <a:spLocks/>
          </p:cNvSpPr>
          <p:nvPr/>
        </p:nvSpPr>
        <p:spPr>
          <a:xfrm>
            <a:off x="3218259" y="552492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Standalone Script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8932E8-8E2D-B0F1-5F14-146DDA6F429B}"/>
              </a:ext>
            </a:extLst>
          </p:cNvPr>
          <p:cNvSpPr txBox="1">
            <a:spLocks/>
          </p:cNvSpPr>
          <p:nvPr/>
        </p:nvSpPr>
        <p:spPr>
          <a:xfrm>
            <a:off x="745479" y="1654443"/>
            <a:ext cx="10964466" cy="220318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Georgia" panose="02040502050405020303" pitchFamily="18" charset="0"/>
              </a:rPr>
              <a:t>Easy way to integrate Vue, like a declarative replacement of jQuery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Georgia" panose="02040502050405020303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Georgia" panose="02040502050405020303" pitchFamily="18" charset="0"/>
              </a:rPr>
              <a:t>* Useful if the backend is already rendering most of the  HTML or the frontend isn’t complex enough for a build step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BE2809-21A6-69BF-23F9-9DDB6D0F4CA1}"/>
              </a:ext>
            </a:extLst>
          </p:cNvPr>
          <p:cNvGrpSpPr/>
          <p:nvPr/>
        </p:nvGrpSpPr>
        <p:grpSpPr>
          <a:xfrm>
            <a:off x="693227" y="3429000"/>
            <a:ext cx="11068970" cy="3340402"/>
            <a:chOff x="990600" y="3511398"/>
            <a:chExt cx="10587632" cy="3340402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8478349-3A3C-DC1B-2F62-C7794F1DB4E7}"/>
                </a:ext>
              </a:extLst>
            </p:cNvPr>
            <p:cNvSpPr txBox="1">
              <a:spLocks/>
            </p:cNvSpPr>
            <p:nvPr/>
          </p:nvSpPr>
          <p:spPr>
            <a:xfrm>
              <a:off x="990600" y="4362449"/>
              <a:ext cx="10587632" cy="163830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lang="en-US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64A5E2-8280-0501-8CF6-BAC56244E4C0}"/>
                </a:ext>
              </a:extLst>
            </p:cNvPr>
            <p:cNvSpPr txBox="1"/>
            <p:nvPr/>
          </p:nvSpPr>
          <p:spPr>
            <a:xfrm>
              <a:off x="1260573" y="3511398"/>
              <a:ext cx="10317659" cy="33404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b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</a:b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There used to be a version called petite-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vue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, but that has stopped being maintained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b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</a:b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61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E563D"/>
            </a:gs>
            <a:gs pos="12000">
              <a:srgbClr val="1C3E35"/>
            </a:gs>
            <a:gs pos="91000">
              <a:srgbClr val="19232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7FE0E8-B1E5-8F02-3189-C30BA682F6C2}"/>
              </a:ext>
            </a:extLst>
          </p:cNvPr>
          <p:cNvSpPr txBox="1"/>
          <p:nvPr/>
        </p:nvSpPr>
        <p:spPr>
          <a:xfrm>
            <a:off x="2133600" y="2468737"/>
            <a:ext cx="7924800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dirty="0">
                <a:solidFill>
                  <a:prstClr val="white"/>
                </a:solidFill>
                <a:latin typeface="Georgia" panose="02040502050405020303" pitchFamily="18" charset="0"/>
              </a:rPr>
              <a:t>EMBEDDED WEB COMPONENT </a:t>
            </a:r>
          </a:p>
        </p:txBody>
      </p:sp>
    </p:spTree>
    <p:extLst>
      <p:ext uri="{BB962C8B-B14F-4D97-AF65-F5344CB8AC3E}">
        <p14:creationId xmlns:p14="http://schemas.microsoft.com/office/powerpoint/2010/main" val="420305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035545-905B-E426-9F42-609C1CD4B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33BFFF-80C8-2B5B-7638-6D838A8A24BB}"/>
              </a:ext>
            </a:extLst>
          </p:cNvPr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7C281-3DF3-E9A9-8A5B-4C574D688D9D}"/>
              </a:ext>
            </a:extLst>
          </p:cNvPr>
          <p:cNvSpPr txBox="1"/>
          <p:nvPr/>
        </p:nvSpPr>
        <p:spPr>
          <a:xfrm>
            <a:off x="548928" y="333752"/>
            <a:ext cx="11094143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Vue will try to resolve non-native HTML symbols as Vue elements before considering a custom element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Custom elements can be specified using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compilerOptions.isCustomElement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64985765-5D2E-524F-E3FA-28E1C325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6" y="2514600"/>
            <a:ext cx="81629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7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434401-11CE-0370-94ED-5A87C176C7B7}"/>
              </a:ext>
            </a:extLst>
          </p:cNvPr>
          <p:cNvSpPr txBox="1"/>
          <p:nvPr/>
        </p:nvSpPr>
        <p:spPr>
          <a:xfrm>
            <a:off x="-124918" y="284813"/>
            <a:ext cx="1244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So, you might be wondering, what exactly is Vue.js</a:t>
            </a:r>
          </a:p>
        </p:txBody>
      </p:sp>
      <p:pic>
        <p:nvPicPr>
          <p:cNvPr id="2052" name="Picture 4" descr="Thinking Man PNG Image - PurePNG | Free transparent CC0 PNG Image Library">
            <a:extLst>
              <a:ext uri="{FF2B5EF4-FFF2-40B4-BE49-F238E27FC236}">
                <a16:creationId xmlns:a16="http://schemas.microsoft.com/office/drawing/2014/main" id="{FD197FAF-0E9B-BFED-3499-28BEC81B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28" y="1836295"/>
            <a:ext cx="4402129" cy="50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85E432C-353B-6BF2-4D05-E1D425C5D2C7}"/>
              </a:ext>
            </a:extLst>
          </p:cNvPr>
          <p:cNvSpPr/>
          <p:nvPr/>
        </p:nvSpPr>
        <p:spPr>
          <a:xfrm>
            <a:off x="2428407" y="1836295"/>
            <a:ext cx="4706911" cy="2226039"/>
          </a:xfrm>
          <a:prstGeom prst="wedgeRoundRectCallout">
            <a:avLst>
              <a:gd name="adj1" fmla="val 82989"/>
              <a:gd name="adj2" fmla="val 167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 don’t know… is it like a landscape view or something…</a:t>
            </a:r>
          </a:p>
        </p:txBody>
      </p:sp>
    </p:spTree>
    <p:extLst>
      <p:ext uri="{BB962C8B-B14F-4D97-AF65-F5344CB8AC3E}">
        <p14:creationId xmlns:p14="http://schemas.microsoft.com/office/powerpoint/2010/main" val="422334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4FB26-770D-EBF6-B697-CCA2F703F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3A9EAA-C1B3-B3CC-81D3-632C785FAB10}"/>
              </a:ext>
            </a:extLst>
          </p:cNvPr>
          <p:cNvSpPr txBox="1">
            <a:spLocks/>
          </p:cNvSpPr>
          <p:nvPr/>
        </p:nvSpPr>
        <p:spPr>
          <a:xfrm>
            <a:off x="745479" y="1133178"/>
            <a:ext cx="10964466" cy="196603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Vue automatically checks DOM property presence when creating properties for custom elements using the in operator and sets values as DOM property if the key is present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E8A829-B137-F3D6-D57C-C1A08CAC2F2A}"/>
              </a:ext>
            </a:extLst>
          </p:cNvPr>
          <p:cNvGrpSpPr/>
          <p:nvPr/>
        </p:nvGrpSpPr>
        <p:grpSpPr>
          <a:xfrm>
            <a:off x="693227" y="3637437"/>
            <a:ext cx="11068970" cy="2630095"/>
            <a:chOff x="990600" y="3370656"/>
            <a:chExt cx="10587632" cy="2630095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57009CD4-ECBB-7999-1B87-58CC62A75BF6}"/>
                </a:ext>
              </a:extLst>
            </p:cNvPr>
            <p:cNvSpPr txBox="1">
              <a:spLocks/>
            </p:cNvSpPr>
            <p:nvPr/>
          </p:nvSpPr>
          <p:spPr>
            <a:xfrm>
              <a:off x="990600" y="3841185"/>
              <a:ext cx="10587632" cy="215956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568389-CF21-BD4E-1B50-77A9F5E44E5E}"/>
                </a:ext>
              </a:extLst>
            </p:cNvPr>
            <p:cNvSpPr txBox="1"/>
            <p:nvPr/>
          </p:nvSpPr>
          <p:spPr>
            <a:xfrm>
              <a:off x="1260572" y="3370656"/>
              <a:ext cx="10317659" cy="24365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b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</a:b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Means you won’t need to think about if a custom element follows the recommended best practices most of the time</a:t>
              </a:r>
              <a:b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</a:b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	</a:t>
              </a:r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C2D2A8F4-ABA2-5D9C-B546-D0F6F5DCF61D}"/>
              </a:ext>
            </a:extLst>
          </p:cNvPr>
          <p:cNvSpPr/>
          <p:nvPr/>
        </p:nvSpPr>
        <p:spPr>
          <a:xfrm>
            <a:off x="5614389" y="2986449"/>
            <a:ext cx="963221" cy="120032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0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1A9803-501C-D4B8-BFA7-B2175B4CF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EC49A7-C084-4725-7D9B-1127DF190A52}"/>
              </a:ext>
            </a:extLst>
          </p:cNvPr>
          <p:cNvSpPr/>
          <p:nvPr/>
        </p:nvSpPr>
        <p:spPr>
          <a:xfrm>
            <a:off x="0" y="0"/>
            <a:ext cx="12192000" cy="2781300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AD9E4-EBB3-73A4-F8E5-B592592E0731}"/>
              </a:ext>
            </a:extLst>
          </p:cNvPr>
          <p:cNvSpPr txBox="1"/>
          <p:nvPr/>
        </p:nvSpPr>
        <p:spPr>
          <a:xfrm>
            <a:off x="548928" y="333752"/>
            <a:ext cx="11094143" cy="1993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However there are cases where a custom element doesn’t properly define a property and causes an in-test to fail.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 this case you can force a binding to be seen as a DOM property using the .prop modifier 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8D1AE707-0F93-8140-C59A-06C46C5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" y="3429000"/>
            <a:ext cx="12120700" cy="18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2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94E0B7-75BA-DDC2-F2C4-729EA2B1C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D17616-931F-9720-B5EA-1316D7E52138}"/>
              </a:ext>
            </a:extLst>
          </p:cNvPr>
          <p:cNvSpPr/>
          <p:nvPr/>
        </p:nvSpPr>
        <p:spPr>
          <a:xfrm>
            <a:off x="-1" y="0"/>
            <a:ext cx="5143501" cy="6858000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0A34C-2139-9ED8-5350-210399C27A88}"/>
              </a:ext>
            </a:extLst>
          </p:cNvPr>
          <p:cNvSpPr txBox="1"/>
          <p:nvPr/>
        </p:nvSpPr>
        <p:spPr>
          <a:xfrm>
            <a:off x="216807" y="1841768"/>
            <a:ext cx="4709884" cy="376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Vue allows creation of custom elements via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defineCustomElement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method, returning a custom element constructor that extends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HTMLElement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122" name="Picture 2" descr="A computer screen shot of a program code&#10;&#10;AI-generated content may be incorrect.">
            <a:extLst>
              <a:ext uri="{FF2B5EF4-FFF2-40B4-BE49-F238E27FC236}">
                <a16:creationId xmlns:a16="http://schemas.microsoft.com/office/drawing/2014/main" id="{529E5737-A86D-DAC2-1EF8-F8EFB182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" b="-1"/>
          <a:stretch>
            <a:fillRect/>
          </a:stretch>
        </p:blipFill>
        <p:spPr bwMode="auto">
          <a:xfrm>
            <a:off x="5258811" y="691569"/>
            <a:ext cx="6933189" cy="547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0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2BE353-4859-BC33-E68C-F3CCA7A0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51CE26-B42C-D1B4-C7E9-D7EE88933BA5}"/>
              </a:ext>
            </a:extLst>
          </p:cNvPr>
          <p:cNvSpPr txBox="1">
            <a:spLocks/>
          </p:cNvSpPr>
          <p:nvPr/>
        </p:nvSpPr>
        <p:spPr>
          <a:xfrm>
            <a:off x="745479" y="1133178"/>
            <a:ext cx="10964466" cy="196603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Properties declared in the props option will be defined on the element as properties. Vue automatically handles reflection between attributes and properties.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9BC7EF-6D56-361F-A37B-4F98D5F52339}"/>
              </a:ext>
            </a:extLst>
          </p:cNvPr>
          <p:cNvGrpSpPr/>
          <p:nvPr/>
        </p:nvGrpSpPr>
        <p:grpSpPr>
          <a:xfrm>
            <a:off x="693227" y="4107966"/>
            <a:ext cx="11068970" cy="2159566"/>
            <a:chOff x="990600" y="3841185"/>
            <a:chExt cx="10587632" cy="2159566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8BD2AB05-5895-49D7-0D54-9D1B831C37C1}"/>
                </a:ext>
              </a:extLst>
            </p:cNvPr>
            <p:cNvSpPr txBox="1">
              <a:spLocks/>
            </p:cNvSpPr>
            <p:nvPr/>
          </p:nvSpPr>
          <p:spPr>
            <a:xfrm>
              <a:off x="990600" y="3841185"/>
              <a:ext cx="10587632" cy="215956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695AF3-D8F4-6B49-9E4A-358C82978E59}"/>
                </a:ext>
              </a:extLst>
            </p:cNvPr>
            <p:cNvSpPr txBox="1"/>
            <p:nvPr/>
          </p:nvSpPr>
          <p:spPr>
            <a:xfrm>
              <a:off x="1125586" y="4351071"/>
              <a:ext cx="10317659" cy="11069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Attributes are reflected to corresponding properties.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Properties with primitive types are reflected as attributes.</a:t>
              </a:r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45CDD5E0-4643-930A-8158-C90CFE1A9FA3}"/>
              </a:ext>
            </a:extLst>
          </p:cNvPr>
          <p:cNvSpPr/>
          <p:nvPr/>
        </p:nvSpPr>
        <p:spPr>
          <a:xfrm>
            <a:off x="5614389" y="2986449"/>
            <a:ext cx="963221" cy="120032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47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3E6F6-2F28-4202-9DAF-D79F7647D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CF3E66-7494-B8C1-4469-CD31744A2943}"/>
              </a:ext>
            </a:extLst>
          </p:cNvPr>
          <p:cNvSpPr/>
          <p:nvPr/>
        </p:nvSpPr>
        <p:spPr>
          <a:xfrm>
            <a:off x="0" y="0"/>
            <a:ext cx="12192000" cy="1866899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A933B-22A4-7042-3E8A-67E262947ABC}"/>
              </a:ext>
            </a:extLst>
          </p:cNvPr>
          <p:cNvSpPr txBox="1"/>
          <p:nvPr/>
        </p:nvSpPr>
        <p:spPr>
          <a:xfrm>
            <a:off x="548928" y="333752"/>
            <a:ext cx="11094143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Vue also casts props declared with Boolean and Number types into the desired types when set as attributes.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2DCA2E-CA72-07FB-7855-9D9D9D42D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6179"/>
            <a:ext cx="12192000" cy="26949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DCEE28-6EA0-167D-1DD5-23ECCFFBA4AE}"/>
              </a:ext>
            </a:extLst>
          </p:cNvPr>
          <p:cNvSpPr/>
          <p:nvPr/>
        </p:nvSpPr>
        <p:spPr>
          <a:xfrm>
            <a:off x="-1" y="5420382"/>
            <a:ext cx="12192000" cy="66675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In this example, selected will be true and index will be 1</a:t>
            </a:r>
          </a:p>
        </p:txBody>
      </p:sp>
    </p:spTree>
    <p:extLst>
      <p:ext uri="{BB962C8B-B14F-4D97-AF65-F5344CB8AC3E}">
        <p14:creationId xmlns:p14="http://schemas.microsoft.com/office/powerpoint/2010/main" val="404290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2E7F46-325D-781A-B27E-4F9A14A6F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8536E3-95BC-95FF-5A6D-9EBF8AEE7CC1}"/>
              </a:ext>
            </a:extLst>
          </p:cNvPr>
          <p:cNvSpPr/>
          <p:nvPr/>
        </p:nvSpPr>
        <p:spPr>
          <a:xfrm>
            <a:off x="-1" y="2228850"/>
            <a:ext cx="12192000" cy="2781300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FC1EE-C0EE-58EB-A16F-6A94025022F8}"/>
              </a:ext>
            </a:extLst>
          </p:cNvPr>
          <p:cNvSpPr txBox="1"/>
          <p:nvPr/>
        </p:nvSpPr>
        <p:spPr>
          <a:xfrm>
            <a:off x="548927" y="2775218"/>
            <a:ext cx="11094143" cy="1993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Events triggered 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this.$emit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or setup emit are made to be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CustomEvents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on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CustomElement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Any other event arguments will be put into an array as the detail property for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CustomEvent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07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61FE6-8D79-0EDF-BC51-ACACE997B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A8E3B1-0066-05C3-2F2A-1F6958CAD401}"/>
              </a:ext>
            </a:extLst>
          </p:cNvPr>
          <p:cNvSpPr txBox="1">
            <a:spLocks/>
          </p:cNvSpPr>
          <p:nvPr/>
        </p:nvSpPr>
        <p:spPr>
          <a:xfrm>
            <a:off x="3218259" y="552492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Single Page Applications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C198E-7498-4AB9-D535-58E64D1932DE}"/>
              </a:ext>
            </a:extLst>
          </p:cNvPr>
          <p:cNvSpPr txBox="1">
            <a:spLocks/>
          </p:cNvSpPr>
          <p:nvPr/>
        </p:nvSpPr>
        <p:spPr>
          <a:xfrm>
            <a:off x="712140" y="1654443"/>
            <a:ext cx="10964466" cy="112685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Web applications that require a lot of interactivity from the user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7447A9-1458-5E51-C2FD-7629F3C15AFD}"/>
              </a:ext>
            </a:extLst>
          </p:cNvPr>
          <p:cNvGrpSpPr/>
          <p:nvPr/>
        </p:nvGrpSpPr>
        <p:grpSpPr>
          <a:xfrm>
            <a:off x="593213" y="3101308"/>
            <a:ext cx="11202321" cy="1638301"/>
            <a:chOff x="990600" y="4362449"/>
            <a:chExt cx="10715184" cy="1638301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F7049DA0-0E39-D86D-00F4-2B7F0C57C7BC}"/>
                </a:ext>
              </a:extLst>
            </p:cNvPr>
            <p:cNvSpPr txBox="1">
              <a:spLocks/>
            </p:cNvSpPr>
            <p:nvPr/>
          </p:nvSpPr>
          <p:spPr>
            <a:xfrm>
              <a:off x="990600" y="4362449"/>
              <a:ext cx="10587632" cy="163830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C6156E-BD85-170C-688E-430B64475C26}"/>
                </a:ext>
              </a:extLst>
            </p:cNvPr>
            <p:cNvSpPr txBox="1"/>
            <p:nvPr/>
          </p:nvSpPr>
          <p:spPr>
            <a:xfrm>
              <a:off x="1388125" y="4636834"/>
              <a:ext cx="10317659" cy="1089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Vue handles the entire page, updating data and navigation without reloading the page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BDD4C4-F6E5-B547-280D-62E82D86D38D}"/>
              </a:ext>
            </a:extLst>
          </p:cNvPr>
          <p:cNvGrpSpPr/>
          <p:nvPr/>
        </p:nvGrpSpPr>
        <p:grpSpPr>
          <a:xfrm>
            <a:off x="593213" y="5090029"/>
            <a:ext cx="11202321" cy="1638301"/>
            <a:chOff x="990600" y="4362449"/>
            <a:chExt cx="10715184" cy="1638301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E5CDB71-05D1-B4D8-BDB0-B3500237E192}"/>
                </a:ext>
              </a:extLst>
            </p:cNvPr>
            <p:cNvSpPr txBox="1">
              <a:spLocks/>
            </p:cNvSpPr>
            <p:nvPr/>
          </p:nvSpPr>
          <p:spPr>
            <a:xfrm>
              <a:off x="990600" y="4362449"/>
              <a:ext cx="10587632" cy="16383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971524-2838-A673-362E-35E09BE73BCF}"/>
                </a:ext>
              </a:extLst>
            </p:cNvPr>
            <p:cNvSpPr txBox="1"/>
            <p:nvPr/>
          </p:nvSpPr>
          <p:spPr>
            <a:xfrm>
              <a:off x="1388125" y="4636834"/>
              <a:ext cx="10317659" cy="1089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Vue also provides many libraries and comprehensive tools for building SPA’s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5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67853-B602-6410-FD2F-584E97270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A98ABF-1DC8-F122-0C7E-FDB11D4ACBDF}"/>
              </a:ext>
            </a:extLst>
          </p:cNvPr>
          <p:cNvSpPr txBox="1">
            <a:spLocks/>
          </p:cNvSpPr>
          <p:nvPr/>
        </p:nvSpPr>
        <p:spPr>
          <a:xfrm>
            <a:off x="3218259" y="552492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Server Side Rendering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85D4ED-A5B6-AC4A-5FB8-9ADFB0467FAA}"/>
              </a:ext>
            </a:extLst>
          </p:cNvPr>
          <p:cNvSpPr txBox="1">
            <a:spLocks/>
          </p:cNvSpPr>
          <p:nvPr/>
        </p:nvSpPr>
        <p:spPr>
          <a:xfrm>
            <a:off x="712140" y="1654443"/>
            <a:ext cx="10964466" cy="112685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SPA’s can take a while to load because of the high amount of JavaScript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C7CCB6-5886-8B69-13D1-164196886631}"/>
              </a:ext>
            </a:extLst>
          </p:cNvPr>
          <p:cNvGrpSpPr/>
          <p:nvPr/>
        </p:nvGrpSpPr>
        <p:grpSpPr>
          <a:xfrm>
            <a:off x="593213" y="3101308"/>
            <a:ext cx="11083392" cy="1675689"/>
            <a:chOff x="990600" y="4362449"/>
            <a:chExt cx="10601427" cy="1675689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56E2427B-2354-8289-5DDA-81876609A02B}"/>
                </a:ext>
              </a:extLst>
            </p:cNvPr>
            <p:cNvSpPr txBox="1">
              <a:spLocks/>
            </p:cNvSpPr>
            <p:nvPr/>
          </p:nvSpPr>
          <p:spPr>
            <a:xfrm>
              <a:off x="990600" y="4362449"/>
              <a:ext cx="10587632" cy="163830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87A8F5-C27C-472E-FADE-C1DA3758E5FF}"/>
                </a:ext>
              </a:extLst>
            </p:cNvPr>
            <p:cNvSpPr txBox="1"/>
            <p:nvPr/>
          </p:nvSpPr>
          <p:spPr>
            <a:xfrm>
              <a:off x="1274368" y="4450011"/>
              <a:ext cx="10317659" cy="1588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Vue offers the ability for Vue to be rendered as HTML strings, so the user can see the content while the JavaScript downloads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8E50589-6539-A3AA-A760-08C7CEF3E828}"/>
              </a:ext>
            </a:extLst>
          </p:cNvPr>
          <p:cNvGrpSpPr/>
          <p:nvPr/>
        </p:nvGrpSpPr>
        <p:grpSpPr>
          <a:xfrm>
            <a:off x="593213" y="5090029"/>
            <a:ext cx="11068970" cy="1638301"/>
            <a:chOff x="990600" y="4362449"/>
            <a:chExt cx="10587632" cy="1638301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0FC8D4AD-8B3B-CF62-2DE1-CFD119CBDF89}"/>
                </a:ext>
              </a:extLst>
            </p:cNvPr>
            <p:cNvSpPr txBox="1">
              <a:spLocks/>
            </p:cNvSpPr>
            <p:nvPr/>
          </p:nvSpPr>
          <p:spPr>
            <a:xfrm>
              <a:off x="990600" y="4362449"/>
              <a:ext cx="10587632" cy="16383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12240E-5D9E-7F80-25D5-103106523FF0}"/>
                </a:ext>
              </a:extLst>
            </p:cNvPr>
            <p:cNvSpPr txBox="1"/>
            <p:nvPr/>
          </p:nvSpPr>
          <p:spPr>
            <a:xfrm>
              <a:off x="1260572" y="4636834"/>
              <a:ext cx="10317659" cy="1089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This is referred to as a “hydrating” a website as Vue makes it interactive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5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BDE993-3BB2-5217-D1F3-C400E7FF9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0264BA-8F7D-DD50-6550-3D268815D84C}"/>
              </a:ext>
            </a:extLst>
          </p:cNvPr>
          <p:cNvSpPr txBox="1">
            <a:spLocks/>
          </p:cNvSpPr>
          <p:nvPr/>
        </p:nvSpPr>
        <p:spPr>
          <a:xfrm>
            <a:off x="3218259" y="552492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Static Site Generation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3D7139-D1F2-6B6E-D84B-C21D350EC5BA}"/>
              </a:ext>
            </a:extLst>
          </p:cNvPr>
          <p:cNvSpPr txBox="1">
            <a:spLocks/>
          </p:cNvSpPr>
          <p:nvPr/>
        </p:nvSpPr>
        <p:spPr>
          <a:xfrm>
            <a:off x="712140" y="1654443"/>
            <a:ext cx="10964466" cy="112685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Server-Side Rendering done before hand if the data is mostly static, improving performance and making deployment easier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D2E415-F4A7-CA53-FD29-07EFE0838801}"/>
              </a:ext>
            </a:extLst>
          </p:cNvPr>
          <p:cNvGrpSpPr/>
          <p:nvPr/>
        </p:nvGrpSpPr>
        <p:grpSpPr>
          <a:xfrm>
            <a:off x="593213" y="3101308"/>
            <a:ext cx="11068970" cy="1638301"/>
            <a:chOff x="990600" y="4362449"/>
            <a:chExt cx="10587632" cy="1638301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900BF671-15BB-42BC-0C5F-8CDFDADEF030}"/>
                </a:ext>
              </a:extLst>
            </p:cNvPr>
            <p:cNvSpPr txBox="1">
              <a:spLocks/>
            </p:cNvSpPr>
            <p:nvPr/>
          </p:nvSpPr>
          <p:spPr>
            <a:xfrm>
              <a:off x="990600" y="4362449"/>
              <a:ext cx="10587632" cy="163830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940C32-12AB-5132-5698-FABEBD612E86}"/>
                </a:ext>
              </a:extLst>
            </p:cNvPr>
            <p:cNvSpPr txBox="1"/>
            <p:nvPr/>
          </p:nvSpPr>
          <p:spPr>
            <a:xfrm>
              <a:off x="1260571" y="4636834"/>
              <a:ext cx="10317659" cy="1089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	Vue is able to still “hydrate” these pages to provide interactivity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DF697C-A376-8634-0FFF-43A380C20EDE}"/>
              </a:ext>
            </a:extLst>
          </p:cNvPr>
          <p:cNvGrpSpPr/>
          <p:nvPr/>
        </p:nvGrpSpPr>
        <p:grpSpPr>
          <a:xfrm>
            <a:off x="593213" y="5090029"/>
            <a:ext cx="11068970" cy="1638301"/>
            <a:chOff x="990600" y="4362449"/>
            <a:chExt cx="10587632" cy="1638301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6664070B-F251-8B5D-21B4-E4CF7D71A2BA}"/>
                </a:ext>
              </a:extLst>
            </p:cNvPr>
            <p:cNvSpPr txBox="1">
              <a:spLocks/>
            </p:cNvSpPr>
            <p:nvPr/>
          </p:nvSpPr>
          <p:spPr>
            <a:xfrm>
              <a:off x="990600" y="4362449"/>
              <a:ext cx="10587632" cy="16383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B1E8AB-9ECB-4AEC-CDCF-B24B344D79F8}"/>
                </a:ext>
              </a:extLst>
            </p:cNvPr>
            <p:cNvSpPr txBox="1"/>
            <p:nvPr/>
          </p:nvSpPr>
          <p:spPr>
            <a:xfrm>
              <a:off x="1260572" y="4636834"/>
              <a:ext cx="10317659" cy="1089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There are two types of SSG’s, single page and multipage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117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4C6FEE-AE39-945E-3228-B4C55EDCD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B69058-4E3D-1CC7-2DE5-067DC05EADE6}"/>
              </a:ext>
            </a:extLst>
          </p:cNvPr>
          <p:cNvSpPr txBox="1">
            <a:spLocks/>
          </p:cNvSpPr>
          <p:nvPr/>
        </p:nvSpPr>
        <p:spPr>
          <a:xfrm>
            <a:off x="3218259" y="552492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Single Page SSG’s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4ED2AF-A5DE-CBF4-F365-D79C42C3575D}"/>
              </a:ext>
            </a:extLst>
          </p:cNvPr>
          <p:cNvSpPr txBox="1">
            <a:spLocks/>
          </p:cNvSpPr>
          <p:nvPr/>
        </p:nvSpPr>
        <p:spPr>
          <a:xfrm>
            <a:off x="712140" y="1654443"/>
            <a:ext cx="10964466" cy="112685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After the initial page load the page is “hydrated” into a SPA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6BF6E6-311B-B386-7801-D7B45774DA53}"/>
              </a:ext>
            </a:extLst>
          </p:cNvPr>
          <p:cNvGrpSpPr/>
          <p:nvPr/>
        </p:nvGrpSpPr>
        <p:grpSpPr>
          <a:xfrm>
            <a:off x="593213" y="3101308"/>
            <a:ext cx="11068970" cy="1638301"/>
            <a:chOff x="990600" y="4362449"/>
            <a:chExt cx="10587632" cy="1638301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6AEB5324-634C-732C-DCA4-9B9E64C9BE75}"/>
                </a:ext>
              </a:extLst>
            </p:cNvPr>
            <p:cNvSpPr txBox="1">
              <a:spLocks/>
            </p:cNvSpPr>
            <p:nvPr/>
          </p:nvSpPr>
          <p:spPr>
            <a:xfrm>
              <a:off x="990600" y="4362449"/>
              <a:ext cx="10587632" cy="163830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4135E5-9999-9BB3-DE91-7343EA227C63}"/>
                </a:ext>
              </a:extLst>
            </p:cNvPr>
            <p:cNvSpPr txBox="1"/>
            <p:nvPr/>
          </p:nvSpPr>
          <p:spPr>
            <a:xfrm>
              <a:off x="1260571" y="4412623"/>
              <a:ext cx="10317659" cy="1588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Requires more upfront JS and hydration costs, but navigations are faster since page content only needs to be updated instead of reloaded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B046F0-1403-A68B-BE28-07E51F49D54F}"/>
              </a:ext>
            </a:extLst>
          </p:cNvPr>
          <p:cNvGrpSpPr/>
          <p:nvPr/>
        </p:nvGrpSpPr>
        <p:grpSpPr>
          <a:xfrm>
            <a:off x="593213" y="5090029"/>
            <a:ext cx="11083393" cy="1701655"/>
            <a:chOff x="990600" y="4362449"/>
            <a:chExt cx="10601428" cy="1701655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E096A2EF-D849-1D86-4C13-3FCC548E10B9}"/>
                </a:ext>
              </a:extLst>
            </p:cNvPr>
            <p:cNvSpPr txBox="1">
              <a:spLocks/>
            </p:cNvSpPr>
            <p:nvPr/>
          </p:nvSpPr>
          <p:spPr>
            <a:xfrm>
              <a:off x="990600" y="4362449"/>
              <a:ext cx="10587632" cy="16383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E6904D-3398-7D25-1708-0EE0B2E99745}"/>
                </a:ext>
              </a:extLst>
            </p:cNvPr>
            <p:cNvSpPr txBox="1"/>
            <p:nvPr/>
          </p:nvSpPr>
          <p:spPr>
            <a:xfrm>
              <a:off x="1274369" y="4475977"/>
              <a:ext cx="10317659" cy="1588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Single Page SSG’s are better if you expect lots of interactivity, long session times, or consistent elements or states across navigations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1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Complete JavaScript SEO Guide | Impression">
            <a:extLst>
              <a:ext uri="{FF2B5EF4-FFF2-40B4-BE49-F238E27FC236}">
                <a16:creationId xmlns:a16="http://schemas.microsoft.com/office/drawing/2014/main" id="{0F2A3397-28A0-E712-AE09-733C1FD9E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2"/>
          <a:stretch>
            <a:fillRect/>
          </a:stretch>
        </p:blipFill>
        <p:spPr bwMode="auto">
          <a:xfrm>
            <a:off x="-207964" y="-3"/>
            <a:ext cx="12399964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E4A70D2-6520-F696-D1B0-87B2EA72F9DF}"/>
              </a:ext>
            </a:extLst>
          </p:cNvPr>
          <p:cNvGrpSpPr/>
          <p:nvPr/>
        </p:nvGrpSpPr>
        <p:grpSpPr>
          <a:xfrm>
            <a:off x="1439863" y="497499"/>
            <a:ext cx="9312275" cy="5863002"/>
            <a:chOff x="1439863" y="497499"/>
            <a:chExt cx="9312275" cy="586300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B0F6575-C18B-DD21-FD07-0BDDC44587C2}"/>
                </a:ext>
              </a:extLst>
            </p:cNvPr>
            <p:cNvGrpSpPr/>
            <p:nvPr/>
          </p:nvGrpSpPr>
          <p:grpSpPr>
            <a:xfrm>
              <a:off x="1439863" y="497499"/>
              <a:ext cx="9312275" cy="5863002"/>
              <a:chOff x="1439863" y="497499"/>
              <a:chExt cx="9312275" cy="5863002"/>
            </a:xfrm>
            <a:gradFill>
              <a:gsLst>
                <a:gs pos="0">
                  <a:srgbClr val="1E563D"/>
                </a:gs>
                <a:gs pos="5000">
                  <a:srgbClr val="28564B"/>
                </a:gs>
                <a:gs pos="100000">
                  <a:srgbClr val="19232D"/>
                </a:gs>
              </a:gsLst>
              <a:lin ang="5400000" scaled="1"/>
            </a:gradFill>
          </p:grpSpPr>
          <p:sp>
            <p:nvSpPr>
              <p:cNvPr id="2" name="Rectangle: Diagonal Corners Snipped 1">
                <a:extLst>
                  <a:ext uri="{FF2B5EF4-FFF2-40B4-BE49-F238E27FC236}">
                    <a16:creationId xmlns:a16="http://schemas.microsoft.com/office/drawing/2014/main" id="{A6FC3D23-02DB-03F3-3F11-8B431D97AE1E}"/>
                  </a:ext>
                </a:extLst>
              </p:cNvPr>
              <p:cNvSpPr/>
              <p:nvPr/>
            </p:nvSpPr>
            <p:spPr>
              <a:xfrm>
                <a:off x="1439863" y="497499"/>
                <a:ext cx="9312275" cy="5863002"/>
              </a:xfrm>
              <a:prstGeom prst="snip2Diag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9F6C174-A1DD-C426-CC20-B9445C8DD3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6656" y="1606717"/>
                <a:ext cx="5124450" cy="942808"/>
              </a:xfrm>
              <a:prstGeom prst="rect">
                <a:avLst/>
              </a:prstGeom>
              <a:grpFill/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What is Vue.js?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FE0A68-0153-E9A0-D797-0A9A38B2F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477" y="2549525"/>
              <a:ext cx="2783496" cy="241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620AE3-E9E4-ED8D-04DB-0DDC36DCE03D}"/>
              </a:ext>
            </a:extLst>
          </p:cNvPr>
          <p:cNvSpPr txBox="1"/>
          <p:nvPr/>
        </p:nvSpPr>
        <p:spPr>
          <a:xfrm>
            <a:off x="4996656" y="2383868"/>
            <a:ext cx="55270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0" i="0" dirty="0">
                <a:solidFill>
                  <a:schemeClr val="bg1"/>
                </a:solidFill>
                <a:latin typeface="Georgia" panose="02040502050405020303" pitchFamily="18" charset="0"/>
              </a:rPr>
              <a:t>Vue (pronounced </a:t>
            </a:r>
            <a:r>
              <a:rPr lang="en-US" sz="2400" b="1" i="0" dirty="0">
                <a:solidFill>
                  <a:schemeClr val="bg1"/>
                </a:solidFill>
                <a:latin typeface="Georgia" panose="02040502050405020303" pitchFamily="18" charset="0"/>
              </a:rPr>
              <a:t>view</a:t>
            </a:r>
            <a:r>
              <a:rPr lang="en-US" sz="2400" b="0" i="0" dirty="0">
                <a:solidFill>
                  <a:schemeClr val="bg1"/>
                </a:solidFill>
                <a:latin typeface="Georgia" panose="02040502050405020303" pitchFamily="18" charset="0"/>
              </a:rPr>
              <a:t>) is a JavaScript framework for building user interfaces. It builds on top of standard HTML, CSS, and JavaScript and provides a declarative, component-based programming model that helps you efficiently develop user interfaces of any complexity.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58BAE3-A500-709E-9AAD-86A591014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982C02-DB86-957B-6F76-73A07D9C99DC}"/>
              </a:ext>
            </a:extLst>
          </p:cNvPr>
          <p:cNvSpPr txBox="1">
            <a:spLocks/>
          </p:cNvSpPr>
          <p:nvPr/>
        </p:nvSpPr>
        <p:spPr>
          <a:xfrm>
            <a:off x="3218259" y="552492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Multi Page SSG’s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AE30F0-45C7-B793-83FC-C784A99BC7AF}"/>
              </a:ext>
            </a:extLst>
          </p:cNvPr>
          <p:cNvSpPr txBox="1">
            <a:spLocks/>
          </p:cNvSpPr>
          <p:nvPr/>
        </p:nvSpPr>
        <p:spPr>
          <a:xfrm>
            <a:off x="712140" y="1654443"/>
            <a:ext cx="10964466" cy="112685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Loads a new page after every navigation, causing little to no JS to be shipped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61C24B-3E31-8705-0882-FB2871A977B2}"/>
              </a:ext>
            </a:extLst>
          </p:cNvPr>
          <p:cNvGrpSpPr/>
          <p:nvPr/>
        </p:nvGrpSpPr>
        <p:grpSpPr>
          <a:xfrm>
            <a:off x="593213" y="3101308"/>
            <a:ext cx="11068970" cy="1665262"/>
            <a:chOff x="990600" y="4362449"/>
            <a:chExt cx="10587632" cy="1665262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FDE8DDB8-BB5D-EA5E-80BD-20F34BFB07AB}"/>
                </a:ext>
              </a:extLst>
            </p:cNvPr>
            <p:cNvSpPr txBox="1">
              <a:spLocks/>
            </p:cNvSpPr>
            <p:nvPr/>
          </p:nvSpPr>
          <p:spPr>
            <a:xfrm>
              <a:off x="990600" y="4362449"/>
              <a:ext cx="10587632" cy="163830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A9D255-344A-7791-19A7-7BCAEE189B1B}"/>
                </a:ext>
              </a:extLst>
            </p:cNvPr>
            <p:cNvSpPr txBox="1"/>
            <p:nvPr/>
          </p:nvSpPr>
          <p:spPr>
            <a:xfrm>
              <a:off x="1260571" y="4439584"/>
              <a:ext cx="10317659" cy="1588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Some frameworks allow for “partial hydration”, allowing use of Vue components to make interactive islands in static HTML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47F6438-14BE-706B-8E6D-59D020DDFBC3}"/>
              </a:ext>
            </a:extLst>
          </p:cNvPr>
          <p:cNvGrpSpPr/>
          <p:nvPr/>
        </p:nvGrpSpPr>
        <p:grpSpPr>
          <a:xfrm>
            <a:off x="593213" y="5090029"/>
            <a:ext cx="11068970" cy="1638301"/>
            <a:chOff x="990600" y="4362449"/>
            <a:chExt cx="10587632" cy="1638301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AC02E8AA-1D0B-E50E-7829-8276221CD6FE}"/>
                </a:ext>
              </a:extLst>
            </p:cNvPr>
            <p:cNvSpPr txBox="1">
              <a:spLocks/>
            </p:cNvSpPr>
            <p:nvPr/>
          </p:nvSpPr>
          <p:spPr>
            <a:xfrm>
              <a:off x="990600" y="4362449"/>
              <a:ext cx="10587632" cy="16383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839C80-F609-7429-0612-466292AE708A}"/>
                </a:ext>
              </a:extLst>
            </p:cNvPr>
            <p:cNvSpPr txBox="1"/>
            <p:nvPr/>
          </p:nvSpPr>
          <p:spPr>
            <a:xfrm>
              <a:off x="1260572" y="4636834"/>
              <a:ext cx="10317659" cy="1089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Better in most cases then Single Page SSG’s, so when in doubt use a Multi Page SSG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4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01B06E-72B0-8846-8251-88AB28197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624EAD-FF98-744F-9344-EE6E1550828E}"/>
              </a:ext>
            </a:extLst>
          </p:cNvPr>
          <p:cNvSpPr/>
          <p:nvPr/>
        </p:nvSpPr>
        <p:spPr>
          <a:xfrm>
            <a:off x="0" y="2466500"/>
            <a:ext cx="12192000" cy="4391499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5D94B-7A9E-933E-3835-908E3A252F9A}"/>
              </a:ext>
            </a:extLst>
          </p:cNvPr>
          <p:cNvSpPr txBox="1"/>
          <p:nvPr/>
        </p:nvSpPr>
        <p:spPr>
          <a:xfrm>
            <a:off x="133350" y="2274635"/>
            <a:ext cx="12192000" cy="403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Vue offers two built-in components that can help work with transitions and animations in response to changing state: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&lt;Transition&gt; for applying animations when an element or component is entering and leaving the DOM.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&lt;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TransitionGroup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&gt; for applying animations when an element or component is inserted into, removed from, or moved within a v-for list.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Aside from these two components, we can also apply animations in Vue using other techniques such as toggling CSS classes or state-driven animations via style bindings.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3485D-136B-A9D0-DBF3-39004D71CEB1}"/>
              </a:ext>
            </a:extLst>
          </p:cNvPr>
          <p:cNvSpPr txBox="1">
            <a:spLocks/>
          </p:cNvSpPr>
          <p:nvPr/>
        </p:nvSpPr>
        <p:spPr>
          <a:xfrm>
            <a:off x="3218259" y="990642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337773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3D4B79-F860-0121-BE51-60FCA662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46" y="1776211"/>
            <a:ext cx="11740107" cy="50817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BABA2B-C7DD-DC1F-32D1-25F9B9C6C836}"/>
              </a:ext>
            </a:extLst>
          </p:cNvPr>
          <p:cNvSpPr/>
          <p:nvPr/>
        </p:nvSpPr>
        <p:spPr>
          <a:xfrm>
            <a:off x="0" y="1"/>
            <a:ext cx="12192000" cy="1562100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When we use the &lt;Transition&gt; component, we automatically get six different CSS classes we can use to animate elements when they are added or removed.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These classes are active at different stages when elements are added (enter) or removed (leave):</a:t>
            </a:r>
          </a:p>
        </p:txBody>
      </p:sp>
    </p:spTree>
    <p:extLst>
      <p:ext uri="{BB962C8B-B14F-4D97-AF65-F5344CB8AC3E}">
        <p14:creationId xmlns:p14="http://schemas.microsoft.com/office/powerpoint/2010/main" val="173145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E563D"/>
            </a:gs>
            <a:gs pos="12000">
              <a:srgbClr val="1C3E35"/>
            </a:gs>
            <a:gs pos="91000">
              <a:srgbClr val="19232D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176A18-C4C1-6D59-1111-D778F49A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7DFC41-5655-20B0-942B-200B53B134AD}"/>
              </a:ext>
            </a:extLst>
          </p:cNvPr>
          <p:cNvSpPr txBox="1"/>
          <p:nvPr/>
        </p:nvSpPr>
        <p:spPr>
          <a:xfrm>
            <a:off x="2133600" y="1935337"/>
            <a:ext cx="7924800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MINI-DEMO TIME!!!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0C6F4-829B-967C-5B9A-E2AD42A0F2BA}"/>
              </a:ext>
            </a:extLst>
          </p:cNvPr>
          <p:cNvSpPr txBox="1"/>
          <p:nvPr/>
        </p:nvSpPr>
        <p:spPr>
          <a:xfrm>
            <a:off x="-123825" y="4305985"/>
            <a:ext cx="124396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https://www.w3schools.com/vue/ref_transition.php</a:t>
            </a:r>
            <a:r>
              <a:rPr lang="en-US" sz="4400" dirty="0">
                <a:solidFill>
                  <a:schemeClr val="bg1"/>
                </a:solidFill>
              </a:rPr>
              <a:t>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14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6E542-CD79-4353-7280-B2321B16B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BC2B4A7-6673-B5C9-2410-CAC5D31BF784}"/>
              </a:ext>
            </a:extLst>
          </p:cNvPr>
          <p:cNvSpPr/>
          <p:nvPr/>
        </p:nvSpPr>
        <p:spPr>
          <a:xfrm>
            <a:off x="3295650" y="742950"/>
            <a:ext cx="7277100" cy="3440648"/>
          </a:xfrm>
          <a:prstGeom prst="wedgeRoundRectCallout">
            <a:avLst>
              <a:gd name="adj1" fmla="val -62646"/>
              <a:gd name="adj2" fmla="val 4737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Georgia" panose="02040502050405020303" pitchFamily="18" charset="0"/>
              </a:rPr>
              <a:t>If you think about it, these transitions are somewhat similar to the animations that power point provides.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00C62504-DC9D-2302-F510-9FCD2333F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2900" y="2973944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5B1D49-1F31-A92E-EBAA-6A5FA64A3B8B}"/>
              </a:ext>
            </a:extLst>
          </p:cNvPr>
          <p:cNvSpPr/>
          <p:nvPr/>
        </p:nvSpPr>
        <p:spPr>
          <a:xfrm>
            <a:off x="687120" y="1712325"/>
            <a:ext cx="4636182" cy="294397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96C9EA-4006-20CE-D6A2-8ECE400876B0}"/>
              </a:ext>
            </a:extLst>
          </p:cNvPr>
          <p:cNvGrpSpPr/>
          <p:nvPr/>
        </p:nvGrpSpPr>
        <p:grpSpPr>
          <a:xfrm>
            <a:off x="1202252" y="2201700"/>
            <a:ext cx="4636182" cy="2943975"/>
            <a:chOff x="516452" y="639599"/>
            <a:chExt cx="4636182" cy="29439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8B87963-A705-36BD-C691-AFB149DFD1AA}"/>
                </a:ext>
              </a:extLst>
            </p:cNvPr>
            <p:cNvSpPr/>
            <p:nvPr/>
          </p:nvSpPr>
          <p:spPr>
            <a:xfrm>
              <a:off x="516452" y="639599"/>
              <a:ext cx="4636182" cy="29439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C0F52995-E24B-EBA1-E0B2-4E146B627CBB}"/>
                </a:ext>
              </a:extLst>
            </p:cNvPr>
            <p:cNvSpPr txBox="1"/>
            <p:nvPr/>
          </p:nvSpPr>
          <p:spPr>
            <a:xfrm>
              <a:off x="602678" y="725825"/>
              <a:ext cx="4463730" cy="2771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0" i="0" kern="1200"/>
                <a:t>There are two different ways to write code in Vue: The Options API and The Composition API.</a:t>
              </a:r>
              <a:endParaRPr lang="en-US" sz="3000" kern="12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8EEC79-18C1-7C57-D2C9-E92762F60BEA}"/>
              </a:ext>
            </a:extLst>
          </p:cNvPr>
          <p:cNvSpPr/>
          <p:nvPr/>
        </p:nvSpPr>
        <p:spPr>
          <a:xfrm>
            <a:off x="6353565" y="1712325"/>
            <a:ext cx="4636182" cy="294397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3249B1-724C-96FB-3168-E9414CA6F9C4}"/>
              </a:ext>
            </a:extLst>
          </p:cNvPr>
          <p:cNvGrpSpPr/>
          <p:nvPr/>
        </p:nvGrpSpPr>
        <p:grpSpPr>
          <a:xfrm>
            <a:off x="6868697" y="2201700"/>
            <a:ext cx="4636182" cy="2943975"/>
            <a:chOff x="6182897" y="639599"/>
            <a:chExt cx="4636182" cy="29439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D4870DC-55B5-F6DD-A1C0-847F07D3AEE8}"/>
                </a:ext>
              </a:extLst>
            </p:cNvPr>
            <p:cNvSpPr/>
            <p:nvPr/>
          </p:nvSpPr>
          <p:spPr>
            <a:xfrm>
              <a:off x="6182897" y="639599"/>
              <a:ext cx="4636182" cy="29439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Rounded Corners 8">
              <a:extLst>
                <a:ext uri="{FF2B5EF4-FFF2-40B4-BE49-F238E27FC236}">
                  <a16:creationId xmlns:a16="http://schemas.microsoft.com/office/drawing/2014/main" id="{DA2CA7EA-A1AF-2257-138C-9D474B51A78D}"/>
                </a:ext>
              </a:extLst>
            </p:cNvPr>
            <p:cNvSpPr txBox="1"/>
            <p:nvPr/>
          </p:nvSpPr>
          <p:spPr>
            <a:xfrm>
              <a:off x="6269123" y="725825"/>
              <a:ext cx="4463730" cy="2771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0" i="0" kern="1200"/>
                <a:t>The underlying concepts are the same for both the Options API and Composition API, so after learning one, you can easily switch to the other.</a:t>
              </a:r>
              <a:endParaRPr lang="en-US" sz="3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1322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4ADD6B-E8AD-8193-82F7-3F2B5688E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8CEE6-E8C1-14EA-661C-94CD752C3A2E}"/>
              </a:ext>
            </a:extLst>
          </p:cNvPr>
          <p:cNvSpPr/>
          <p:nvPr/>
        </p:nvSpPr>
        <p:spPr>
          <a:xfrm>
            <a:off x="0" y="0"/>
            <a:ext cx="6248400" cy="6858000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9FF62-07E7-9CE1-4A5C-2B228240ADCE}"/>
              </a:ext>
            </a:extLst>
          </p:cNvPr>
          <p:cNvSpPr txBox="1"/>
          <p:nvPr/>
        </p:nvSpPr>
        <p:spPr>
          <a:xfrm>
            <a:off x="354907" y="1231214"/>
            <a:ext cx="553858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Options API in Vue.js is the traditional method of building Vue components and has been a core feature of Vue since its inception. The Options API in Vue organizes component logic into clearly defined options like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methods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computed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offering a familiar and structured approach to managing component behavior.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C330D-A0C6-1AC3-76B4-C25ADC494A08}"/>
              </a:ext>
            </a:extLst>
          </p:cNvPr>
          <p:cNvSpPr txBox="1"/>
          <p:nvPr/>
        </p:nvSpPr>
        <p:spPr>
          <a:xfrm>
            <a:off x="697804" y="496151"/>
            <a:ext cx="4350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Georgia" panose="02040502050405020303" pitchFamily="18" charset="0"/>
              </a:rPr>
              <a:t>Options API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5C523-6C7F-782E-1201-3222D187A39A}"/>
              </a:ext>
            </a:extLst>
          </p:cNvPr>
          <p:cNvSpPr txBox="1"/>
          <p:nvPr/>
        </p:nvSpPr>
        <p:spPr>
          <a:xfrm>
            <a:off x="6870004" y="515994"/>
            <a:ext cx="4350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Composition API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734AA-976F-99BB-D8B3-E682DE411B28}"/>
              </a:ext>
            </a:extLst>
          </p:cNvPr>
          <p:cNvSpPr txBox="1"/>
          <p:nvPr/>
        </p:nvSpPr>
        <p:spPr>
          <a:xfrm>
            <a:off x="6603307" y="1444845"/>
            <a:ext cx="5538585" cy="374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 the other hand, the Composition API is a new way of building components in Vue 3 that was introduced to address some of the limitations of the Options API. The Composition API in Vue allows developers to use a functional, reactive programming style to build components, and it offers a more flexible and expressive way of defining component behavior.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2E26F0-DCD3-F386-3E83-FFE666E7B9C3}"/>
              </a:ext>
            </a:extLst>
          </p:cNvPr>
          <p:cNvSpPr/>
          <p:nvPr/>
        </p:nvSpPr>
        <p:spPr>
          <a:xfrm>
            <a:off x="5741305" y="357651"/>
            <a:ext cx="1014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/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5468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AD322-31A3-CC53-614A-FDC9E3EBF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888CF9-6E7F-846A-9A36-54610E9D326E}"/>
              </a:ext>
            </a:extLst>
          </p:cNvPr>
          <p:cNvSpPr txBox="1">
            <a:spLocks/>
          </p:cNvSpPr>
          <p:nvPr/>
        </p:nvSpPr>
        <p:spPr>
          <a:xfrm>
            <a:off x="3218259" y="552492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Options API Limitations: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B50A7B-1C0A-E063-2808-B5F173EBBBD2}"/>
              </a:ext>
            </a:extLst>
          </p:cNvPr>
          <p:cNvSpPr txBox="1">
            <a:spLocks/>
          </p:cNvSpPr>
          <p:nvPr/>
        </p:nvSpPr>
        <p:spPr>
          <a:xfrm>
            <a:off x="712140" y="1654443"/>
            <a:ext cx="10964466" cy="455992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Even though the Options API is simple and easy to understand, as </a:t>
            </a:r>
            <a:r>
              <a:rPr lang="en-US" dirty="0">
                <a:solidFill>
                  <a:prstClr val="white"/>
                </a:solidFill>
                <a:latin typeface="Georgia" panose="02040502050405020303" pitchFamily="18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 follows a clear, declarative pattern that is familiar to many developers, and it is well-documented in the Vue official documentation.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However</a:t>
            </a:r>
            <a:r>
              <a:rPr lang="en-US" dirty="0">
                <a:solidFill>
                  <a:prstClr val="white"/>
                </a:solidFill>
                <a:latin typeface="Georgia" panose="02040502050405020303" pitchFamily="18" charset="0"/>
              </a:rPr>
              <a:t>, 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 issue of this </a:t>
            </a:r>
            <a:r>
              <a:rPr lang="en-US" dirty="0">
                <a:solidFill>
                  <a:prstClr val="white"/>
                </a:solidFill>
                <a:latin typeface="Georgia" panose="02040502050405020303" pitchFamily="18" charset="0"/>
              </a:rPr>
              <a:t>API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 that it can become cumbersome to manage a large number of options as the complexity of a component increases. This can lead to a phenomenon known as "option explosion", where a component becomes so large that it is difficult to maintain.</a:t>
            </a:r>
          </a:p>
        </p:txBody>
      </p:sp>
    </p:spTree>
    <p:extLst>
      <p:ext uri="{BB962C8B-B14F-4D97-AF65-F5344CB8AC3E}">
        <p14:creationId xmlns:p14="http://schemas.microsoft.com/office/powerpoint/2010/main" val="84098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3CC08E-40AE-C476-B9C3-09A9440FD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48ED22-46D6-03AC-8C09-06ADCB0FA8F6}"/>
              </a:ext>
            </a:extLst>
          </p:cNvPr>
          <p:cNvSpPr txBox="1">
            <a:spLocks/>
          </p:cNvSpPr>
          <p:nvPr/>
        </p:nvSpPr>
        <p:spPr>
          <a:xfrm>
            <a:off x="3218259" y="552492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Reusability Limitation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E93BA2-89EE-FB9F-00B3-5BDE54AE0810}"/>
              </a:ext>
            </a:extLst>
          </p:cNvPr>
          <p:cNvSpPr txBox="1">
            <a:spLocks/>
          </p:cNvSpPr>
          <p:nvPr/>
        </p:nvSpPr>
        <p:spPr>
          <a:xfrm>
            <a:off x="613767" y="2359251"/>
            <a:ext cx="10964466" cy="268895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Another limitation of the Options API is that it can be inflexible when it comes to sharing logic between Vue components. If you want to reuse a piece of logic across multiple components, you need to either copy and paste the code or abstract it into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mixin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This can make it difficult to manage code dependencies and maintain code quality as the size of a project grows.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2692D-E519-DDE6-A612-958D74ACAA77}"/>
              </a:ext>
            </a:extLst>
          </p:cNvPr>
          <p:cNvSpPr txBox="1"/>
          <p:nvPr/>
        </p:nvSpPr>
        <p:spPr>
          <a:xfrm>
            <a:off x="400050" y="5442273"/>
            <a:ext cx="11791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Note: In object-oriented programming languages, a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mixin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(or mix-in) is a class that contains methods for use by other classes without having to be the parent class of those other classes.</a:t>
            </a:r>
          </a:p>
        </p:txBody>
      </p:sp>
    </p:spTree>
    <p:extLst>
      <p:ext uri="{BB962C8B-B14F-4D97-AF65-F5344CB8AC3E}">
        <p14:creationId xmlns:p14="http://schemas.microsoft.com/office/powerpoint/2010/main" val="2199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DC1CB-DDBE-BEBF-2719-B8755D12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0551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04411C-0B16-D41B-FE4E-6752437025EA}"/>
              </a:ext>
            </a:extLst>
          </p:cNvPr>
          <p:cNvSpPr/>
          <p:nvPr/>
        </p:nvSpPr>
        <p:spPr>
          <a:xfrm>
            <a:off x="7219950" y="1947862"/>
            <a:ext cx="4286250" cy="2962275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As you can see, this code is separated into mainly three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optio</a:t>
            </a:r>
            <a:r>
              <a:rPr lang="en-US" sz="2800" dirty="0">
                <a:solidFill>
                  <a:prstClr val="white"/>
                </a:solidFill>
                <a:latin typeface="Georgia" panose="02040502050405020303" pitchFamily="18" charset="0"/>
              </a:rPr>
              <a:t>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Data, computed, and methods.</a:t>
            </a:r>
          </a:p>
        </p:txBody>
      </p:sp>
    </p:spTree>
    <p:extLst>
      <p:ext uri="{BB962C8B-B14F-4D97-AF65-F5344CB8AC3E}">
        <p14:creationId xmlns:p14="http://schemas.microsoft.com/office/powerpoint/2010/main" val="251923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42BAC-28A4-8CCB-520F-D19D7B070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Complete JavaScript SEO Guide | Impression">
            <a:extLst>
              <a:ext uri="{FF2B5EF4-FFF2-40B4-BE49-F238E27FC236}">
                <a16:creationId xmlns:a16="http://schemas.microsoft.com/office/drawing/2014/main" id="{80E80DA2-8B9A-D378-6528-D06EE5DCF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2"/>
          <a:stretch>
            <a:fillRect/>
          </a:stretch>
        </p:blipFill>
        <p:spPr bwMode="auto">
          <a:xfrm>
            <a:off x="-207964" y="-3"/>
            <a:ext cx="12399964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5E97C2B-CB99-3887-8ACC-0E82788A3D1A}"/>
              </a:ext>
            </a:extLst>
          </p:cNvPr>
          <p:cNvGrpSpPr/>
          <p:nvPr/>
        </p:nvGrpSpPr>
        <p:grpSpPr>
          <a:xfrm>
            <a:off x="1439863" y="497499"/>
            <a:ext cx="9312275" cy="5863002"/>
            <a:chOff x="1439863" y="497499"/>
            <a:chExt cx="9312275" cy="5863002"/>
          </a:xfr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grpSpPr>
        <p:sp>
          <p:nvSpPr>
            <p:cNvPr id="2" name="Rectangle: Diagonal Corners Snipped 1">
              <a:extLst>
                <a:ext uri="{FF2B5EF4-FFF2-40B4-BE49-F238E27FC236}">
                  <a16:creationId xmlns:a16="http://schemas.microsoft.com/office/drawing/2014/main" id="{C194C021-9C7B-128E-FA8E-412777C851EF}"/>
                </a:ext>
              </a:extLst>
            </p:cNvPr>
            <p:cNvSpPr/>
            <p:nvPr/>
          </p:nvSpPr>
          <p:spPr>
            <a:xfrm>
              <a:off x="1439863" y="497499"/>
              <a:ext cx="9312275" cy="5863002"/>
            </a:xfrm>
            <a:prstGeom prst="snip2Diag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C6FACD61-AD9A-30B7-3DB7-756CA16166E5}"/>
                </a:ext>
              </a:extLst>
            </p:cNvPr>
            <p:cNvSpPr txBox="1">
              <a:spLocks/>
            </p:cNvSpPr>
            <p:nvPr/>
          </p:nvSpPr>
          <p:spPr>
            <a:xfrm>
              <a:off x="4996655" y="1606717"/>
              <a:ext cx="5755481" cy="942808"/>
            </a:xfrm>
            <a:prstGeom prst="rect">
              <a:avLst/>
            </a:prstGeom>
            <a:grpFill/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3200" dirty="0">
                  <a:solidFill>
                    <a:prstClr val="white"/>
                  </a:solidFill>
                  <a:latin typeface="Georgia" panose="02040502050405020303" pitchFamily="18" charset="0"/>
                </a:rPr>
                <a:t>What is a framework again?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C19E32C-9FA8-A2B7-5FC0-4FA5B4F7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965" y="2632668"/>
            <a:ext cx="3155507" cy="188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51ACA9-4003-7678-95B0-6232548C25DF}"/>
              </a:ext>
            </a:extLst>
          </p:cNvPr>
          <p:cNvSpPr txBox="1"/>
          <p:nvPr/>
        </p:nvSpPr>
        <p:spPr>
          <a:xfrm>
            <a:off x="4996655" y="2352879"/>
            <a:ext cx="55270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 JavaScript framework is a collection of JavaScript code libraries that provide a web developer with pre-written code for routine programming tasks.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Frameworks are structures with a particular context and help you create web applications within that context.</a:t>
            </a:r>
          </a:p>
        </p:txBody>
      </p:sp>
    </p:spTree>
    <p:extLst>
      <p:ext uri="{BB962C8B-B14F-4D97-AF65-F5344CB8AC3E}">
        <p14:creationId xmlns:p14="http://schemas.microsoft.com/office/powerpoint/2010/main" val="113511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44FBA4-C310-55D5-4053-A74AEA4D3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00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B4726B-3CCB-0117-D7CD-B44F2C6A8837}"/>
              </a:ext>
            </a:extLst>
          </p:cNvPr>
          <p:cNvSpPr/>
          <p:nvPr/>
        </p:nvSpPr>
        <p:spPr>
          <a:xfrm>
            <a:off x="8877300" y="4762500"/>
            <a:ext cx="3105150" cy="1828800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In Composition API the code style is more flexible</a:t>
            </a:r>
          </a:p>
        </p:txBody>
      </p:sp>
    </p:spTree>
    <p:extLst>
      <p:ext uri="{BB962C8B-B14F-4D97-AF65-F5344CB8AC3E}">
        <p14:creationId xmlns:p14="http://schemas.microsoft.com/office/powerpoint/2010/main" val="135686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153E0B-1837-83F5-59CC-1D280B04AC09}"/>
              </a:ext>
            </a:extLst>
          </p:cNvPr>
          <p:cNvGrpSpPr/>
          <p:nvPr/>
        </p:nvGrpSpPr>
        <p:grpSpPr>
          <a:xfrm>
            <a:off x="628649" y="659390"/>
            <a:ext cx="10934701" cy="5539219"/>
            <a:chOff x="38099" y="990642"/>
            <a:chExt cx="10934701" cy="5539219"/>
          </a:xfrm>
        </p:grpSpPr>
        <p:pic>
          <p:nvPicPr>
            <p:cNvPr id="3" name="Picture 2" descr="Shrug Emoji : r/MemeRestoration">
              <a:extLst>
                <a:ext uri="{FF2B5EF4-FFF2-40B4-BE49-F238E27FC236}">
                  <a16:creationId xmlns:a16="http://schemas.microsoft.com/office/drawing/2014/main" id="{8D03C959-62B9-1FDB-EFBA-CFC93FF58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" y="2253136"/>
              <a:ext cx="4657725" cy="427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F05A09E-5CE4-AECE-7449-919BAC68471F}"/>
                </a:ext>
              </a:extLst>
            </p:cNvPr>
            <p:cNvSpPr/>
            <p:nvPr/>
          </p:nvSpPr>
          <p:spPr>
            <a:xfrm>
              <a:off x="4457700" y="990642"/>
              <a:ext cx="6515100" cy="2762208"/>
            </a:xfrm>
            <a:prstGeom prst="wedgeRoundRectCallout">
              <a:avLst>
                <a:gd name="adj1" fmla="val -62646"/>
                <a:gd name="adj2" fmla="val 47374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Georgia" panose="02040502050405020303" pitchFamily="18" charset="0"/>
                </a:rPr>
                <a:t>Well… All this is cool, but why bother learning Vue.js?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04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A6BB5-C046-A183-662B-4978B1F98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E3AEB35-1879-FA19-0DFD-626E03B55CEF}"/>
              </a:ext>
            </a:extLst>
          </p:cNvPr>
          <p:cNvGrpSpPr/>
          <p:nvPr/>
        </p:nvGrpSpPr>
        <p:grpSpPr>
          <a:xfrm>
            <a:off x="876300" y="1731168"/>
            <a:ext cx="3286125" cy="1971675"/>
            <a:chOff x="0" y="39687"/>
            <a:chExt cx="3286125" cy="1971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6C14FA-E083-CB4E-171D-32D7EA35820D}"/>
                </a:ext>
              </a:extLst>
            </p:cNvPr>
            <p:cNvSpPr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140963-46BC-EC9C-A1E8-3E7872803EB5}"/>
                </a:ext>
              </a:extLst>
            </p:cNvPr>
            <p:cNvSpPr txBox="1"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i="0" kern="1200" dirty="0">
                  <a:latin typeface="Georgia" panose="02040502050405020303" pitchFamily="18" charset="0"/>
                </a:rPr>
                <a:t>It is simple and easy to use.</a:t>
              </a:r>
              <a:endParaRPr lang="en-US" sz="1800" b="1" kern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A9A16E-1462-F356-1C20-B68F59694D9D}"/>
              </a:ext>
            </a:extLst>
          </p:cNvPr>
          <p:cNvGrpSpPr/>
          <p:nvPr/>
        </p:nvGrpSpPr>
        <p:grpSpPr>
          <a:xfrm>
            <a:off x="4491037" y="1731168"/>
            <a:ext cx="3286125" cy="1971675"/>
            <a:chOff x="3614737" y="39687"/>
            <a:chExt cx="3286125" cy="19716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A30E9-D864-1CBA-A3B0-D3D0CDD83A74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B4BBBA-ACE0-70CF-8DA0-74B141405F29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i="0" kern="1200" dirty="0">
                  <a:latin typeface="Georgia" panose="02040502050405020303" pitchFamily="18" charset="0"/>
                </a:rPr>
                <a:t>It is able to handle both simple and complex projects.</a:t>
              </a:r>
              <a:endParaRPr lang="en-US" sz="1800" b="1" kern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0C3CF0-C445-2DE0-BCA7-70B9A03B4CF0}"/>
              </a:ext>
            </a:extLst>
          </p:cNvPr>
          <p:cNvGrpSpPr/>
          <p:nvPr/>
        </p:nvGrpSpPr>
        <p:grpSpPr>
          <a:xfrm>
            <a:off x="8105775" y="1731168"/>
            <a:ext cx="3286125" cy="1971675"/>
            <a:chOff x="7229475" y="39687"/>
            <a:chExt cx="3286125" cy="19716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9B6B12-33C3-6E77-951C-D83321864264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F0876B-C77B-AF8D-E663-6391F72340C4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i="0" kern="1200" dirty="0">
                  <a:latin typeface="Georgia" panose="02040502050405020303" pitchFamily="18" charset="0"/>
                </a:rPr>
                <a:t>Its growing popularity and open-source community support.</a:t>
              </a:r>
              <a:endParaRPr lang="en-US" sz="1800" b="1" kern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6D405E-8C5E-CA2F-BE34-883005F0EE2E}"/>
              </a:ext>
            </a:extLst>
          </p:cNvPr>
          <p:cNvGrpSpPr/>
          <p:nvPr/>
        </p:nvGrpSpPr>
        <p:grpSpPr>
          <a:xfrm>
            <a:off x="876300" y="4031456"/>
            <a:ext cx="3286125" cy="1971675"/>
            <a:chOff x="0" y="2339975"/>
            <a:chExt cx="3286125" cy="1971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62937B-4CA3-CC6F-7F20-9122D2F0F64F}"/>
                </a:ext>
              </a:extLst>
            </p:cNvPr>
            <p:cNvSpPr/>
            <p:nvPr/>
          </p:nvSpPr>
          <p:spPr>
            <a:xfrm>
              <a:off x="0" y="2339975"/>
              <a:ext cx="3286125" cy="19716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5FD358-2676-36C8-7A06-E39C92A87CF0}"/>
                </a:ext>
              </a:extLst>
            </p:cNvPr>
            <p:cNvSpPr txBox="1"/>
            <p:nvPr/>
          </p:nvSpPr>
          <p:spPr>
            <a:xfrm>
              <a:off x="0" y="2339975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i="0" kern="1200" dirty="0">
                  <a:latin typeface="Georgia" panose="02040502050405020303" pitchFamily="18" charset="0"/>
                </a:rPr>
                <a:t>In normal JavaScript we need to write HOW HTML and JavaScript is connected, but in Vue we simply need to make sure that there IS a connection and let Vue take care of the rest.</a:t>
              </a:r>
              <a:endParaRPr lang="en-US" sz="1800" b="1" kern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07FA22-E1FA-7C86-E5C2-8E0C955D1096}"/>
              </a:ext>
            </a:extLst>
          </p:cNvPr>
          <p:cNvGrpSpPr/>
          <p:nvPr/>
        </p:nvGrpSpPr>
        <p:grpSpPr>
          <a:xfrm>
            <a:off x="4491037" y="4031456"/>
            <a:ext cx="3286125" cy="1971675"/>
            <a:chOff x="3614737" y="2339975"/>
            <a:chExt cx="3286125" cy="19716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926EBE-2AE2-79FC-A7ED-597220901876}"/>
                </a:ext>
              </a:extLst>
            </p:cNvPr>
            <p:cNvSpPr/>
            <p:nvPr/>
          </p:nvSpPr>
          <p:spPr>
            <a:xfrm>
              <a:off x="3614737" y="2339975"/>
              <a:ext cx="3286125" cy="19716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3C276E-6FAC-08C6-3D37-EBCAF1AADC84}"/>
                </a:ext>
              </a:extLst>
            </p:cNvPr>
            <p:cNvSpPr txBox="1"/>
            <p:nvPr/>
          </p:nvSpPr>
          <p:spPr>
            <a:xfrm>
              <a:off x="3614737" y="2339975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i="0" kern="1200" dirty="0">
                  <a:latin typeface="Georgia" panose="02040502050405020303" pitchFamily="18" charset="0"/>
                </a:rPr>
                <a:t>It allows for a more efficient development process with a template-based syntax, two-way data binding, and a centralized state management.</a:t>
              </a:r>
              <a:endParaRPr lang="en-US" sz="1800" b="1" kern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09FA136-F84B-BCD7-33BD-0BE30E466EEB}"/>
              </a:ext>
            </a:extLst>
          </p:cNvPr>
          <p:cNvSpPr txBox="1">
            <a:spLocks/>
          </p:cNvSpPr>
          <p:nvPr/>
        </p:nvSpPr>
        <p:spPr>
          <a:xfrm>
            <a:off x="3218259" y="502465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Why Learn Vue?</a:t>
            </a:r>
          </a:p>
        </p:txBody>
      </p:sp>
    </p:spTree>
    <p:extLst>
      <p:ext uri="{BB962C8B-B14F-4D97-AF65-F5344CB8AC3E}">
        <p14:creationId xmlns:p14="http://schemas.microsoft.com/office/powerpoint/2010/main" val="2469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829821-19BD-E2DE-0E53-E9B0527DC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D9868A-E59F-2FEE-8967-355212A85E81}"/>
              </a:ext>
            </a:extLst>
          </p:cNvPr>
          <p:cNvGrpSpPr/>
          <p:nvPr/>
        </p:nvGrpSpPr>
        <p:grpSpPr>
          <a:xfrm>
            <a:off x="628649" y="659390"/>
            <a:ext cx="10934701" cy="5539219"/>
            <a:chOff x="38099" y="990642"/>
            <a:chExt cx="10934701" cy="5539219"/>
          </a:xfrm>
        </p:grpSpPr>
        <p:pic>
          <p:nvPicPr>
            <p:cNvPr id="3" name="Picture 2" descr="Shrug Emoji : r/MemeRestoration">
              <a:extLst>
                <a:ext uri="{FF2B5EF4-FFF2-40B4-BE49-F238E27FC236}">
                  <a16:creationId xmlns:a16="http://schemas.microsoft.com/office/drawing/2014/main" id="{E395C1BD-9E7B-5455-D1CC-83EE1B6DE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" y="2253136"/>
              <a:ext cx="4657725" cy="427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FC1F0B4D-36A0-78E6-B4CE-999165DA5CFB}"/>
                </a:ext>
              </a:extLst>
            </p:cNvPr>
            <p:cNvSpPr/>
            <p:nvPr/>
          </p:nvSpPr>
          <p:spPr>
            <a:xfrm>
              <a:off x="4457700" y="990642"/>
              <a:ext cx="6515100" cy="2762208"/>
            </a:xfrm>
            <a:prstGeom prst="wedgeRoundRectCallout">
              <a:avLst>
                <a:gd name="adj1" fmla="val -62646"/>
                <a:gd name="adj2" fmla="val 47374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You know… All this talk sounds like React.js… What is the difference?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94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5+ Thousand Two Boxers Royalty-Free Images, Stock Photos &amp; Pictures |  Shutterstock">
            <a:extLst>
              <a:ext uri="{FF2B5EF4-FFF2-40B4-BE49-F238E27FC236}">
                <a16:creationId xmlns:a16="http://schemas.microsoft.com/office/drawing/2014/main" id="{6BB5C604-4953-90B8-6572-EB479743F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0"/>
          <a:stretch>
            <a:fillRect/>
          </a:stretch>
        </p:blipFill>
        <p:spPr bwMode="auto">
          <a:xfrm>
            <a:off x="-555784" y="-285750"/>
            <a:ext cx="13303568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AEF0F0A-B7C9-95F9-94C4-9E7AC236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664">
            <a:off x="565532" y="-386169"/>
            <a:ext cx="4273168" cy="37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React (software) - Wikipedia">
            <a:extLst>
              <a:ext uri="{FF2B5EF4-FFF2-40B4-BE49-F238E27FC236}">
                <a16:creationId xmlns:a16="http://schemas.microsoft.com/office/drawing/2014/main" id="{68A09BEE-1624-C7A9-FC2B-FD227C583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171">
            <a:off x="8284476" y="-251003"/>
            <a:ext cx="3414450" cy="31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37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F8044-9145-110D-3191-3F090018F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B7AE40-04F7-27A9-9953-EFF0691A265E}"/>
              </a:ext>
            </a:extLst>
          </p:cNvPr>
          <p:cNvSpPr/>
          <p:nvPr/>
        </p:nvSpPr>
        <p:spPr>
          <a:xfrm>
            <a:off x="0" y="0"/>
            <a:ext cx="6248400" cy="6858000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96518-6F04-38B7-A777-71F3534E4BC1}"/>
              </a:ext>
            </a:extLst>
          </p:cNvPr>
          <p:cNvSpPr txBox="1"/>
          <p:nvPr/>
        </p:nvSpPr>
        <p:spPr>
          <a:xfrm>
            <a:off x="354907" y="1231214"/>
            <a:ext cx="5538585" cy="5130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Adaptability: It gives bother free migration, basic, and efficient structure.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Components: They help in creating custom elements that can be reused in HTML.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Transition: Various methodologies are given in Vue.js to apply a transition to HTML components when they are included or expelled from the DOM.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Detailed Documentation: It gives a simple learning curve through the point by point documentation.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7B7D9-6B43-5CCC-2775-91A3B1F6EB7D}"/>
              </a:ext>
            </a:extLst>
          </p:cNvPr>
          <p:cNvSpPr txBox="1"/>
          <p:nvPr/>
        </p:nvSpPr>
        <p:spPr>
          <a:xfrm>
            <a:off x="697804" y="496151"/>
            <a:ext cx="4350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14E71-568C-20EC-D1BC-7723A48E20D3}"/>
              </a:ext>
            </a:extLst>
          </p:cNvPr>
          <p:cNvSpPr txBox="1"/>
          <p:nvPr/>
        </p:nvSpPr>
        <p:spPr>
          <a:xfrm>
            <a:off x="6870004" y="515994"/>
            <a:ext cx="4350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Georgia" panose="02040502050405020303" pitchFamily="18" charset="0"/>
              </a:rPr>
              <a:t>React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7F9C2-360C-77E4-AFBD-86801EC63EBA}"/>
              </a:ext>
            </a:extLst>
          </p:cNvPr>
          <p:cNvSpPr txBox="1"/>
          <p:nvPr/>
        </p:nvSpPr>
        <p:spPr>
          <a:xfrm>
            <a:off x="6603307" y="1444845"/>
            <a:ext cx="5538585" cy="4337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Scalability: It is reasonable for enormous scale applications because of its adaptable structure and scalability.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Rich JavaScript Library: Developers from everywhere throughout the world are placing in an exertion to include significantly more features.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Code Reusability: It enables the developers to reuse the code components of different levels while working on the project.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FB0107-BF47-33FD-B828-0372E68684D0}"/>
              </a:ext>
            </a:extLst>
          </p:cNvPr>
          <p:cNvSpPr/>
          <p:nvPr/>
        </p:nvSpPr>
        <p:spPr>
          <a:xfrm>
            <a:off x="5741305" y="357651"/>
            <a:ext cx="1014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7183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36A04EBC-4BC0-185A-CA50-06CCCA61F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0"/>
            <a:ext cx="9925050" cy="669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6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F240D7-C0E2-826A-2525-09D953A31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5997C3-CA56-3414-E7EF-BB90554D966F}"/>
              </a:ext>
            </a:extLst>
          </p:cNvPr>
          <p:cNvSpPr/>
          <p:nvPr/>
        </p:nvSpPr>
        <p:spPr>
          <a:xfrm>
            <a:off x="-1" y="1536275"/>
            <a:ext cx="12192000" cy="1217769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8ACA2-8062-456C-3E4C-9AC22FC3627B}"/>
              </a:ext>
            </a:extLst>
          </p:cNvPr>
          <p:cNvSpPr txBox="1"/>
          <p:nvPr/>
        </p:nvSpPr>
        <p:spPr>
          <a:xfrm>
            <a:off x="1219198" y="1789075"/>
            <a:ext cx="9753600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Every new version of </a:t>
            </a:r>
            <a:r>
              <a:rPr 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Vue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has an anime or manga title usually from the science fiction genre: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3E1B7-1919-9117-3071-B92A2951C421}"/>
              </a:ext>
            </a:extLst>
          </p:cNvPr>
          <p:cNvSpPr txBox="1">
            <a:spLocks/>
          </p:cNvSpPr>
          <p:nvPr/>
        </p:nvSpPr>
        <p:spPr>
          <a:xfrm>
            <a:off x="3218258" y="476642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Fun Fact: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BA841F-350D-781D-0943-9D1131009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69" y="1180729"/>
            <a:ext cx="8629458" cy="584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4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E563D"/>
            </a:gs>
            <a:gs pos="12000">
              <a:srgbClr val="1C3E35"/>
            </a:gs>
            <a:gs pos="91000">
              <a:srgbClr val="19232D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58C038-89FC-FF5A-11EF-95524EF4C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152A3F-8EAC-340B-0E70-A75D72C42612}"/>
              </a:ext>
            </a:extLst>
          </p:cNvPr>
          <p:cNvSpPr txBox="1"/>
          <p:nvPr/>
        </p:nvSpPr>
        <p:spPr>
          <a:xfrm>
            <a:off x="1343025" y="2552015"/>
            <a:ext cx="950595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DEMO THE SEQUEL!!!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F6C4F-8F3E-41BA-4BA7-A866B42CF74B}"/>
              </a:ext>
            </a:extLst>
          </p:cNvPr>
          <p:cNvSpPr txBox="1"/>
          <p:nvPr/>
        </p:nvSpPr>
        <p:spPr>
          <a:xfrm>
            <a:off x="857250" y="4006334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https://vuejs.org/examples/#temperature-converter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E241F9-C233-811A-B722-9FA4FD4B44EB}"/>
              </a:ext>
            </a:extLst>
          </p:cNvPr>
          <p:cNvSpPr txBox="1"/>
          <p:nvPr/>
        </p:nvSpPr>
        <p:spPr>
          <a:xfrm>
            <a:off x="857250" y="5012534"/>
            <a:ext cx="107251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https://www.w3schools.com/howto/tryit.asp?filename=tryhow_js_temp_converter_fahrenheit_to_celsius</a:t>
            </a: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60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FB8A1-F2AD-5240-9642-2BD43249D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A559DE-ECED-2162-32E1-8550C7DDAEC7}"/>
              </a:ext>
            </a:extLst>
          </p:cNvPr>
          <p:cNvGrpSpPr/>
          <p:nvPr/>
        </p:nvGrpSpPr>
        <p:grpSpPr>
          <a:xfrm>
            <a:off x="628649" y="659390"/>
            <a:ext cx="10934701" cy="5539219"/>
            <a:chOff x="38099" y="990642"/>
            <a:chExt cx="10934701" cy="5539219"/>
          </a:xfrm>
        </p:grpSpPr>
        <p:pic>
          <p:nvPicPr>
            <p:cNvPr id="3" name="Picture 2" descr="Shrug Emoji : r/MemeRestoration">
              <a:extLst>
                <a:ext uri="{FF2B5EF4-FFF2-40B4-BE49-F238E27FC236}">
                  <a16:creationId xmlns:a16="http://schemas.microsoft.com/office/drawing/2014/main" id="{705D795A-00DC-B97A-B2C2-0D9280B1F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" y="2253136"/>
              <a:ext cx="4657725" cy="427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409E580B-DD62-67B0-607D-4349FD9BC98E}"/>
                </a:ext>
              </a:extLst>
            </p:cNvPr>
            <p:cNvSpPr/>
            <p:nvPr/>
          </p:nvSpPr>
          <p:spPr>
            <a:xfrm>
              <a:off x="4457700" y="990642"/>
              <a:ext cx="6515100" cy="2762208"/>
            </a:xfrm>
            <a:prstGeom prst="wedgeRoundRectCallout">
              <a:avLst>
                <a:gd name="adj1" fmla="val -62646"/>
                <a:gd name="adj2" fmla="val 47374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Georgia" panose="02040502050405020303" pitchFamily="18" charset="0"/>
                </a:rPr>
                <a:t>Questions?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3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2FA24-1A60-0D98-639E-DDB3371F4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Complete JavaScript SEO Guide | Impression">
            <a:extLst>
              <a:ext uri="{FF2B5EF4-FFF2-40B4-BE49-F238E27FC236}">
                <a16:creationId xmlns:a16="http://schemas.microsoft.com/office/drawing/2014/main" id="{4119C38B-FBBC-9870-9769-9FED503A2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2"/>
          <a:stretch>
            <a:fillRect/>
          </a:stretch>
        </p:blipFill>
        <p:spPr bwMode="auto">
          <a:xfrm>
            <a:off x="-207964" y="-3"/>
            <a:ext cx="12399964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E6B65B0-9E9C-DCD9-7C36-CBC56A543396}"/>
              </a:ext>
            </a:extLst>
          </p:cNvPr>
          <p:cNvGrpSpPr/>
          <p:nvPr/>
        </p:nvGrpSpPr>
        <p:grpSpPr>
          <a:xfrm>
            <a:off x="-108376" y="304713"/>
            <a:ext cx="12291589" cy="6515099"/>
            <a:chOff x="1439863" y="497499"/>
            <a:chExt cx="9312275" cy="5863002"/>
          </a:xfr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grpSpPr>
        <p:sp>
          <p:nvSpPr>
            <p:cNvPr id="2" name="Rectangle: Diagonal Corners Snipped 1">
              <a:extLst>
                <a:ext uri="{FF2B5EF4-FFF2-40B4-BE49-F238E27FC236}">
                  <a16:creationId xmlns:a16="http://schemas.microsoft.com/office/drawing/2014/main" id="{E71B5D4F-A97B-EC26-E960-7686220659BA}"/>
                </a:ext>
              </a:extLst>
            </p:cNvPr>
            <p:cNvSpPr/>
            <p:nvPr/>
          </p:nvSpPr>
          <p:spPr>
            <a:xfrm>
              <a:off x="1439863" y="497499"/>
              <a:ext cx="9312275" cy="5863002"/>
            </a:xfrm>
            <a:prstGeom prst="snip2Diag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3084F0AD-8DC3-F941-676E-E106B74F2107}"/>
                </a:ext>
              </a:extLst>
            </p:cNvPr>
            <p:cNvSpPr txBox="1">
              <a:spLocks/>
            </p:cNvSpPr>
            <p:nvPr/>
          </p:nvSpPr>
          <p:spPr>
            <a:xfrm>
              <a:off x="4996656" y="1218570"/>
              <a:ext cx="5755481" cy="942808"/>
            </a:xfrm>
            <a:prstGeom prst="rect">
              <a:avLst/>
            </a:prstGeom>
            <a:grpFill/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Back to Vue: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846E7E5-FF21-AD84-2999-B4C7F73BC5DC}"/>
              </a:ext>
            </a:extLst>
          </p:cNvPr>
          <p:cNvSpPr txBox="1"/>
          <p:nvPr/>
        </p:nvSpPr>
        <p:spPr>
          <a:xfrm>
            <a:off x="3332466" y="1810678"/>
            <a:ext cx="55270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Vue is a front-end (the client-side of an application or website) JavaScript framework written in JavaScript.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Vue is distributed as a JavaScript file, and can be added to a web page with a script tag: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4A4BA-84FC-060E-B43D-78B424DBB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89" y="4620463"/>
            <a:ext cx="12192000" cy="11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F07B7A-38E5-BF78-4335-F4349373F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A662C5-2F40-BE04-63E0-D5C6231E6310}"/>
              </a:ext>
            </a:extLst>
          </p:cNvPr>
          <p:cNvSpPr txBox="1"/>
          <p:nvPr/>
        </p:nvSpPr>
        <p:spPr>
          <a:xfrm>
            <a:off x="1156851" y="637762"/>
            <a:ext cx="9888496" cy="900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2065E-5021-05AC-2998-BEDE00121381}"/>
              </a:ext>
            </a:extLst>
          </p:cNvPr>
          <p:cNvSpPr txBox="1"/>
          <p:nvPr/>
        </p:nvSpPr>
        <p:spPr>
          <a:xfrm>
            <a:off x="704850" y="1537893"/>
            <a:ext cx="1122045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latin typeface="Georgia" panose="02040502050405020303" pitchFamily="18" charset="0"/>
              </a:rPr>
              <a:t>https://generalassemb.ly/blog/what-is-a-javascript-framework/</a:t>
            </a:r>
            <a:endParaRPr lang="en-US" sz="2000" b="0" i="0" u="sng" strike="noStrike" dirty="0">
              <a:solidFill>
                <a:schemeClr val="bg1"/>
              </a:solidFill>
              <a:effectLst/>
              <a:latin typeface="Georgia" panose="02040502050405020303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rtl="0">
              <a:buNone/>
            </a:pP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https://www.geeksforgeeks.org/reactjs/what-is-a-frontend-framework/</a:t>
            </a:r>
            <a:endParaRPr lang="en-US" sz="2000" b="0" u="sng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rtl="0">
              <a:buNone/>
            </a:pP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https://www.w3schools.com/whatis/whatis_vue.asp</a:t>
            </a:r>
            <a:endParaRPr lang="en-US" sz="2000" b="0" u="sng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rtl="0">
              <a:buNone/>
            </a:pP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https://www.youtube.com/watch?v=VeNfHj6MhgA</a:t>
            </a: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 </a:t>
            </a:r>
            <a:endParaRPr lang="en-US" sz="2000" b="0" u="sng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rtl="0">
              <a:spcAft>
                <a:spcPts val="1200"/>
              </a:spcAft>
              <a:buNone/>
            </a:pP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https://vuejs.org/guide/extras/web-components.html</a:t>
            </a: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 </a:t>
            </a:r>
            <a:endParaRPr lang="en-US" sz="2000" b="0" u="sng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rtl="0">
              <a:spcAft>
                <a:spcPts val="1200"/>
              </a:spcAft>
              <a:buNone/>
            </a:pP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https://vuejs.org/guide/extras/ways-of-using-vue</a:t>
            </a: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 </a:t>
            </a:r>
            <a:endParaRPr lang="en-US" sz="2000" b="0" u="sng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rtl="0">
              <a:spcAft>
                <a:spcPts val="1200"/>
              </a:spcAft>
              <a:buNone/>
            </a:pP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https://polymer-library.polymer-project.org/3.0/docs/devguide/data-binding</a:t>
            </a: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 </a:t>
            </a:r>
            <a:endParaRPr lang="en-US" sz="2000" b="0" u="sng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rtl="0">
              <a:spcAft>
                <a:spcPts val="1200"/>
              </a:spcAft>
              <a:buNone/>
            </a:pP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https://www.w3schools.com/vue/vue_intro.php</a:t>
            </a: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 </a:t>
            </a:r>
            <a:endParaRPr lang="en-US" sz="2000" b="0" u="sng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rtl="0">
              <a:spcAft>
                <a:spcPts val="1200"/>
              </a:spcAft>
              <a:buNone/>
            </a:pP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https://www.geeksforgeeks.org/reactjs/difference-between-reactjs-and-vue-js/</a:t>
            </a: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 </a:t>
            </a:r>
            <a:endParaRPr lang="en-US" sz="2000" b="0" u="sng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rtl="0">
              <a:spcAft>
                <a:spcPts val="1200"/>
              </a:spcAft>
              <a:buNone/>
            </a:pP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https://worldline.github.io/vuejs-training/presentation/#comparison-between-the-frameworks</a:t>
            </a: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 </a:t>
            </a:r>
            <a:endParaRPr lang="en-US" sz="2000" b="0" u="sng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rtl="0">
              <a:spcAft>
                <a:spcPts val="1200"/>
              </a:spcAft>
              <a:buNone/>
            </a:pP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https://vueschool.io/articles/vuejs-tutorials/options-api-vs-composition-api/</a:t>
            </a: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 </a:t>
            </a:r>
            <a:endParaRPr lang="en-US" sz="2000" b="0" u="sng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>
              <a:buNone/>
            </a:pPr>
            <a:br>
              <a:rPr lang="en-US" sz="2000" u="sng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sz="2000" u="sng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4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88B4-A344-6203-8123-E1D6F7A1B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949A1A-AF27-7182-74CF-2DED12AFFD2D}"/>
              </a:ext>
            </a:extLst>
          </p:cNvPr>
          <p:cNvSpPr txBox="1">
            <a:spLocks/>
          </p:cNvSpPr>
          <p:nvPr/>
        </p:nvSpPr>
        <p:spPr>
          <a:xfrm>
            <a:off x="3080849" y="1071646"/>
            <a:ext cx="5755481" cy="942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Why even use a frontend framework?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D9B87F-D9BD-3301-9629-42A8BE2B0BD5}"/>
              </a:ext>
            </a:extLst>
          </p:cNvPr>
          <p:cNvGrpSpPr/>
          <p:nvPr/>
        </p:nvGrpSpPr>
        <p:grpSpPr>
          <a:xfrm>
            <a:off x="-352290" y="2819353"/>
            <a:ext cx="3543300" cy="2495597"/>
            <a:chOff x="-352290" y="2819353"/>
            <a:chExt cx="3543300" cy="24955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93E30E7-CAF5-9077-E5D7-A20FAE3041F7}"/>
                </a:ext>
              </a:extLst>
            </p:cNvPr>
            <p:cNvSpPr/>
            <p:nvPr/>
          </p:nvSpPr>
          <p:spPr>
            <a:xfrm>
              <a:off x="15886" y="2819353"/>
              <a:ext cx="2806949" cy="2495597"/>
            </a:xfrm>
            <a:prstGeom prst="rect">
              <a:avLst/>
            </a:prstGeom>
            <a:gradFill>
              <a:gsLst>
                <a:gs pos="0">
                  <a:srgbClr val="1E563D"/>
                </a:gs>
                <a:gs pos="5000">
                  <a:srgbClr val="28564B"/>
                </a:gs>
                <a:gs pos="100000">
                  <a:srgbClr val="19232D"/>
                </a:gs>
              </a:gsLst>
              <a:lin ang="5400000" scaled="1"/>
            </a:gra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19418E-7D19-B306-3C4F-5B035E5613AE}"/>
                </a:ext>
              </a:extLst>
            </p:cNvPr>
            <p:cNvSpPr txBox="1"/>
            <p:nvPr/>
          </p:nvSpPr>
          <p:spPr>
            <a:xfrm>
              <a:off x="-352290" y="3004268"/>
              <a:ext cx="3543300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Georgia" panose="02040502050405020303" pitchFamily="18" charset="0"/>
                </a:rPr>
                <a:t>Enhanced UI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7CCC3B-D0F9-B3A1-3A9D-BF3E50313C08}"/>
                </a:ext>
              </a:extLst>
            </p:cNvPr>
            <p:cNvSpPr txBox="1"/>
            <p:nvPr/>
          </p:nvSpPr>
          <p:spPr>
            <a:xfrm>
              <a:off x="347865" y="3613915"/>
              <a:ext cx="214299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Makes it easy to create UIs that are dynamic and interactive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A37C38-7A89-5D0C-7B5E-05D2C3836A26}"/>
              </a:ext>
            </a:extLst>
          </p:cNvPr>
          <p:cNvGrpSpPr/>
          <p:nvPr/>
        </p:nvGrpSpPr>
        <p:grpSpPr>
          <a:xfrm>
            <a:off x="2822835" y="2819353"/>
            <a:ext cx="3543300" cy="2495597"/>
            <a:chOff x="2822835" y="2819353"/>
            <a:chExt cx="3543300" cy="24955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314870-6BC7-4C55-A632-9D607DC662E0}"/>
                </a:ext>
              </a:extLst>
            </p:cNvPr>
            <p:cNvSpPr/>
            <p:nvPr/>
          </p:nvSpPr>
          <p:spPr>
            <a:xfrm>
              <a:off x="3132591" y="2819353"/>
              <a:ext cx="2806949" cy="2495597"/>
            </a:xfrm>
            <a:prstGeom prst="rect">
              <a:avLst/>
            </a:prstGeom>
            <a:gradFill>
              <a:gsLst>
                <a:gs pos="0">
                  <a:srgbClr val="1E563D"/>
                </a:gs>
                <a:gs pos="5000">
                  <a:srgbClr val="28564B"/>
                </a:gs>
                <a:gs pos="100000">
                  <a:srgbClr val="19232D"/>
                </a:gs>
              </a:gsLst>
              <a:lin ang="5400000" scaled="1"/>
            </a:gra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011A5C-A8DC-D264-C3EE-A5487DB074D1}"/>
                </a:ext>
              </a:extLst>
            </p:cNvPr>
            <p:cNvSpPr txBox="1"/>
            <p:nvPr/>
          </p:nvSpPr>
          <p:spPr>
            <a:xfrm>
              <a:off x="2822835" y="3004268"/>
              <a:ext cx="3543300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Georgia" panose="02040502050405020303" pitchFamily="18" charset="0"/>
                </a:rPr>
                <a:t>Organization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FCF098-7B69-3D9E-C95B-0A5D7EB362C1}"/>
                </a:ext>
              </a:extLst>
            </p:cNvPr>
            <p:cNvSpPr txBox="1"/>
            <p:nvPr/>
          </p:nvSpPr>
          <p:spPr>
            <a:xfrm>
              <a:off x="3464570" y="3613914"/>
              <a:ext cx="214299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UI is broken into components with their own state and properties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A22B1D-56B4-9970-2373-57C66B3F6B1B}"/>
              </a:ext>
            </a:extLst>
          </p:cNvPr>
          <p:cNvGrpSpPr/>
          <p:nvPr/>
        </p:nvGrpSpPr>
        <p:grpSpPr>
          <a:xfrm>
            <a:off x="5881120" y="2819353"/>
            <a:ext cx="3543300" cy="2495597"/>
            <a:chOff x="5881120" y="2819353"/>
            <a:chExt cx="3543300" cy="24955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0D60A-B324-DACE-116F-122006714C71}"/>
                </a:ext>
              </a:extLst>
            </p:cNvPr>
            <p:cNvSpPr/>
            <p:nvPr/>
          </p:nvSpPr>
          <p:spPr>
            <a:xfrm>
              <a:off x="6249296" y="2819353"/>
              <a:ext cx="2806949" cy="2495597"/>
            </a:xfrm>
            <a:prstGeom prst="rect">
              <a:avLst/>
            </a:prstGeom>
            <a:gradFill>
              <a:gsLst>
                <a:gs pos="0">
                  <a:srgbClr val="1E563D"/>
                </a:gs>
                <a:gs pos="5000">
                  <a:srgbClr val="28564B"/>
                </a:gs>
                <a:gs pos="100000">
                  <a:srgbClr val="19232D"/>
                </a:gs>
              </a:gsLst>
              <a:lin ang="5400000" scaled="1"/>
            </a:gra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E4C4FA-891B-B21E-E01D-8641088BAE96}"/>
                </a:ext>
              </a:extLst>
            </p:cNvPr>
            <p:cNvSpPr txBox="1"/>
            <p:nvPr/>
          </p:nvSpPr>
          <p:spPr>
            <a:xfrm>
              <a:off x="5881120" y="3004268"/>
              <a:ext cx="3543300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Georgia" panose="02040502050405020303" pitchFamily="18" charset="0"/>
                </a:rPr>
                <a:t>Performance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04553D-BA8E-84BC-003C-5A2878B37D12}"/>
                </a:ext>
              </a:extLst>
            </p:cNvPr>
            <p:cNvSpPr txBox="1"/>
            <p:nvPr/>
          </p:nvSpPr>
          <p:spPr>
            <a:xfrm>
              <a:off x="6473704" y="3608328"/>
              <a:ext cx="235813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Optimized for performance with features such as the virtual DOM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2086A1-17E4-2869-A9AB-2014A08DFE69}"/>
              </a:ext>
            </a:extLst>
          </p:cNvPr>
          <p:cNvGrpSpPr/>
          <p:nvPr/>
        </p:nvGrpSpPr>
        <p:grpSpPr>
          <a:xfrm>
            <a:off x="9056245" y="2819353"/>
            <a:ext cx="3543300" cy="2495597"/>
            <a:chOff x="9056245" y="2819353"/>
            <a:chExt cx="3543300" cy="24955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D53A5B-BD5B-66F8-99D6-2581099B434F}"/>
                </a:ext>
              </a:extLst>
            </p:cNvPr>
            <p:cNvSpPr/>
            <p:nvPr/>
          </p:nvSpPr>
          <p:spPr>
            <a:xfrm>
              <a:off x="9366001" y="2819353"/>
              <a:ext cx="2806949" cy="2495597"/>
            </a:xfrm>
            <a:prstGeom prst="rect">
              <a:avLst/>
            </a:prstGeom>
            <a:gradFill>
              <a:gsLst>
                <a:gs pos="0">
                  <a:srgbClr val="1E563D"/>
                </a:gs>
                <a:gs pos="5000">
                  <a:srgbClr val="28564B"/>
                </a:gs>
                <a:gs pos="100000">
                  <a:srgbClr val="19232D"/>
                </a:gs>
              </a:gsLst>
              <a:lin ang="5400000" scaled="1"/>
            </a:gra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DFF2B6-DAA6-E8D8-CC3D-5A97BABD7D50}"/>
                </a:ext>
              </a:extLst>
            </p:cNvPr>
            <p:cNvSpPr txBox="1"/>
            <p:nvPr/>
          </p:nvSpPr>
          <p:spPr>
            <a:xfrm>
              <a:off x="9056245" y="3004268"/>
              <a:ext cx="3543300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Georgia" panose="02040502050405020303" pitchFamily="18" charset="0"/>
                </a:rPr>
                <a:t>Modularity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F99085-D9E5-47F2-6B13-04596546E32E}"/>
                </a:ext>
              </a:extLst>
            </p:cNvPr>
            <p:cNvSpPr txBox="1"/>
            <p:nvPr/>
          </p:nvSpPr>
          <p:spPr>
            <a:xfrm>
              <a:off x="9424420" y="3608328"/>
              <a:ext cx="2806949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Allow developers to break down their applications into smaller, reusable components.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6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999C4843-319F-0301-50EC-82ACB372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3117" y="982941"/>
            <a:ext cx="4170530" cy="48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3A2FD0-7B16-A9E8-AA54-F579426F0A55}"/>
              </a:ext>
            </a:extLst>
          </p:cNvPr>
          <p:cNvSpPr/>
          <p:nvPr/>
        </p:nvSpPr>
        <p:spPr>
          <a:xfrm>
            <a:off x="0" y="0"/>
            <a:ext cx="6248400" cy="6858000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58B64-A917-60B0-D157-991FEBD681E9}"/>
              </a:ext>
            </a:extLst>
          </p:cNvPr>
          <p:cNvSpPr txBox="1"/>
          <p:nvPr/>
        </p:nvSpPr>
        <p:spPr>
          <a:xfrm>
            <a:off x="354907" y="1924998"/>
            <a:ext cx="5538585" cy="3340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Evan You, a Google employee using AngularJS, started to develop Vue in 2013 as a personal side project.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Today, Vue is actively maintained by a team of both full-time and volunteer members from all around the world , where Evan serves as the project lead.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Vue version 1.0 was released in 2015.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FEF1E-EFD5-AC9F-71EC-33DDF8D1F935}"/>
              </a:ext>
            </a:extLst>
          </p:cNvPr>
          <p:cNvSpPr txBox="1"/>
          <p:nvPr/>
        </p:nvSpPr>
        <p:spPr>
          <a:xfrm>
            <a:off x="354907" y="982941"/>
            <a:ext cx="354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Georgia" panose="02040502050405020303" pitchFamily="18" charset="0"/>
              </a:rPr>
              <a:t>Vue History</a:t>
            </a:r>
          </a:p>
        </p:txBody>
      </p:sp>
      <p:pic>
        <p:nvPicPr>
          <p:cNvPr id="6148" name="Picture 4" descr="Adhesive tape PNG transparent image download, size: 1600x1771px">
            <a:extLst>
              <a:ext uri="{FF2B5EF4-FFF2-40B4-BE49-F238E27FC236}">
                <a16:creationId xmlns:a16="http://schemas.microsoft.com/office/drawing/2014/main" id="{65C4A851-0CDA-E9B2-C6F0-AC516F28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03638" y="475727"/>
            <a:ext cx="1239717" cy="13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dhesive tape PNG transparent image download, size: 1600x1771px">
            <a:extLst>
              <a:ext uri="{FF2B5EF4-FFF2-40B4-BE49-F238E27FC236}">
                <a16:creationId xmlns:a16="http://schemas.microsoft.com/office/drawing/2014/main" id="{AC72B308-7C59-6550-22E3-A4E06ABF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93409" y="4830310"/>
            <a:ext cx="1239717" cy="13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6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78FB52-EEEA-4F84-D0F2-BB8A3FA8E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092079-E68A-C36B-29CB-2D5794A6CFC5}"/>
              </a:ext>
            </a:extLst>
          </p:cNvPr>
          <p:cNvSpPr/>
          <p:nvPr/>
        </p:nvSpPr>
        <p:spPr>
          <a:xfrm>
            <a:off x="0" y="2466501"/>
            <a:ext cx="12192000" cy="192499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46CDC-63B0-6890-6EE3-1C6527FC0E41}"/>
              </a:ext>
            </a:extLst>
          </p:cNvPr>
          <p:cNvSpPr txBox="1"/>
          <p:nvPr/>
        </p:nvSpPr>
        <p:spPr>
          <a:xfrm>
            <a:off x="1219200" y="3050435"/>
            <a:ext cx="97536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Vue extends HTML attributes with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Directives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binds 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HTML with Expressions.</a:t>
            </a:r>
          </a:p>
        </p:txBody>
      </p:sp>
      <p:pic>
        <p:nvPicPr>
          <p:cNvPr id="10242" name="Picture 2" descr="I Like Your Funny Words, Magic Man - Meming Wiki">
            <a:extLst>
              <a:ext uri="{FF2B5EF4-FFF2-40B4-BE49-F238E27FC236}">
                <a16:creationId xmlns:a16="http://schemas.microsoft.com/office/drawing/2014/main" id="{FF5CB1FC-EB44-9DA8-0C4D-FB57E319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0" y="61002"/>
            <a:ext cx="9109379" cy="67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7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3B0EFB-1885-81EA-C10A-3427106B0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314FEA-E7A0-8BE8-2EE9-3F6FB3C002F5}"/>
              </a:ext>
            </a:extLst>
          </p:cNvPr>
          <p:cNvSpPr/>
          <p:nvPr/>
        </p:nvSpPr>
        <p:spPr>
          <a:xfrm>
            <a:off x="0" y="2466501"/>
            <a:ext cx="12192000" cy="192499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45813-CFC0-1C18-B368-1D44CADF9824}"/>
              </a:ext>
            </a:extLst>
          </p:cNvPr>
          <p:cNvSpPr txBox="1"/>
          <p:nvPr/>
        </p:nvSpPr>
        <p:spPr>
          <a:xfrm>
            <a:off x="1219200" y="2589796"/>
            <a:ext cx="9753600" cy="1678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sz="2400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The most basic form of data binding is text interpolation using the "Mustache" syntax (double curly braces) {{ }}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sz="2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AAA4-1521-283A-0CBF-DA4B2CAC600D}"/>
              </a:ext>
            </a:extLst>
          </p:cNvPr>
          <p:cNvSpPr txBox="1">
            <a:spLocks/>
          </p:cNvSpPr>
          <p:nvPr/>
        </p:nvSpPr>
        <p:spPr>
          <a:xfrm>
            <a:off x="3218259" y="990642"/>
            <a:ext cx="5755481" cy="704808"/>
          </a:xfrm>
          <a:prstGeom prst="rect">
            <a:avLst/>
          </a:prstGeom>
          <a:gradFill>
            <a:gsLst>
              <a:gs pos="0">
                <a:srgbClr val="1E563D"/>
              </a:gs>
              <a:gs pos="5000">
                <a:srgbClr val="28564B"/>
              </a:gs>
              <a:gs pos="100000">
                <a:srgbClr val="19232D"/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Data Binding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52B818-D147-8590-A459-5C95EFB7E406}"/>
              </a:ext>
            </a:extLst>
          </p:cNvPr>
          <p:cNvGrpSpPr/>
          <p:nvPr/>
        </p:nvGrpSpPr>
        <p:grpSpPr>
          <a:xfrm>
            <a:off x="38099" y="990642"/>
            <a:ext cx="10934701" cy="5539219"/>
            <a:chOff x="38099" y="990642"/>
            <a:chExt cx="10934701" cy="5539219"/>
          </a:xfrm>
        </p:grpSpPr>
        <p:pic>
          <p:nvPicPr>
            <p:cNvPr id="11266" name="Picture 2" descr="Shrug Emoji : r/MemeRestoration">
              <a:extLst>
                <a:ext uri="{FF2B5EF4-FFF2-40B4-BE49-F238E27FC236}">
                  <a16:creationId xmlns:a16="http://schemas.microsoft.com/office/drawing/2014/main" id="{B42DDD2F-1329-951B-1750-AB5024EBD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" y="2253136"/>
              <a:ext cx="4657725" cy="427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EB4A34E5-2701-7D93-CF0E-0CF03C70EF59}"/>
                </a:ext>
              </a:extLst>
            </p:cNvPr>
            <p:cNvSpPr/>
            <p:nvPr/>
          </p:nvSpPr>
          <p:spPr>
            <a:xfrm>
              <a:off x="4457700" y="990642"/>
              <a:ext cx="6515100" cy="2762208"/>
            </a:xfrm>
            <a:prstGeom prst="wedgeRoundRectCallout">
              <a:avLst>
                <a:gd name="adj1" fmla="val -62646"/>
                <a:gd name="adj2" fmla="val 47374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Georgia" panose="02040502050405020303" pitchFamily="18" charset="0"/>
                </a:rPr>
                <a:t>Yeah, I still don’t know what data binding means.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31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2142</Words>
  <Application>Microsoft Office PowerPoint</Application>
  <PresentationFormat>Widescreen</PresentationFormat>
  <Paragraphs>166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Aptos</vt:lpstr>
      <vt:lpstr>Aptos Display</vt:lpstr>
      <vt:lpstr>Arial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Makhloufi, Liticia</dc:creator>
  <cp:lastModifiedBy>Makhloufi, Liticia</cp:lastModifiedBy>
  <cp:revision>1</cp:revision>
  <dcterms:created xsi:type="dcterms:W3CDTF">2025-10-20T01:13:29Z</dcterms:created>
  <dcterms:modified xsi:type="dcterms:W3CDTF">2025-10-22T12:48:18Z</dcterms:modified>
</cp:coreProperties>
</file>