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256" r:id="rId2"/>
    <p:sldId id="280" r:id="rId3"/>
    <p:sldId id="285" r:id="rId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969696"/>
    <a:srgbClr val="F5FAF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21" autoAdjust="0"/>
    <p:restoredTop sz="94660"/>
  </p:normalViewPr>
  <p:slideViewPr>
    <p:cSldViewPr>
      <p:cViewPr varScale="1">
        <p:scale>
          <a:sx n="103" d="100"/>
          <a:sy n="103" d="100"/>
        </p:scale>
        <p:origin x="66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E16BB24E-4B7F-4152-84EF-03D898D8662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9DE09F7F-5150-41B1-908D-486380144EB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60D098E-F84D-40D9-9C9C-3468A3EFF45D}" type="datetimeFigureOut">
              <a:rPr lang="en-US" altLang="en-US"/>
              <a:pPr/>
              <a:t>10/9/2025</a:t>
            </a:fld>
            <a:endParaRPr lang="en-US" altLang="en-US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55D89E59-3B88-4D0E-A376-9A13A823364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0EC6F739-76D2-4552-AB73-53C812C52BF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FF124A9-8D67-43DF-B63D-5956C493DC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BB0DAE6-5819-4F93-AA8B-632CACE24C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B9DBD66-6B2B-4030-8073-2AA8C0E5668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B2DBD5D-9D2B-4C32-A98F-485E258F982D}" type="datetimeFigureOut">
              <a:rPr lang="en-US"/>
              <a:pPr>
                <a:defRPr/>
              </a:pPr>
              <a:t>10/9/2025</a:t>
            </a:fld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87CFD451-CEF5-4A52-91D2-0067C1C848D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81123031-5D15-4DCB-8D5B-91241B73EBB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331D6158-EA3D-4C93-B333-62F11AD6BA7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7870525E-A6DF-4C1B-86AD-81B7B3A3C9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F8B0DF-85C6-4D49-BB13-E249B6ACDA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97256EB-E004-44DD-BE00-4D42BC46A0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F29F7E9-CCA7-4410-85F1-4F8CA572F7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B10D260-9F43-4C60-AA21-0927E69254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0A8E0D7-A731-498C-B44F-776334AFC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B10D260-9F43-4C60-AA21-0927E69254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0A8E0D7-A731-498C-B44F-776334AFC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337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45AFA4C-83B2-4068-9ED1-CDAE9D55C64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2B3FE919-B724-4E50-9AB7-038E31D07D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7AC88809-A6C1-4A73-91FF-C88FA890B4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725AAADA-76AD-4F7F-A70E-46F05F054D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43FDE248-6790-476D-A8B0-02522F0DD97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AD5C6954-1B8E-4396-8DEE-92CFBC2EFC7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2A35D63E-C04D-421F-82D7-0A627BCE096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6A261077-0824-4C6E-A3E0-19C95BF3139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1D6BFD7B-FAB0-4021-83E5-8B304F0FFD9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A0C54974-4666-45B2-9FB2-5205EDAF3A6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EAB52224-FC70-4011-876F-3B2D2C25F0E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CC70C670-6E74-4B18-83D1-6AFEFB46C9E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F20F4F2D-FBF3-4027-9696-D65B7A1CE93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9731C3BE-C376-40A9-ACE4-CFB83636535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616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DFBE17DD-A33C-4E62-A494-65D95BB0A3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AAA5B083-D665-450C-947B-79377B9DBF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A593117A-ABA3-4E4D-971C-31FF2D65C2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63765E-0EAC-41B0-8CA8-00E7686365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8615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677AEC4-26DA-461C-A6A7-0D6AB58CD01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FC42D28-DBF8-413D-867A-5D2EF7A7A4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7C4EA9-A366-4E87-BCBC-0F075AF6624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AECE5833-05AA-473F-BC1A-694699538B8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14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FF1CD03-F169-4C67-B7B9-A70F8065DF4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B79686A-4940-45D6-B18B-08B46BF4B8B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F35686-FBC6-4EF9-8AA2-361A182ADBA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72291F9-FAC1-4C64-A704-1EE0B98B4C4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77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F2A3183-FF2F-49D9-B24E-4385CBE8ECD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4B3D8CC-0900-4280-957C-374319D910E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148E9E-CD14-4ADD-AF6A-C422D1CF9DC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2EA07C3-D0BC-4A24-A693-7A58061445A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189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97F3FF2-5B2A-41B8-BE9D-47A887F0755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14B313A-6A40-48E8-B84D-944DA1ABF8E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42A56A-3E32-4F57-945F-1ED91ED7004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391706F-3FAF-4D5E-8D9C-5A45B856FD8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7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97C1669-848D-4FD3-BB3F-05F8E5781D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8F6C76A-949E-47AD-9A21-A652F7AB851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96D14-3B33-409D-A100-268DA169F80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53F4E4B4-091A-4046-8304-B32921851F4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79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53F5A6A-A605-4DBF-BE0B-24712803723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E7B0799-E406-458C-8D67-0A32949E27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1C4614-8BD9-444D-AF0C-8B7E90E17E2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479D5E2-D933-40C7-A212-0FE4CD3BBDE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8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AF80622-F76B-4DA9-A107-7B9B4168DF5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FE52FE6-D437-476D-867D-27666D9ABA5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681463-5A8C-4EE0-B701-621375F72B0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B1B0491D-827E-4DB3-856D-4E9EA1FECE0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2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EF68E8-9D65-496B-BE39-16A8A2AFFE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56EB6C-02DD-40AB-8167-CB0563FC774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5AC5D6-D58F-45CC-9600-4EC14C400BD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1C6F282F-EB3E-4B93-8B51-9AC09AB4E2A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14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4BD6ED0-B4D7-4657-933B-6052C926040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F641D44-D2C9-4CF4-9D0B-3F47FC7319F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91A56C-0E10-44E8-B199-A26F80A01B5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E4F0229-9E18-44C8-AEA3-746D36D2379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702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D471539-816C-4712-985E-D118A743FBB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7A1CD4D-147D-447B-A774-6EDB37AA4C2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A52DB-B7CD-477B-BB1A-F5A0BF63AC7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A143A66C-8AE5-4141-AE96-C9A3F1E994A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192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BEBD6C1-74E8-4555-8BE9-DBF1DA2A915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288513C-8C41-4F66-9B9F-21438B57A39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0CDD37-E37F-4A82-8CCA-F1E00624882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553B330-369E-4464-A6CE-9FBC0E6FF3D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680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B767A56-FD25-41A9-B21C-6511F047C03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1D21763-C6C5-406C-86DB-C5D9602D63F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90204" pitchFamily="34" charset="0"/>
              </a:defRPr>
            </a:lvl1pPr>
          </a:lstStyle>
          <a:p>
            <a:fld id="{3F4A7B9E-CBB7-405C-975A-357062FED42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841D1CB7-8997-45EA-A1A8-D1BE78BBE52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5125" name="Rectangle 5">
              <a:extLst>
                <a:ext uri="{FF2B5EF4-FFF2-40B4-BE49-F238E27FC236}">
                  <a16:creationId xmlns:a16="http://schemas.microsoft.com/office/drawing/2014/main" id="{BD7E6A64-FF87-49BF-A112-70334DC75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126" name="Rectangle 6">
              <a:extLst>
                <a:ext uri="{FF2B5EF4-FFF2-40B4-BE49-F238E27FC236}">
                  <a16:creationId xmlns:a16="http://schemas.microsoft.com/office/drawing/2014/main" id="{EAA8B51B-875F-4063-BB4E-230FAD74D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127" name="Rectangle 7">
              <a:extLst>
                <a:ext uri="{FF2B5EF4-FFF2-40B4-BE49-F238E27FC236}">
                  <a16:creationId xmlns:a16="http://schemas.microsoft.com/office/drawing/2014/main" id="{705F0236-CC65-4E78-9A19-DA77AEF9E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5128" name="Rectangle 8">
              <a:extLst>
                <a:ext uri="{FF2B5EF4-FFF2-40B4-BE49-F238E27FC236}">
                  <a16:creationId xmlns:a16="http://schemas.microsoft.com/office/drawing/2014/main" id="{B5706A6B-CB4B-4956-B89C-DC2AD7316F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5129" name="Rectangle 9">
              <a:extLst>
                <a:ext uri="{FF2B5EF4-FFF2-40B4-BE49-F238E27FC236}">
                  <a16:creationId xmlns:a16="http://schemas.microsoft.com/office/drawing/2014/main" id="{D5E955C7-E74B-4F28-9652-D5700BAA9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5130" name="Rectangle 10">
              <a:extLst>
                <a:ext uri="{FF2B5EF4-FFF2-40B4-BE49-F238E27FC236}">
                  <a16:creationId xmlns:a16="http://schemas.microsoft.com/office/drawing/2014/main" id="{810071A1-A705-4F6B-A68B-AC7036EFC2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5131" name="Rectangle 11">
              <a:extLst>
                <a:ext uri="{FF2B5EF4-FFF2-40B4-BE49-F238E27FC236}">
                  <a16:creationId xmlns:a16="http://schemas.microsoft.com/office/drawing/2014/main" id="{3767983E-7013-4743-AABC-80DD88939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132" name="Rectangle 12">
              <a:extLst>
                <a:ext uri="{FF2B5EF4-FFF2-40B4-BE49-F238E27FC236}">
                  <a16:creationId xmlns:a16="http://schemas.microsoft.com/office/drawing/2014/main" id="{A5AC72F0-CB12-4DFE-9586-A91BFB422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5133" name="Rectangle 13">
              <a:extLst>
                <a:ext uri="{FF2B5EF4-FFF2-40B4-BE49-F238E27FC236}">
                  <a16:creationId xmlns:a16="http://schemas.microsoft.com/office/drawing/2014/main" id="{ED5EDD60-4FFF-4A3A-BF39-6FB5226E15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11DAD110-4406-4494-93F5-B008468AB6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879F9A9-172A-4ADA-830F-80CFEBE453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36" name="Rectangle 16">
            <a:extLst>
              <a:ext uri="{FF2B5EF4-FFF2-40B4-BE49-F238E27FC236}">
                <a16:creationId xmlns:a16="http://schemas.microsoft.com/office/drawing/2014/main" id="{01520928-4C88-40F1-988A-20405169CCE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eact.dev/learn/tutorial-tic-tac-to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80ED8C6-1E71-45D2-9775-8382707711A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419600" y="1828800"/>
            <a:ext cx="4038600" cy="220980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</a:pPr>
            <a:r>
              <a:rPr lang="en-US" altLang="en-US" sz="4600">
                <a:ea typeface="ＭＳ Ｐゴシック" panose="020B0600070205080204" pitchFamily="34" charset="-128"/>
              </a:rPr>
              <a:t>More</a:t>
            </a:r>
            <a:br>
              <a:rPr lang="en-US" altLang="en-US" sz="4600">
                <a:ea typeface="ＭＳ Ｐゴシック" panose="020B0600070205080204" pitchFamily="34" charset="-128"/>
              </a:rPr>
            </a:br>
            <a:r>
              <a:rPr lang="en-US" altLang="en-US" sz="5400">
                <a:ea typeface="ＭＳ Ｐゴシック" panose="020B0600070205080204" pitchFamily="34" charset="-128"/>
              </a:rPr>
              <a:t>React</a:t>
            </a:r>
          </a:p>
        </p:txBody>
      </p:sp>
      <p:pic>
        <p:nvPicPr>
          <p:cNvPr id="1026" name="Picture 2" descr="Best ReactJS Course &amp;Certification in Cochin | Get Started with React ...">
            <a:extLst>
              <a:ext uri="{FF2B5EF4-FFF2-40B4-BE49-F238E27FC236}">
                <a16:creationId xmlns:a16="http://schemas.microsoft.com/office/drawing/2014/main" id="{4214C55D-38CA-46B2-0F60-64DCEB8B49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79" t="7512" r="17371" b="28639"/>
          <a:stretch>
            <a:fillRect/>
          </a:stretch>
        </p:blipFill>
        <p:spPr bwMode="auto">
          <a:xfrm>
            <a:off x="8458200" y="2133600"/>
            <a:ext cx="1752600" cy="1752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7850E52-2AAC-42E5-9EA2-41D2B5430E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914400"/>
          </a:xfrm>
        </p:spPr>
        <p:txBody>
          <a:bodyPr/>
          <a:lstStyle/>
          <a:p>
            <a:pPr algn="ctr"/>
            <a:r>
              <a:rPr lang="en-US" altLang="en-US" sz="4000"/>
              <a:t>ALERTS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1207C92-8513-4BC6-8343-7AB6F91DF2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52599"/>
            <a:ext cx="10820400" cy="4724395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altLang="en-US" sz="2400"/>
              <a:t>Term project proposals due 10/20</a:t>
            </a:r>
          </a:p>
          <a:p>
            <a:pPr>
              <a:lnSpc>
                <a:spcPts val="3000"/>
              </a:lnSpc>
            </a:pPr>
            <a:endParaRPr lang="en-US" altLang="en-US" sz="2400"/>
          </a:p>
          <a:p>
            <a:pPr>
              <a:lnSpc>
                <a:spcPts val="3000"/>
              </a:lnSpc>
            </a:pPr>
            <a:r>
              <a:rPr lang="en-US" altLang="en-US" sz="2400"/>
              <a:t>Small Project #4 available</a:t>
            </a:r>
          </a:p>
          <a:p>
            <a:pPr>
              <a:lnSpc>
                <a:spcPts val="3000"/>
              </a:lnSpc>
            </a:pPr>
            <a:endParaRPr lang="en-US" altLang="en-US" sz="240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761F5F3-83AB-4009-8728-88D3CAB01108}"/>
              </a:ext>
            </a:extLst>
          </p:cNvPr>
          <p:cNvCxnSpPr/>
          <p:nvPr/>
        </p:nvCxnSpPr>
        <p:spPr bwMode="auto">
          <a:xfrm>
            <a:off x="1524000" y="1371600"/>
            <a:ext cx="91440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6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7850E52-2AAC-42E5-9EA2-41D2B5430E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914400"/>
          </a:xfrm>
        </p:spPr>
        <p:txBody>
          <a:bodyPr/>
          <a:lstStyle/>
          <a:p>
            <a:pPr algn="ctr"/>
            <a:r>
              <a:rPr lang="en-US" altLang="en-US" sz="4000"/>
              <a:t>React Demo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1207C92-8513-4BC6-8343-7AB6F91DF2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52599"/>
            <a:ext cx="10820400" cy="4724395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altLang="en-US" sz="2000"/>
              <a:t>Building Tic-Tac-Toe from scratch: </a:t>
            </a:r>
            <a:r>
              <a:rPr lang="en-US" altLang="en-US" sz="2000">
                <a:hlinkClick r:id="rId3"/>
              </a:rPr>
              <a:t>https://react.dev/learn/tutorial-tic-tac-toe</a:t>
            </a:r>
            <a:endParaRPr lang="en-US" altLang="en-US" sz="2000"/>
          </a:p>
          <a:p>
            <a:pPr>
              <a:lnSpc>
                <a:spcPts val="3000"/>
              </a:lnSpc>
            </a:pPr>
            <a:endParaRPr lang="en-US" altLang="en-US" sz="2000"/>
          </a:p>
          <a:p>
            <a:pPr>
              <a:lnSpc>
                <a:spcPts val="3000"/>
              </a:lnSpc>
            </a:pPr>
            <a:r>
              <a:rPr lang="en-US" altLang="en-US" sz="2000"/>
              <a:t>Next time: React in the wild...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761F5F3-83AB-4009-8728-88D3CAB01108}"/>
              </a:ext>
            </a:extLst>
          </p:cNvPr>
          <p:cNvCxnSpPr/>
          <p:nvPr/>
        </p:nvCxnSpPr>
        <p:spPr bwMode="auto">
          <a:xfrm>
            <a:off x="1524000" y="1371600"/>
            <a:ext cx="91440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6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00113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theme/theme1.xml><?xml version="1.0" encoding="utf-8"?>
<a:theme xmlns:a="http://schemas.openxmlformats.org/drawingml/2006/main" name="Pixel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093A62"/>
      </a:lt2>
      <a:accent1>
        <a:srgbClr val="A0CFF6"/>
      </a:accent1>
      <a:accent2>
        <a:srgbClr val="A0CFF6"/>
      </a:accent2>
      <a:accent3>
        <a:srgbClr val="FFFFFF"/>
      </a:accent3>
      <a:accent4>
        <a:srgbClr val="000000"/>
      </a:accent4>
      <a:accent5>
        <a:srgbClr val="CEE6FA"/>
      </a:accent5>
      <a:accent6>
        <a:srgbClr val="CEE6FA"/>
      </a:accent6>
      <a:hlink>
        <a:srgbClr val="A0CFF6"/>
      </a:hlink>
      <a:folHlink>
        <a:srgbClr val="CEE6FA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2601</TotalTime>
  <Words>38</Words>
  <Application>Microsoft Office PowerPoint</Application>
  <PresentationFormat>Widescreen</PresentationFormat>
  <Paragraphs>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ＭＳ Ｐゴシック</vt:lpstr>
      <vt:lpstr>Arial</vt:lpstr>
      <vt:lpstr>Arial Black</vt:lpstr>
      <vt:lpstr>Calibri</vt:lpstr>
      <vt:lpstr>Times New Roman</vt:lpstr>
      <vt:lpstr>Wingdings</vt:lpstr>
      <vt:lpstr>Pixel</vt:lpstr>
      <vt:lpstr>More React</vt:lpstr>
      <vt:lpstr>ALERTS</vt:lpstr>
      <vt:lpstr>React Demo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HTML5</dc:title>
  <dc:creator>highschoolwebdesign.com</dc:creator>
  <cp:lastModifiedBy>Stucki, David</cp:lastModifiedBy>
  <cp:revision>163</cp:revision>
  <dcterms:created xsi:type="dcterms:W3CDTF">2007-02-14T21:12:53Z</dcterms:created>
  <dcterms:modified xsi:type="dcterms:W3CDTF">2025-10-10T01:18:08Z</dcterms:modified>
</cp:coreProperties>
</file>