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81"/>
  </p:normalViewPr>
  <p:slideViewPr>
    <p:cSldViewPr snapToGrid="0" snapToObjects="1">
      <p:cViewPr varScale="1">
        <p:scale>
          <a:sx n="61" d="100"/>
          <a:sy n="61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179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1E8-1729-2746-804B-45662ABFE422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572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i="1">
                <a:solidFill>
                  <a:srgbClr val="FFFFFF"/>
                </a:solidFill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4000" i="1">
                <a:solidFill>
                  <a:srgbClr val="FFFFFF"/>
                </a:solidFill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4000" i="1">
                <a:solidFill>
                  <a:srgbClr val="FFFFFF"/>
                </a:solidFill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4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6" name="Google Shape;1046;p4"/>
          <p:cNvSpPr txBox="1"/>
          <p:nvPr/>
        </p:nvSpPr>
        <p:spPr>
          <a:xfrm>
            <a:off x="879900" y="552100"/>
            <a:ext cx="100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957733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4012351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7066968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9" name="Google Shape;2679;p9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953" name="Google Shape;2953;p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1D1D1B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946275"/>
            <a:ext cx="71956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  <a:ea typeface="Helvetica Neue" charset="0"/>
                <a:cs typeface="Helvetica Neue" charset="0"/>
              </a:rPr>
              <a:t>More JavaScript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66730" y="3602038"/>
            <a:ext cx="6977270" cy="1655762"/>
          </a:xfrm>
        </p:spPr>
        <p:txBody>
          <a:bodyPr/>
          <a:lstStyle/>
          <a:p>
            <a:pPr marL="76200" indent="0"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COMP 3700</a:t>
            </a:r>
          </a:p>
          <a:p>
            <a:pPr marL="76200" indent="0">
              <a:buNone/>
            </a:pPr>
            <a:endParaRPr lang="en-US">
              <a:solidFill>
                <a:schemeClr val="bg1">
                  <a:lumMod val="85000"/>
                </a:schemeClr>
              </a:solidFill>
              <a:latin typeface="Greyhou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E7CE-4920-59D7-169E-CE979DFE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Alerts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7094-D5C4-28B8-BAC1-949B4622C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2350200"/>
            <a:ext cx="9014800" cy="4116000"/>
          </a:xfrm>
        </p:spPr>
        <p:txBody>
          <a:bodyPr/>
          <a:lstStyle/>
          <a:p>
            <a:r>
              <a:rPr lang="en-US" dirty="0"/>
              <a:t>Presentation schedule &amp; assignment details on website</a:t>
            </a:r>
          </a:p>
          <a:p>
            <a:r>
              <a:rPr lang="en-US" dirty="0"/>
              <a:t>Small project #2 due Wednesday</a:t>
            </a:r>
          </a:p>
          <a:p>
            <a:r>
              <a:rPr lang="en-US" dirty="0"/>
              <a:t>Small project #3 will be available on Wednesday</a:t>
            </a:r>
          </a:p>
          <a:p>
            <a:r>
              <a:rPr lang="en-US" dirty="0"/>
              <a:t>Quizzes!!</a:t>
            </a:r>
          </a:p>
        </p:txBody>
      </p:sp>
    </p:spTree>
    <p:extLst>
      <p:ext uri="{BB962C8B-B14F-4D97-AF65-F5344CB8AC3E}">
        <p14:creationId xmlns:p14="http://schemas.microsoft.com/office/powerpoint/2010/main" val="36768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47B1B-25B3-BC7B-51B5-89E5BD05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-6931" y="0"/>
            <a:ext cx="9535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2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8738A-638A-5428-E0B1-4B5250BF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0060" y="0"/>
            <a:ext cx="942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2A46D-9B9C-9154-A6DA-4EA9698E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" y="0"/>
            <a:ext cx="9983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4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034B4-2FE5-320F-731E-392DE163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34723" y="0"/>
            <a:ext cx="9473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5FA01-97E2-63D1-95CF-FD2D4AD6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9192" y="0"/>
            <a:ext cx="951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792AA-432E-480B-7E23-5C05D3B0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80"/>
          <a:stretch>
            <a:fillRect/>
          </a:stretch>
        </p:blipFill>
        <p:spPr>
          <a:xfrm>
            <a:off x="268013" y="378701"/>
            <a:ext cx="7394028" cy="63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1016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29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Dosis</vt:lpstr>
      <vt:lpstr>Dosis ExtraLight</vt:lpstr>
      <vt:lpstr>Greyhound</vt:lpstr>
      <vt:lpstr>Titillium Web Light</vt:lpstr>
      <vt:lpstr>Mowbray template</vt:lpstr>
      <vt:lpstr>More JavaScript</vt:lpstr>
      <vt:lpstr>Alerts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Stucki, David</cp:lastModifiedBy>
  <cp:revision>345</cp:revision>
  <dcterms:created xsi:type="dcterms:W3CDTF">2017-01-17T11:28:49Z</dcterms:created>
  <dcterms:modified xsi:type="dcterms:W3CDTF">2025-09-15T12:47:57Z</dcterms:modified>
</cp:coreProperties>
</file>