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4D592-4D04-45BB-9204-68346EC20953}" v="30" dt="2023-11-10T16:23:12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09030e9b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09030e9b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95d88ca0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95d88ca0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09030e9b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09030e9b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95d88ca0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95d88ca0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09030e9b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09030e9b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09030e9b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09030e9b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09030e9b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09030e9b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95d88ca0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95d88ca0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09030e9b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09030e9b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09030e9b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09030e9b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09030e9b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09030e9b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09030e9b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09030e9b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plilearn.com/what-is-r-article" TargetMode="External"/><Relationship Id="rId3" Type="http://schemas.openxmlformats.org/officeDocument/2006/relationships/hyperlink" Target="https://www.r-project.org/" TargetMode="External"/><Relationship Id="rId7" Type="http://schemas.openxmlformats.org/officeDocument/2006/relationships/hyperlink" Target="https://www.datacamp.com/blog/python-vs-r-for-data-science-whats-the-differ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documentation.org/" TargetMode="External"/><Relationship Id="rId5" Type="http://schemas.openxmlformats.org/officeDocument/2006/relationships/hyperlink" Target="https://www.r-bloggers.com/2021/04/15-essential-packages-in-r-for-data-science/#:~:text=Essential%20Packages%20in%20R%201%201.%20ggplot2%20In,caret%20...%208%208.%20tidyverse%20...%20More%20items" TargetMode="External"/><Relationship Id="rId10" Type="http://schemas.openxmlformats.org/officeDocument/2006/relationships/hyperlink" Target="https://pathrise-splash-prod.herokuapp.com/guides/python-vs-r-data-science-languages-to-master/" TargetMode="External"/><Relationship Id="rId4" Type="http://schemas.openxmlformats.org/officeDocument/2006/relationships/hyperlink" Target="https://thedatastudent.com/a-short-history-of-r-r-studio/" TargetMode="External"/><Relationship Id="rId9" Type="http://schemas.openxmlformats.org/officeDocument/2006/relationships/hyperlink" Target="https://www.w3schools.com/r/default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469675"/>
            <a:ext cx="49431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4079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Nguyen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51448" cy="22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 and Python War whose better?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R: Is built mainly for statisticians and leans more heavily into statistical models and specialized analytics. People use R for deep statistical analysis, with just a couple lines of code, to create graph visualization.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Python: Is a multi-purpose language, like C++ and Java. People use Python to work on data analysis or use machine learning in a scalable production environments.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725" y="3388184"/>
            <a:ext cx="4486275" cy="17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are good, better than SPSS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075" y="1322575"/>
            <a:ext cx="6009830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311725" y="1620350"/>
            <a:ext cx="59445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https://www.r-project.org/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https://thedatastudent.com/a-short-history-of-r-r-studio/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https://www.r-bloggers.com/2021/04/15-essential-packages-in-r-for-data-science/#:~:text=Essential%20Packages%20in%20R%201%201.%20ggplot2%20In,caret%20...%208%208.%20tidyverse%20...%20More%20items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https://www.rdocumentation.org/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https://www.datacamp.com/blog/python-vs-r-for-data-science-whats-the-difference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https://www.simplilearn.com/what-is-r-article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https://www.w3schools.com/r/default.asp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https://pathrise-splash-prod.herokuapp.com/guides/python-vs-r-data-science-languages-to-master/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515850" y="1606775"/>
            <a:ext cx="83424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R?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11725" y="1589375"/>
            <a:ext cx="5944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 a programming language and free software environment designed for statistical computing and graphics. It is widely used among statistician and data minors for developing statistical software and data analysis.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20200" y="1534125"/>
            <a:ext cx="8703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1976:</a:t>
            </a:r>
            <a:r>
              <a:rPr lang="en"/>
              <a:t> Roots of R is traced back to the S programming language, which was developed by John Chambers and his colleagues at Bell Laboratories.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1991:</a:t>
            </a:r>
            <a:r>
              <a:rPr lang="en"/>
              <a:t> Ross Ihaka and Robert Gentleman at the University of Auckland, New Zealand, started working on R as a Project. Influenced by S, and aimed to make a open-source version of S.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1993:</a:t>
            </a:r>
            <a:r>
              <a:rPr lang="en"/>
              <a:t> First Public announcement of R was made by Robert and Ihaka in a paper at the Data Science Conference in Montpellier, France.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1995:</a:t>
            </a:r>
            <a:r>
              <a:rPr lang="en"/>
              <a:t> The R core group was formed to oversee the development of R. Prominent members include, Ross Ihaka, Robert Gentleman, and Martin Maechler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2000:</a:t>
            </a:r>
            <a:r>
              <a:rPr lang="en"/>
              <a:t> R 1.0.0 first official version release on February 29th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00" y="1085362"/>
            <a:ext cx="1923625" cy="12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601200" y="2371650"/>
            <a:ext cx="120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Ross Ihaka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850" y="1114150"/>
            <a:ext cx="1247314" cy="12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695850" y="2343150"/>
            <a:ext cx="17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Robert Gentleman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500" y="2743350"/>
            <a:ext cx="1542225" cy="15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62813" y="4285575"/>
            <a:ext cx="15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Martin Maechler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was created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11725" y="1640425"/>
            <a:ext cx="833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purpose for the development of R was to provide a statisticians and data analysts with a powerful tool for manipulating, analyzing and visualizing data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languages that influenced R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u="sng"/>
              <a:t>S</a:t>
            </a:r>
            <a:r>
              <a:rPr lang="en" u="sng"/>
              <a:t>:</a:t>
            </a:r>
            <a:r>
              <a:rPr lang="en"/>
              <a:t>  R was essentially an open-source implementation of the S programming language. R is technically a similar to S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u="sng"/>
              <a:t>Scheme: </a:t>
            </a:r>
            <a:r>
              <a:rPr lang="en"/>
              <a:t>R borrowed some of its features, such as lexical scoping and closures, from the Lisp programming language family, particularly from Scheme. Lexical scoping is a programming language feature used for managing variable access and binding.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311700" y="3319800"/>
            <a:ext cx="918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7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88" y="3429363"/>
            <a:ext cx="11525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use/purpose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311725" y="1632850"/>
            <a:ext cx="78990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Statistical Computing: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 a comprehensive and extensible platform for statistical analysis. Includes a wide amounts of statistical and mathematical techniques. Making it suitable for a rage of data analysis tasks.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Visualization: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Advance tools for data visualizations, which allows the user to create graphs, charts, and plots.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Manipulation: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Allows cleaning, transforming, aggregating, and merging datasets.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Community and Collaboration:  allows a vibrant community of users and developers to create packages and extensions to make R more powerful.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Reproducibility: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Allows the analysts to document their analyses and create reports that can be easily reproduced by others.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Flexibility and Extensibility: 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can create your own functions and packages to extend its capabilities.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many Packages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25" y="1167100"/>
            <a:ext cx="2984526" cy="37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total of </a:t>
            </a:r>
            <a:r>
              <a:rPr lang="en" sz="1198" b="1">
                <a:solidFill>
                  <a:srgbClr val="05192D"/>
                </a:solidFill>
              </a:rPr>
              <a:t>27,458+ R packages</a:t>
            </a:r>
            <a:r>
              <a:rPr lang="en" sz="1198">
                <a:solidFill>
                  <a:srgbClr val="05192D"/>
                </a:solidFill>
                <a:highlight>
                  <a:srgbClr val="FFFBF3"/>
                </a:highlight>
              </a:rPr>
              <a:t> </a:t>
            </a:r>
            <a:r>
              <a:rPr lang="en"/>
              <a:t>however, here are the Essential Packages … </a:t>
            </a:r>
            <a:endParaRPr/>
          </a:p>
          <a:p>
            <a:pPr marL="457200" lvl="0" indent="-29257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ggplot2</a:t>
            </a:r>
            <a:r>
              <a:rPr lang="en"/>
              <a:t> - visualization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ggraph</a:t>
            </a:r>
            <a:r>
              <a:rPr lang="en"/>
              <a:t> - The cooler ggplot2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tidyr</a:t>
            </a:r>
            <a:r>
              <a:rPr lang="en"/>
              <a:t> - tidy up your data, a evolution of Reshape2, considered tidy if each variable represents columns, and each row represents an observation.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dplyr </a:t>
            </a:r>
            <a:r>
              <a:rPr lang="en"/>
              <a:t>- to data wrangle and data analysis only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tidyquant</a:t>
            </a:r>
            <a:r>
              <a:rPr lang="en"/>
              <a:t> - deals with financial data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shiny</a:t>
            </a:r>
            <a:r>
              <a:rPr lang="en"/>
              <a:t> - Creates a interactive and nice web interface.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caret </a:t>
            </a:r>
            <a:r>
              <a:rPr lang="en"/>
              <a:t>- deals with classification and regression problems.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tidyverse - </a:t>
            </a:r>
            <a:r>
              <a:rPr lang="en"/>
              <a:t>for data manipulation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e1071</a:t>
            </a:r>
            <a:r>
              <a:rPr lang="en"/>
              <a:t> -  deals with clustering Fourier Transform, Naive bayes, SVM, etc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plotly</a:t>
            </a:r>
            <a:r>
              <a:rPr lang="en"/>
              <a:t> - used for interactive and high-quality graphs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knitr</a:t>
            </a:r>
            <a:r>
              <a:rPr lang="en"/>
              <a:t> -It’s reproducible, used for report creation, and integrates with various types of code structures like LaTeX, HTML, Markdown, LyX, etc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mlr3</a:t>
            </a:r>
            <a:r>
              <a:rPr lang="en"/>
              <a:t> -to do machine learning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xgboost</a:t>
            </a:r>
            <a:r>
              <a:rPr lang="en"/>
              <a:t> - implementation of the gradient boosting framework.</a:t>
            </a:r>
            <a:endParaRPr/>
          </a:p>
          <a:p>
            <a:pPr marL="457200" lvl="0" indent="-29257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xml</a:t>
            </a:r>
            <a:r>
              <a:rPr lang="en"/>
              <a:t> - web scraping or extracting data from online sources.</a:t>
            </a:r>
            <a:endParaRPr/>
          </a:p>
          <a:p>
            <a:pPr indent="-292100">
              <a:buSzPct val="100000"/>
            </a:pPr>
            <a:r>
              <a:rPr lang="en" b="1"/>
              <a:t>memer</a:t>
            </a:r>
            <a:r>
              <a:rPr lang="en" dirty="0"/>
              <a:t> - generates some dank  memes</a:t>
            </a:r>
          </a:p>
          <a:p>
            <a:pPr indent="-292100">
              <a:lnSpc>
                <a:spcPct val="114999"/>
              </a:lnSpc>
              <a:buSzPct val="100000"/>
            </a:pPr>
            <a:r>
              <a:rPr lang="en" b="1" err="1"/>
              <a:t>dadjoke</a:t>
            </a:r>
            <a:r>
              <a:rPr lang="en"/>
              <a:t> – Displays bad jokes only dads will enjoy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uses R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311725" y="1372200"/>
            <a:ext cx="7989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Fintech Companies (financial service)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Academic Research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Government (FDA, National Weather Service)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Retail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Social Media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 Journalism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11725" y="2757600"/>
            <a:ext cx="81720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Some specific examples.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Airbnb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Microsoft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Uber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Facebook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Ford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Twitter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IBM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American Express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HP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Paradigm</vt:lpstr>
      <vt:lpstr>PowerPoint Presentation</vt:lpstr>
      <vt:lpstr>What is R?</vt:lpstr>
      <vt:lpstr>History</vt:lpstr>
      <vt:lpstr>Why it was created</vt:lpstr>
      <vt:lpstr>Main languages that influenced R</vt:lpstr>
      <vt:lpstr>Intended use/purpose</vt:lpstr>
      <vt:lpstr>The many Packages</vt:lpstr>
      <vt:lpstr>Who uses R</vt:lpstr>
      <vt:lpstr>Demo</vt:lpstr>
      <vt:lpstr>The R and Python War whose better?</vt:lpstr>
      <vt:lpstr>Both are good, better than SPSS</vt:lpstr>
      <vt:lpstr>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7</cp:revision>
  <dcterms:modified xsi:type="dcterms:W3CDTF">2023-11-20T19:53:00Z</dcterms:modified>
</cp:coreProperties>
</file>