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61d3abb7d8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61d3abb7d8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9fa24b34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9fa24b34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1d3abb7d8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1d3abb7d8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1d3abb7d8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1d3abb7d8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61d3abb7d8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61d3abb7d8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61d3abb7d8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61d3abb7d8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a00695bbf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a00695bb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5F-6n_2XWR8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artpad.dev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linkedin.com/pulse/all-dart-programming-language-visual-web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 Stray</a:t>
            </a:r>
            <a:endParaRPr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2420" y="1892975"/>
            <a:ext cx="4131576" cy="310104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>
            <p:ph type="ctrTitle"/>
          </p:nvPr>
        </p:nvSpPr>
        <p:spPr>
          <a:xfrm>
            <a:off x="284000" y="1311900"/>
            <a:ext cx="5089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Dart: the programing </a:t>
            </a:r>
            <a:r>
              <a:rPr lang="en"/>
              <a:t>language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</a:t>
            </a:r>
            <a:endParaRPr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Created by Lars Bak and Kasper Lund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Unveiled</a:t>
            </a:r>
            <a:r>
              <a:rPr lang="en"/>
              <a:t> in Denmark October 10/12/2011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Was created to </a:t>
            </a:r>
            <a:r>
              <a:rPr lang="en"/>
              <a:t>compete with JavaScript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Inspired</a:t>
            </a:r>
            <a:r>
              <a:rPr lang="en"/>
              <a:t> by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C#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Java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Attributes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oriented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Classes based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Garbage collected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C-style syntax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Compiled to JavaScript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Both Ahead of time and just in time compiling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Dart Video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https://youtu.be/5F-6n_2XWR8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Usage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Dart runs on the a </a:t>
            </a:r>
            <a:r>
              <a:rPr lang="en"/>
              <a:t>command line</a:t>
            </a:r>
            <a:r>
              <a:rPr lang="en"/>
              <a:t> interface environment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Dart has standard </a:t>
            </a:r>
            <a:r>
              <a:rPr lang="en"/>
              <a:t>libraries</a:t>
            </a:r>
            <a:r>
              <a:rPr lang="en"/>
              <a:t> that allow users to write fully working system apps like web servers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Dart can deploy in six different ways </a:t>
            </a:r>
            <a:endParaRPr/>
          </a:p>
          <a:p>
            <a:pPr indent="-304958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Native Dart</a:t>
            </a:r>
            <a:endParaRPr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Dart Web</a:t>
            </a:r>
            <a:endParaRPr/>
          </a:p>
          <a:p>
            <a:pPr indent="-293211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n"/>
              <a:t>Javascript </a:t>
            </a:r>
            <a:endParaRPr/>
          </a:p>
          <a:p>
            <a:pPr indent="-293211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lang="en"/>
              <a:t>Flutter</a:t>
            </a:r>
            <a:endParaRPr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Angular Dart</a:t>
            </a:r>
            <a:endParaRPr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en"/>
              <a:t>Ect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https://dartpad.dev/</a:t>
            </a:r>
            <a:r>
              <a:rPr lang="en"/>
              <a:t>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https://www.linkedin.com/pulse/all-dart-programming-language-visual-webz/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