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66" r:id="rId5"/>
    <p:sldId id="259" r:id="rId6"/>
    <p:sldId id="257" r:id="rId7"/>
    <p:sldId id="261" r:id="rId8"/>
    <p:sldId id="268" r:id="rId9"/>
    <p:sldId id="26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stetter, Jacob" userId="951ae4c5-3ccf-43d4-82f5-2cd354de6e73" providerId="ADAL" clId="{5556830E-E273-427E-B19F-058FAFFD1E03}"/>
    <pc:docChg chg="modSld">
      <pc:chgData name="Ramstetter, Jacob" userId="951ae4c5-3ccf-43d4-82f5-2cd354de6e73" providerId="ADAL" clId="{5556830E-E273-427E-B19F-058FAFFD1E03}" dt="2023-11-01T17:11:46.677" v="0" actId="2711"/>
      <pc:docMkLst>
        <pc:docMk/>
      </pc:docMkLst>
      <pc:sldChg chg="modSp mod">
        <pc:chgData name="Ramstetter, Jacob" userId="951ae4c5-3ccf-43d4-82f5-2cd354de6e73" providerId="ADAL" clId="{5556830E-E273-427E-B19F-058FAFFD1E03}" dt="2023-11-01T17:11:46.677" v="0" actId="2711"/>
        <pc:sldMkLst>
          <pc:docMk/>
          <pc:sldMk cId="2725579587" sldId="260"/>
        </pc:sldMkLst>
        <pc:spChg chg="mod">
          <ac:chgData name="Ramstetter, Jacob" userId="951ae4c5-3ccf-43d4-82f5-2cd354de6e73" providerId="ADAL" clId="{5556830E-E273-427E-B19F-058FAFFD1E03}" dt="2023-11-01T17:11:46.677" v="0" actId="2711"/>
          <ac:spMkLst>
            <pc:docMk/>
            <pc:sldMk cId="2725579587" sldId="260"/>
            <ac:spMk id="3" creationId="{88DFAC10-2567-86BA-F815-6F27503399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7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6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2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2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C1E877-B62A-4CD5-939C-DB4B461C153F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D1FEB21-8473-4B0D-88BE-18AFDD4B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3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xcell.com/blog/12-things-must-know-kotl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bcgdv-engineering/building-a-full-stack-web-app-in-kotlin-af8e8fe1f5dc" TargetMode="External"/><Relationship Id="rId5" Type="http://schemas.openxmlformats.org/officeDocument/2006/relationships/hyperlink" Target="https://developer.android.com/kotlin/overview" TargetMode="External"/><Relationship Id="rId4" Type="http://schemas.openxmlformats.org/officeDocument/2006/relationships/hyperlink" Target="https://www.programiz.com/kotlin-programming/examples/add-numb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bcgdv-engineering/building-a-full-stack-web-app-in-kotlin-af8e8fe1f5d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 Best books to learn Kotlin programming language">
            <a:extLst>
              <a:ext uri="{FF2B5EF4-FFF2-40B4-BE49-F238E27FC236}">
                <a16:creationId xmlns:a16="http://schemas.microsoft.com/office/drawing/2014/main" id="{7CFBC884-7F88-7878-5BDE-13DFF5A84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r="3915" b="-3"/>
          <a:stretch/>
        </p:blipFill>
        <p:spPr bwMode="auto">
          <a:xfrm>
            <a:off x="20" y="-11728"/>
            <a:ext cx="12191980" cy="6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E0115BC-40B7-52A0-1C12-5D27DAFC5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1" y="5656912"/>
            <a:ext cx="8708241" cy="775635"/>
          </a:xfrm>
        </p:spPr>
        <p:txBody>
          <a:bodyPr>
            <a:normAutofit/>
          </a:bodyPr>
          <a:lstStyle/>
          <a:p>
            <a:pPr algn="l"/>
            <a:r>
              <a:rPr lang="en-US" sz="1400">
                <a:solidFill>
                  <a:srgbClr val="FFFFFF"/>
                </a:solidFill>
              </a:rPr>
              <a:t>Jacob Ramstetter</a:t>
            </a:r>
          </a:p>
        </p:txBody>
      </p:sp>
    </p:spTree>
    <p:extLst>
      <p:ext uri="{BB962C8B-B14F-4D97-AF65-F5344CB8AC3E}">
        <p14:creationId xmlns:p14="http://schemas.microsoft.com/office/powerpoint/2010/main" val="135017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15A58-CEBC-7342-AC6E-B0E85D5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CF3B4-9FA7-3745-EABF-4A5D9249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866C-82EB-5A82-7596-2A9E20EB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41864"/>
            <a:ext cx="9905998" cy="420653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What is Kotlin? 12 Interesting Facts About Kotlin | </a:t>
            </a:r>
            <a:r>
              <a:rPr lang="en-US" dirty="0" err="1">
                <a:hlinkClick r:id="rId3"/>
              </a:rPr>
              <a:t>OpenXcell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Kotlin Program to Add Two Integers (programiz.com)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Kotlin overview  |  Android Developers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Building a full-stack web-app in Kotlin | by Ali Muzaffar | BCG Digital Ventures Engineering | Medium</a:t>
            </a:r>
            <a:endParaRPr lang="en-US" dirty="0"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64038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08DACE-89AC-C35A-A729-D283D904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CF82B-D631-3AB5-D6F8-9BAD7062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AC10-2567-86BA-F815-6F275033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oogle Sans Text"/>
              </a:rPr>
              <a:t>Named after Kotlin Island</a:t>
            </a:r>
          </a:p>
          <a:p>
            <a:r>
              <a:rPr lang="en-US" dirty="0">
                <a:latin typeface="Google Sans Text"/>
              </a:rPr>
              <a:t>Initial idea Created by JetBrains in 2011</a:t>
            </a:r>
          </a:p>
          <a:p>
            <a:r>
              <a:rPr lang="en-US" dirty="0">
                <a:latin typeface="Google Sans Text"/>
              </a:rPr>
              <a:t>New language for the JVM</a:t>
            </a:r>
          </a:p>
          <a:p>
            <a:r>
              <a:rPr lang="en-US" dirty="0">
                <a:latin typeface="Google Sans Text"/>
              </a:rPr>
              <a:t>Dmitry </a:t>
            </a:r>
            <a:r>
              <a:rPr lang="en-US" dirty="0" err="1">
                <a:latin typeface="Google Sans Text"/>
              </a:rPr>
              <a:t>Jemerov</a:t>
            </a:r>
            <a:r>
              <a:rPr lang="en-US" dirty="0">
                <a:latin typeface="Google Sans Text"/>
              </a:rPr>
              <a:t> sought features he couldn’t find in Java</a:t>
            </a:r>
          </a:p>
          <a:p>
            <a:r>
              <a:rPr lang="en-US" dirty="0">
                <a:latin typeface="Google Sans Text"/>
              </a:rPr>
              <a:t>Officially Released in 2016, with Google giving their full support in 2017</a:t>
            </a:r>
          </a:p>
        </p:txBody>
      </p:sp>
    </p:spTree>
    <p:extLst>
      <p:ext uri="{BB962C8B-B14F-4D97-AF65-F5344CB8AC3E}">
        <p14:creationId xmlns:p14="http://schemas.microsoft.com/office/powerpoint/2010/main" val="272557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E417-0375-3589-B9FD-4ABA69BA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F92C6-D044-4CBE-F768-CF322E05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👨🏻‍💻 Mi primera aplicación en Kotlin">
            <a:extLst>
              <a:ext uri="{FF2B5EF4-FFF2-40B4-BE49-F238E27FC236}">
                <a16:creationId xmlns:a16="http://schemas.microsoft.com/office/drawing/2014/main" id="{FF358B37-EEF6-6D83-025B-D7AC12939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11830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7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08DACE-89AC-C35A-A729-D283D904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CF82B-D631-3AB5-D6F8-9BAD7062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FAC10-2567-86BA-F815-6F275033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oogle Sans Text"/>
              </a:rPr>
              <a:t>Named after Kotlin Island</a:t>
            </a:r>
          </a:p>
          <a:p>
            <a:r>
              <a:rPr lang="en-US" dirty="0">
                <a:latin typeface="Google Sans Text"/>
              </a:rPr>
              <a:t>Initial idea Created by JetBrains in 2011</a:t>
            </a:r>
          </a:p>
          <a:p>
            <a:r>
              <a:rPr lang="en-US" dirty="0">
                <a:latin typeface="Google Sans Text"/>
              </a:rPr>
              <a:t>New language for the JVM</a:t>
            </a:r>
          </a:p>
          <a:p>
            <a:r>
              <a:rPr lang="en-US" dirty="0">
                <a:latin typeface="Google Sans Text"/>
              </a:rPr>
              <a:t>Dmitry </a:t>
            </a:r>
            <a:r>
              <a:rPr lang="en-US" dirty="0" err="1">
                <a:latin typeface="Google Sans Text"/>
              </a:rPr>
              <a:t>Jemerov</a:t>
            </a:r>
            <a:r>
              <a:rPr lang="en-US" dirty="0">
                <a:latin typeface="Google Sans Text"/>
              </a:rPr>
              <a:t> sought features he couldn’t find in Java</a:t>
            </a:r>
          </a:p>
          <a:p>
            <a:r>
              <a:rPr lang="en-US" dirty="0">
                <a:latin typeface="Google Sans Text"/>
              </a:rPr>
              <a:t>Officially Released in 2016, with Google giving their full support in 2017</a:t>
            </a:r>
          </a:p>
        </p:txBody>
      </p:sp>
    </p:spTree>
    <p:extLst>
      <p:ext uri="{BB962C8B-B14F-4D97-AF65-F5344CB8AC3E}">
        <p14:creationId xmlns:p14="http://schemas.microsoft.com/office/powerpoint/2010/main" val="301443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E06FE5-06F8-4B0C-504F-B17DB862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13002-1994-5998-623B-E36CB680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16DF191B-E8F7-8D54-5E41-FD93E5B1E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80" r="52953" b="-1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57D0-2DE6-E37A-6258-0FB2D1F5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1837679"/>
            <a:ext cx="7046844" cy="424507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Google Sans Text"/>
              </a:rPr>
              <a:t>open-source, statically-typed programming language that supports both object-oriented and functional programming</a:t>
            </a:r>
          </a:p>
          <a:p>
            <a:r>
              <a:rPr lang="en-US" b="0" i="0" dirty="0">
                <a:effectLst/>
                <a:latin typeface="Google Sans Text"/>
              </a:rPr>
              <a:t>similar syntax and concepts from other languages, including C#, Java, and Scala</a:t>
            </a:r>
            <a:endParaRPr lang="en-US" dirty="0">
              <a:latin typeface="Google Sans Text"/>
            </a:endParaRPr>
          </a:p>
          <a:p>
            <a:r>
              <a:rPr lang="en-US" dirty="0">
                <a:latin typeface="Google Sans Text"/>
              </a:rPr>
              <a:t>Not trying to be unique</a:t>
            </a:r>
          </a:p>
          <a:p>
            <a:r>
              <a:rPr lang="en-US" dirty="0">
                <a:latin typeface="Google Sans Text"/>
              </a:rPr>
              <a:t>Managed by Kotlin Foundation </a:t>
            </a:r>
          </a:p>
          <a:p>
            <a:r>
              <a:rPr lang="en-US" dirty="0">
                <a:latin typeface="Google Sans Text"/>
              </a:rPr>
              <a:t>Fully adopted by Google as the official language for Android development</a:t>
            </a:r>
          </a:p>
          <a:p>
            <a:r>
              <a:rPr lang="en-US" dirty="0">
                <a:latin typeface="Google Sans Text"/>
              </a:rPr>
              <a:t>It is designed to improve productivity in an ecosystem primarily dominated by Java and is fully interoperable with Java</a:t>
            </a:r>
          </a:p>
        </p:txBody>
      </p:sp>
    </p:spTree>
    <p:extLst>
      <p:ext uri="{BB962C8B-B14F-4D97-AF65-F5344CB8AC3E}">
        <p14:creationId xmlns:p14="http://schemas.microsoft.com/office/powerpoint/2010/main" val="125759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D5BBCC-C187-310B-9BC1-FE8AE9AB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779515E-F014-187E-77E9-5F729DE31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0133" y="643467"/>
            <a:ext cx="721173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3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15A58-CEBC-7342-AC6E-B0E85D5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CF3B4-9FA7-3745-EABF-4A5D9249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866C-82EB-5A82-7596-2A9E20EB4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oogle Sans Text"/>
              </a:rPr>
              <a:t>Widely Used in Android Application development </a:t>
            </a:r>
          </a:p>
          <a:p>
            <a:r>
              <a:rPr lang="en-US" dirty="0">
                <a:latin typeface="Google Sans Text"/>
              </a:rPr>
              <a:t>Full-Stack web-development </a:t>
            </a:r>
          </a:p>
          <a:p>
            <a:pPr lvl="1"/>
            <a:r>
              <a:rPr lang="en-US" dirty="0">
                <a:hlinkClick r:id="rId3"/>
              </a:rPr>
              <a:t>Building a full-stack web-app in Kotlin | by Ali Muzaffar | BCG Digital Ventures Engineering | Medium</a:t>
            </a:r>
            <a:endParaRPr lang="en-US" dirty="0">
              <a:latin typeface="Google Sans Text"/>
            </a:endParaRPr>
          </a:p>
          <a:p>
            <a:r>
              <a:rPr lang="en-US" dirty="0">
                <a:latin typeface="Google Sans Text"/>
              </a:rPr>
              <a:t>Data Science</a:t>
            </a:r>
          </a:p>
          <a:p>
            <a:r>
              <a:rPr lang="en-US" dirty="0">
                <a:latin typeface="Google Sans Text"/>
              </a:rPr>
              <a:t>Multi-platform Mobile development</a:t>
            </a:r>
          </a:p>
          <a:p>
            <a:r>
              <a:rPr lang="en-US" dirty="0">
                <a:latin typeface="Google Sans Text"/>
              </a:rPr>
              <a:t>Used at Netflix, Amazon, Uber, Foursquare</a:t>
            </a:r>
          </a:p>
          <a:p>
            <a:endParaRPr lang="en-US" dirty="0">
              <a:latin typeface="Google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154812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15A58-CEBC-7342-AC6E-B0E85D54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CF3B4-9FA7-3745-EABF-4A5D9249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866C-82EB-5A82-7596-2A9E20EB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41864"/>
            <a:ext cx="9905998" cy="420653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oogle Sans Text"/>
              </a:rPr>
              <a:t>concise, saving time that you’d otherwise spend writing boilerplate code in Java.</a:t>
            </a:r>
          </a:p>
          <a:p>
            <a:r>
              <a:rPr lang="en-US" dirty="0">
                <a:latin typeface="Google Sans Text"/>
              </a:rPr>
              <a:t>You can convert a Java file into a Kotlin file with just a script.</a:t>
            </a:r>
          </a:p>
          <a:p>
            <a:r>
              <a:rPr lang="en-US" dirty="0">
                <a:latin typeface="Google Sans Text"/>
              </a:rPr>
              <a:t>has no runtime overhead. </a:t>
            </a:r>
          </a:p>
          <a:p>
            <a:r>
              <a:rPr lang="en-US" dirty="0">
                <a:latin typeface="Google Sans Text"/>
              </a:rPr>
              <a:t>Kotlin has a large community. </a:t>
            </a:r>
          </a:p>
          <a:p>
            <a:r>
              <a:rPr lang="en-US" dirty="0">
                <a:latin typeface="Google Sans Text"/>
              </a:rPr>
              <a:t>Kotlin streamlines asynchronous programming. Making network and database calls asynchronously in Java is clumsy and painful</a:t>
            </a:r>
          </a:p>
          <a:p>
            <a:r>
              <a:rPr lang="en-US" dirty="0">
                <a:latin typeface="Google Sans Text"/>
              </a:rPr>
              <a:t>handles nulls. you can add a simple operator to variables that may be null to prevent these crashes.</a:t>
            </a:r>
          </a:p>
          <a:p>
            <a:r>
              <a:rPr lang="en-US" dirty="0">
                <a:latin typeface="Google Sans Text"/>
              </a:rPr>
              <a:t>Kotlin can run on multiple platforms. Kotlin can run anywhere Java runs, so you can use it to build cross-platform apps.</a:t>
            </a:r>
          </a:p>
          <a:p>
            <a:r>
              <a:rPr lang="en-US" dirty="0">
                <a:latin typeface="Google Sans Text"/>
              </a:rPr>
              <a:t>It’s easy to switch to Kotlin. Kotlin is fully compatible with Java, so you don’t have to change all your code at once. </a:t>
            </a:r>
          </a:p>
        </p:txBody>
      </p:sp>
    </p:spTree>
    <p:extLst>
      <p:ext uri="{BB962C8B-B14F-4D97-AF65-F5344CB8AC3E}">
        <p14:creationId xmlns:p14="http://schemas.microsoft.com/office/powerpoint/2010/main" val="253386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9D958A-6D5D-C1F6-852E-AF1257BB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5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2C1DD-EAAA-618B-0728-2EE7A9DA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2" y="2476500"/>
            <a:ext cx="3279667" cy="1905000"/>
          </a:xfrm>
        </p:spPr>
        <p:txBody>
          <a:bodyPr/>
          <a:lstStyle/>
          <a:p>
            <a:pPr algn="ctr"/>
            <a:r>
              <a:rPr lang="en-US" dirty="0"/>
              <a:t>“Fun” Example</a:t>
            </a:r>
          </a:p>
        </p:txBody>
      </p:sp>
    </p:spTree>
    <p:extLst>
      <p:ext uri="{BB962C8B-B14F-4D97-AF65-F5344CB8AC3E}">
        <p14:creationId xmlns:p14="http://schemas.microsoft.com/office/powerpoint/2010/main" val="3224910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2799</TotalTime>
  <Words>364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Google Sans Text</vt:lpstr>
      <vt:lpstr>Mesh</vt:lpstr>
      <vt:lpstr>PowerPoint Presentation</vt:lpstr>
      <vt:lpstr>History</vt:lpstr>
      <vt:lpstr>PowerPoint Presentation</vt:lpstr>
      <vt:lpstr>History</vt:lpstr>
      <vt:lpstr>Overview</vt:lpstr>
      <vt:lpstr>PowerPoint Presentation</vt:lpstr>
      <vt:lpstr>Applications</vt:lpstr>
      <vt:lpstr>Advantages</vt:lpstr>
      <vt:lpstr>“Fun” Example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Ramstetter, Jacob</dc:creator>
  <cp:lastModifiedBy>Ramstetter, Jacob</cp:lastModifiedBy>
  <cp:revision>1</cp:revision>
  <dcterms:created xsi:type="dcterms:W3CDTF">2023-10-30T18:32:38Z</dcterms:created>
  <dcterms:modified xsi:type="dcterms:W3CDTF">2023-11-01T17:11:55Z</dcterms:modified>
</cp:coreProperties>
</file>