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934554-0649-483E-B453-200698604986}" v="582" dt="2023-11-20T14:24:15.3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>
        <p:scale>
          <a:sx n="80" d="100"/>
          <a:sy n="80" d="100"/>
        </p:scale>
        <p:origin x="288" y="2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uhardt, Zane" userId="89da7d81-88b6-434e-9647-f8d013df810c" providerId="ADAL" clId="{D0934554-0649-483E-B453-200698604986}"/>
    <pc:docChg chg="undo custSel addSld delSld modSld addMainMaster delMainMaster modMainMaster">
      <pc:chgData name="Neuhardt, Zane" userId="89da7d81-88b6-434e-9647-f8d013df810c" providerId="ADAL" clId="{D0934554-0649-483E-B453-200698604986}" dt="2023-11-20T14:26:01.102" v="3628" actId="20577"/>
      <pc:docMkLst>
        <pc:docMk/>
      </pc:docMkLst>
      <pc:sldChg chg="addSp delSp modSp mod modTransition setBg modClrScheme chgLayout">
        <pc:chgData name="Neuhardt, Zane" userId="89da7d81-88b6-434e-9647-f8d013df810c" providerId="ADAL" clId="{D0934554-0649-483E-B453-200698604986}" dt="2023-11-20T14:24:15.368" v="3594"/>
        <pc:sldMkLst>
          <pc:docMk/>
          <pc:sldMk cId="1653808379" sldId="256"/>
        </pc:sldMkLst>
        <pc:spChg chg="mod">
          <ac:chgData name="Neuhardt, Zane" userId="89da7d81-88b6-434e-9647-f8d013df810c" providerId="ADAL" clId="{D0934554-0649-483E-B453-200698604986}" dt="2023-11-20T14:23:55.875" v="3593"/>
          <ac:spMkLst>
            <pc:docMk/>
            <pc:sldMk cId="1653808379" sldId="256"/>
            <ac:spMk id="2" creationId="{1C998CA9-3BBD-9940-8E97-7F1D9608F25A}"/>
          </ac:spMkLst>
        </pc:spChg>
        <pc:spChg chg="mod">
          <ac:chgData name="Neuhardt, Zane" userId="89da7d81-88b6-434e-9647-f8d013df810c" providerId="ADAL" clId="{D0934554-0649-483E-B453-200698604986}" dt="2023-11-20T14:23:07.321" v="3591" actId="1076"/>
          <ac:spMkLst>
            <pc:docMk/>
            <pc:sldMk cId="1653808379" sldId="256"/>
            <ac:spMk id="3" creationId="{2BF90BB0-31E6-9F47-B98E-DB8F133291AD}"/>
          </ac:spMkLst>
        </pc:spChg>
        <pc:spChg chg="add del">
          <ac:chgData name="Neuhardt, Zane" userId="89da7d81-88b6-434e-9647-f8d013df810c" providerId="ADAL" clId="{D0934554-0649-483E-B453-200698604986}" dt="2023-11-01T14:24:01.864" v="140" actId="26606"/>
          <ac:spMkLst>
            <pc:docMk/>
            <pc:sldMk cId="1653808379" sldId="256"/>
            <ac:spMk id="1028" creationId="{A5D0B0D3-D735-4619-AA45-B57B791E1744}"/>
          </ac:spMkLst>
        </pc:spChg>
        <pc:spChg chg="add del">
          <ac:chgData name="Neuhardt, Zane" userId="89da7d81-88b6-434e-9647-f8d013df810c" providerId="ADAL" clId="{D0934554-0649-483E-B453-200698604986}" dt="2023-11-01T14:24:01.864" v="140" actId="26606"/>
          <ac:spMkLst>
            <pc:docMk/>
            <pc:sldMk cId="1653808379" sldId="256"/>
            <ac:spMk id="1029" creationId="{3D505D40-32E9-4C48-81F8-AD80433BE6B7}"/>
          </ac:spMkLst>
        </pc:spChg>
        <pc:spChg chg="add del">
          <ac:chgData name="Neuhardt, Zane" userId="89da7d81-88b6-434e-9647-f8d013df810c" providerId="ADAL" clId="{D0934554-0649-483E-B453-200698604986}" dt="2023-11-01T14:23:22.982" v="137" actId="26606"/>
          <ac:spMkLst>
            <pc:docMk/>
            <pc:sldMk cId="1653808379" sldId="256"/>
            <ac:spMk id="1031" creationId="{362D44EE-C852-4460-B8B5-C4F2BC20510C}"/>
          </ac:spMkLst>
        </pc:spChg>
        <pc:spChg chg="add del">
          <ac:chgData name="Neuhardt, Zane" userId="89da7d81-88b6-434e-9647-f8d013df810c" providerId="ADAL" clId="{D0934554-0649-483E-B453-200698604986}" dt="2023-11-01T14:23:22.982" v="137" actId="26606"/>
          <ac:spMkLst>
            <pc:docMk/>
            <pc:sldMk cId="1653808379" sldId="256"/>
            <ac:spMk id="1033" creationId="{658970D8-8D1D-4B5C-894B-E871CC86543D}"/>
          </ac:spMkLst>
        </pc:spChg>
        <pc:spChg chg="add del">
          <ac:chgData name="Neuhardt, Zane" userId="89da7d81-88b6-434e-9647-f8d013df810c" providerId="ADAL" clId="{D0934554-0649-483E-B453-200698604986}" dt="2023-11-01T14:23:22.982" v="137" actId="26606"/>
          <ac:spMkLst>
            <pc:docMk/>
            <pc:sldMk cId="1653808379" sldId="256"/>
            <ac:spMk id="1035" creationId="{F227E5B6-9132-43CA-B503-37A18562ADF2}"/>
          </ac:spMkLst>
        </pc:spChg>
        <pc:spChg chg="add del">
          <ac:chgData name="Neuhardt, Zane" userId="89da7d81-88b6-434e-9647-f8d013df810c" providerId="ADAL" clId="{D0934554-0649-483E-B453-200698604986}" dt="2023-11-01T14:23:22.982" v="137" actId="26606"/>
          <ac:spMkLst>
            <pc:docMk/>
            <pc:sldMk cId="1653808379" sldId="256"/>
            <ac:spMk id="1037" creationId="{03C2051E-A88D-48E5-BACF-AAED17892722}"/>
          </ac:spMkLst>
        </pc:spChg>
        <pc:spChg chg="add del">
          <ac:chgData name="Neuhardt, Zane" userId="89da7d81-88b6-434e-9647-f8d013df810c" providerId="ADAL" clId="{D0934554-0649-483E-B453-200698604986}" dt="2023-11-01T14:23:22.982" v="137" actId="26606"/>
          <ac:spMkLst>
            <pc:docMk/>
            <pc:sldMk cId="1653808379" sldId="256"/>
            <ac:spMk id="1039" creationId="{7821A508-2985-4905-874A-527429BAABFA}"/>
          </ac:spMkLst>
        </pc:spChg>
        <pc:spChg chg="add del">
          <ac:chgData name="Neuhardt, Zane" userId="89da7d81-88b6-434e-9647-f8d013df810c" providerId="ADAL" clId="{D0934554-0649-483E-B453-200698604986}" dt="2023-11-01T14:23:22.982" v="137" actId="26606"/>
          <ac:spMkLst>
            <pc:docMk/>
            <pc:sldMk cId="1653808379" sldId="256"/>
            <ac:spMk id="1041" creationId="{D2929CB1-0E3C-4B2D-ADC5-0154FB33BA44}"/>
          </ac:spMkLst>
        </pc:spChg>
        <pc:spChg chg="add del">
          <ac:chgData name="Neuhardt, Zane" userId="89da7d81-88b6-434e-9647-f8d013df810c" providerId="ADAL" clId="{D0934554-0649-483E-B453-200698604986}" dt="2023-11-01T14:23:22.982" v="137" actId="26606"/>
          <ac:spMkLst>
            <pc:docMk/>
            <pc:sldMk cId="1653808379" sldId="256"/>
            <ac:spMk id="1043" creationId="{5F2F0C84-BE8C-4DC2-A6D3-30349A801D5C}"/>
          </ac:spMkLst>
        </pc:spChg>
        <pc:spChg chg="add del">
          <ac:chgData name="Neuhardt, Zane" userId="89da7d81-88b6-434e-9647-f8d013df810c" providerId="ADAL" clId="{D0934554-0649-483E-B453-200698604986}" dt="2023-11-01T14:23:15.856" v="135" actId="26606"/>
          <ac:spMkLst>
            <pc:docMk/>
            <pc:sldMk cId="1653808379" sldId="256"/>
            <ac:spMk id="1048" creationId="{277BCF1F-1E1C-40E7-A7B1-3F567EA7BFBE}"/>
          </ac:spMkLst>
        </pc:spChg>
        <pc:spChg chg="add del">
          <ac:chgData name="Neuhardt, Zane" userId="89da7d81-88b6-434e-9647-f8d013df810c" providerId="ADAL" clId="{D0934554-0649-483E-B453-200698604986}" dt="2023-11-01T14:23:15.856" v="135" actId="26606"/>
          <ac:spMkLst>
            <pc:docMk/>
            <pc:sldMk cId="1653808379" sldId="256"/>
            <ac:spMk id="1050" creationId="{44ECD5E8-3FCB-41DC-8B77-590D5265A99C}"/>
          </ac:spMkLst>
        </pc:spChg>
        <pc:spChg chg="add del">
          <ac:chgData name="Neuhardt, Zane" userId="89da7d81-88b6-434e-9647-f8d013df810c" providerId="ADAL" clId="{D0934554-0649-483E-B453-200698604986}" dt="2023-11-01T14:23:15.856" v="135" actId="26606"/>
          <ac:spMkLst>
            <pc:docMk/>
            <pc:sldMk cId="1653808379" sldId="256"/>
            <ac:spMk id="1052" creationId="{ECE001FA-02B8-4073-B3B1-6BB414E19D97}"/>
          </ac:spMkLst>
        </pc:spChg>
        <pc:spChg chg="add del">
          <ac:chgData name="Neuhardt, Zane" userId="89da7d81-88b6-434e-9647-f8d013df810c" providerId="ADAL" clId="{D0934554-0649-483E-B453-200698604986}" dt="2023-11-01T14:23:15.856" v="135" actId="26606"/>
          <ac:spMkLst>
            <pc:docMk/>
            <pc:sldMk cId="1653808379" sldId="256"/>
            <ac:spMk id="1054" creationId="{4DDD66E1-3885-409E-A90C-365AFEC05DB7}"/>
          </ac:spMkLst>
        </pc:spChg>
        <pc:spChg chg="add del">
          <ac:chgData name="Neuhardt, Zane" userId="89da7d81-88b6-434e-9647-f8d013df810c" providerId="ADAL" clId="{D0934554-0649-483E-B453-200698604986}" dt="2023-11-01T14:24:02.788" v="142" actId="26606"/>
          <ac:spMkLst>
            <pc:docMk/>
            <pc:sldMk cId="1653808379" sldId="256"/>
            <ac:spMk id="1057" creationId="{33E93247-6229-44AB-A550-739E971E690B}"/>
          </ac:spMkLst>
        </pc:spChg>
        <pc:spChg chg="add del">
          <ac:chgData name="Neuhardt, Zane" userId="89da7d81-88b6-434e-9647-f8d013df810c" providerId="ADAL" clId="{D0934554-0649-483E-B453-200698604986}" dt="2023-11-01T14:22:28.273" v="108" actId="26606"/>
          <ac:spMkLst>
            <pc:docMk/>
            <pc:sldMk cId="1653808379" sldId="256"/>
            <ac:spMk id="1059" creationId="{7B025072-E01B-4B67-9FEC-40245C2E8EF1}"/>
          </ac:spMkLst>
        </pc:spChg>
        <pc:spChg chg="add del">
          <ac:chgData name="Neuhardt, Zane" userId="89da7d81-88b6-434e-9647-f8d013df810c" providerId="ADAL" clId="{D0934554-0649-483E-B453-200698604986}" dt="2023-11-01T14:22:28.273" v="108" actId="26606"/>
          <ac:spMkLst>
            <pc:docMk/>
            <pc:sldMk cId="1653808379" sldId="256"/>
            <ac:spMk id="1061" creationId="{6A4F0B81-FBE9-45D5-A21C-2617BA5A7ED6}"/>
          </ac:spMkLst>
        </pc:spChg>
        <pc:spChg chg="add">
          <ac:chgData name="Neuhardt, Zane" userId="89da7d81-88b6-434e-9647-f8d013df810c" providerId="ADAL" clId="{D0934554-0649-483E-B453-200698604986}" dt="2023-11-01T14:24:02.848" v="143" actId="26606"/>
          <ac:spMkLst>
            <pc:docMk/>
            <pc:sldMk cId="1653808379" sldId="256"/>
            <ac:spMk id="1062" creationId="{8C37C960-91F5-4F61-B2CD-8A037920720B}"/>
          </ac:spMkLst>
        </pc:spChg>
        <pc:spChg chg="add del">
          <ac:chgData name="Neuhardt, Zane" userId="89da7d81-88b6-434e-9647-f8d013df810c" providerId="ADAL" clId="{D0934554-0649-483E-B453-200698604986}" dt="2023-11-01T14:22:28.273" v="108" actId="26606"/>
          <ac:spMkLst>
            <pc:docMk/>
            <pc:sldMk cId="1653808379" sldId="256"/>
            <ac:spMk id="1063" creationId="{7DC6A6BB-6A4E-4C14-B3A7-38DE9DA93EE5}"/>
          </ac:spMkLst>
        </pc:spChg>
        <pc:spChg chg="add del">
          <ac:chgData name="Neuhardt, Zane" userId="89da7d81-88b6-434e-9647-f8d013df810c" providerId="ADAL" clId="{D0934554-0649-483E-B453-200698604986}" dt="2023-11-01T14:22:30.156" v="110" actId="26606"/>
          <ac:spMkLst>
            <pc:docMk/>
            <pc:sldMk cId="1653808379" sldId="256"/>
            <ac:spMk id="1065" creationId="{FB534102-B682-4B21-AE32-7A849FDC8776}"/>
          </ac:spMkLst>
        </pc:spChg>
        <pc:spChg chg="add del">
          <ac:chgData name="Neuhardt, Zane" userId="89da7d81-88b6-434e-9647-f8d013df810c" providerId="ADAL" clId="{D0934554-0649-483E-B453-200698604986}" dt="2023-11-01T14:22:30.156" v="110" actId="26606"/>
          <ac:spMkLst>
            <pc:docMk/>
            <pc:sldMk cId="1653808379" sldId="256"/>
            <ac:spMk id="1066" creationId="{44B7B83B-2011-4CE7-8056-016659805733}"/>
          </ac:spMkLst>
        </pc:spChg>
        <pc:spChg chg="add del">
          <ac:chgData name="Neuhardt, Zane" userId="89da7d81-88b6-434e-9647-f8d013df810c" providerId="ADAL" clId="{D0934554-0649-483E-B453-200698604986}" dt="2023-11-01T14:22:30.156" v="110" actId="26606"/>
          <ac:spMkLst>
            <pc:docMk/>
            <pc:sldMk cId="1653808379" sldId="256"/>
            <ac:spMk id="1067" creationId="{5AECE3F6-DF59-45FF-9C05-00849569DF08}"/>
          </ac:spMkLst>
        </pc:spChg>
        <pc:spChg chg="add del">
          <ac:chgData name="Neuhardt, Zane" userId="89da7d81-88b6-434e-9647-f8d013df810c" providerId="ADAL" clId="{D0934554-0649-483E-B453-200698604986}" dt="2023-11-01T14:22:38.873" v="112" actId="26606"/>
          <ac:spMkLst>
            <pc:docMk/>
            <pc:sldMk cId="1653808379" sldId="256"/>
            <ac:spMk id="1069" creationId="{7C3A4D96-24DA-4848-8678-A9F8A593055A}"/>
          </ac:spMkLst>
        </pc:spChg>
        <pc:spChg chg="add del">
          <ac:chgData name="Neuhardt, Zane" userId="89da7d81-88b6-434e-9647-f8d013df810c" providerId="ADAL" clId="{D0934554-0649-483E-B453-200698604986}" dt="2023-11-01T14:22:38.873" v="112" actId="26606"/>
          <ac:spMkLst>
            <pc:docMk/>
            <pc:sldMk cId="1653808379" sldId="256"/>
            <ac:spMk id="1070" creationId="{58E8D982-8AAD-4F99-B54E-0A8DACFF7154}"/>
          </ac:spMkLst>
        </pc:spChg>
        <pc:spChg chg="add del">
          <ac:chgData name="Neuhardt, Zane" userId="89da7d81-88b6-434e-9647-f8d013df810c" providerId="ADAL" clId="{D0934554-0649-483E-B453-200698604986}" dt="2023-11-01T14:22:38.873" v="112" actId="26606"/>
          <ac:spMkLst>
            <pc:docMk/>
            <pc:sldMk cId="1653808379" sldId="256"/>
            <ac:spMk id="1071" creationId="{551626BB-3CCD-428F-812E-621EC1627EE8}"/>
          </ac:spMkLst>
        </pc:spChg>
        <pc:spChg chg="add del">
          <ac:chgData name="Neuhardt, Zane" userId="89da7d81-88b6-434e-9647-f8d013df810c" providerId="ADAL" clId="{D0934554-0649-483E-B453-200698604986}" dt="2023-11-01T14:22:39.919" v="114" actId="26606"/>
          <ac:spMkLst>
            <pc:docMk/>
            <pc:sldMk cId="1653808379" sldId="256"/>
            <ac:spMk id="1073" creationId="{FB534102-B682-4B21-AE32-7A849FDC8776}"/>
          </ac:spMkLst>
        </pc:spChg>
        <pc:spChg chg="add del">
          <ac:chgData name="Neuhardt, Zane" userId="89da7d81-88b6-434e-9647-f8d013df810c" providerId="ADAL" clId="{D0934554-0649-483E-B453-200698604986}" dt="2023-11-01T14:22:39.919" v="114" actId="26606"/>
          <ac:spMkLst>
            <pc:docMk/>
            <pc:sldMk cId="1653808379" sldId="256"/>
            <ac:spMk id="1074" creationId="{44B7B83B-2011-4CE7-8056-016659805733}"/>
          </ac:spMkLst>
        </pc:spChg>
        <pc:spChg chg="add del">
          <ac:chgData name="Neuhardt, Zane" userId="89da7d81-88b6-434e-9647-f8d013df810c" providerId="ADAL" clId="{D0934554-0649-483E-B453-200698604986}" dt="2023-11-01T14:22:39.919" v="114" actId="26606"/>
          <ac:spMkLst>
            <pc:docMk/>
            <pc:sldMk cId="1653808379" sldId="256"/>
            <ac:spMk id="1075" creationId="{5AECE3F6-DF59-45FF-9C05-00849569DF08}"/>
          </ac:spMkLst>
        </pc:spChg>
        <pc:spChg chg="add del">
          <ac:chgData name="Neuhardt, Zane" userId="89da7d81-88b6-434e-9647-f8d013df810c" providerId="ADAL" clId="{D0934554-0649-483E-B453-200698604986}" dt="2023-11-01T14:22:44.606" v="116" actId="26606"/>
          <ac:spMkLst>
            <pc:docMk/>
            <pc:sldMk cId="1653808379" sldId="256"/>
            <ac:spMk id="1077" creationId="{7B025072-E01B-4B67-9FEC-40245C2E8EF1}"/>
          </ac:spMkLst>
        </pc:spChg>
        <pc:spChg chg="add del">
          <ac:chgData name="Neuhardt, Zane" userId="89da7d81-88b6-434e-9647-f8d013df810c" providerId="ADAL" clId="{D0934554-0649-483E-B453-200698604986}" dt="2023-11-01T14:22:44.606" v="116" actId="26606"/>
          <ac:spMkLst>
            <pc:docMk/>
            <pc:sldMk cId="1653808379" sldId="256"/>
            <ac:spMk id="1078" creationId="{6A4F0B81-FBE9-45D5-A21C-2617BA5A7ED6}"/>
          </ac:spMkLst>
        </pc:spChg>
        <pc:spChg chg="add del">
          <ac:chgData name="Neuhardt, Zane" userId="89da7d81-88b6-434e-9647-f8d013df810c" providerId="ADAL" clId="{D0934554-0649-483E-B453-200698604986}" dt="2023-11-01T14:22:44.606" v="116" actId="26606"/>
          <ac:spMkLst>
            <pc:docMk/>
            <pc:sldMk cId="1653808379" sldId="256"/>
            <ac:spMk id="1079" creationId="{7DC6A6BB-6A4E-4C14-B3A7-38DE9DA93EE5}"/>
          </ac:spMkLst>
        </pc:spChg>
        <pc:spChg chg="add del">
          <ac:chgData name="Neuhardt, Zane" userId="89da7d81-88b6-434e-9647-f8d013df810c" providerId="ADAL" clId="{D0934554-0649-483E-B453-200698604986}" dt="2023-11-01T14:22:46.563" v="118" actId="26606"/>
          <ac:spMkLst>
            <pc:docMk/>
            <pc:sldMk cId="1653808379" sldId="256"/>
            <ac:spMk id="1081" creationId="{B4D76AD4-46EF-41EC-95E4-3825DE408BF8}"/>
          </ac:spMkLst>
        </pc:spChg>
        <pc:spChg chg="add del">
          <ac:chgData name="Neuhardt, Zane" userId="89da7d81-88b6-434e-9647-f8d013df810c" providerId="ADAL" clId="{D0934554-0649-483E-B453-200698604986}" dt="2023-11-01T14:22:46.563" v="118" actId="26606"/>
          <ac:spMkLst>
            <pc:docMk/>
            <pc:sldMk cId="1653808379" sldId="256"/>
            <ac:spMk id="1082" creationId="{4C66C5CF-328D-484D-9FF5-E73D0F58EC26}"/>
          </ac:spMkLst>
        </pc:spChg>
        <pc:spChg chg="add del">
          <ac:chgData name="Neuhardt, Zane" userId="89da7d81-88b6-434e-9647-f8d013df810c" providerId="ADAL" clId="{D0934554-0649-483E-B453-200698604986}" dt="2023-11-01T14:22:46.563" v="118" actId="26606"/>
          <ac:spMkLst>
            <pc:docMk/>
            <pc:sldMk cId="1653808379" sldId="256"/>
            <ac:spMk id="1083" creationId="{C08C1309-81A7-4B31-9D5C-F1D2D0AD11E7}"/>
          </ac:spMkLst>
        </pc:spChg>
        <pc:spChg chg="add del">
          <ac:chgData name="Neuhardt, Zane" userId="89da7d81-88b6-434e-9647-f8d013df810c" providerId="ADAL" clId="{D0934554-0649-483E-B453-200698604986}" dt="2023-11-01T14:22:47.657" v="120" actId="26606"/>
          <ac:spMkLst>
            <pc:docMk/>
            <pc:sldMk cId="1653808379" sldId="256"/>
            <ac:spMk id="1085" creationId="{FB534102-B682-4B21-AE32-7A849FDC8776}"/>
          </ac:spMkLst>
        </pc:spChg>
        <pc:spChg chg="add del">
          <ac:chgData name="Neuhardt, Zane" userId="89da7d81-88b6-434e-9647-f8d013df810c" providerId="ADAL" clId="{D0934554-0649-483E-B453-200698604986}" dt="2023-11-01T14:22:47.657" v="120" actId="26606"/>
          <ac:spMkLst>
            <pc:docMk/>
            <pc:sldMk cId="1653808379" sldId="256"/>
            <ac:spMk id="1086" creationId="{44B7B83B-2011-4CE7-8056-016659805733}"/>
          </ac:spMkLst>
        </pc:spChg>
        <pc:spChg chg="add del">
          <ac:chgData name="Neuhardt, Zane" userId="89da7d81-88b6-434e-9647-f8d013df810c" providerId="ADAL" clId="{D0934554-0649-483E-B453-200698604986}" dt="2023-11-01T14:22:47.657" v="120" actId="26606"/>
          <ac:spMkLst>
            <pc:docMk/>
            <pc:sldMk cId="1653808379" sldId="256"/>
            <ac:spMk id="1087" creationId="{5AECE3F6-DF59-45FF-9C05-00849569DF08}"/>
          </ac:spMkLst>
        </pc:spChg>
        <pc:spChg chg="add del">
          <ac:chgData name="Neuhardt, Zane" userId="89da7d81-88b6-434e-9647-f8d013df810c" providerId="ADAL" clId="{D0934554-0649-483E-B453-200698604986}" dt="2023-11-01T14:22:49.353" v="122" actId="26606"/>
          <ac:spMkLst>
            <pc:docMk/>
            <pc:sldMk cId="1653808379" sldId="256"/>
            <ac:spMk id="1089" creationId="{7B025072-E01B-4B67-9FEC-40245C2E8EF1}"/>
          </ac:spMkLst>
        </pc:spChg>
        <pc:spChg chg="add del">
          <ac:chgData name="Neuhardt, Zane" userId="89da7d81-88b6-434e-9647-f8d013df810c" providerId="ADAL" clId="{D0934554-0649-483E-B453-200698604986}" dt="2023-11-01T14:22:49.353" v="122" actId="26606"/>
          <ac:spMkLst>
            <pc:docMk/>
            <pc:sldMk cId="1653808379" sldId="256"/>
            <ac:spMk id="1090" creationId="{6A4F0B81-FBE9-45D5-A21C-2617BA5A7ED6}"/>
          </ac:spMkLst>
        </pc:spChg>
        <pc:spChg chg="add del">
          <ac:chgData name="Neuhardt, Zane" userId="89da7d81-88b6-434e-9647-f8d013df810c" providerId="ADAL" clId="{D0934554-0649-483E-B453-200698604986}" dt="2023-11-01T14:22:49.353" v="122" actId="26606"/>
          <ac:spMkLst>
            <pc:docMk/>
            <pc:sldMk cId="1653808379" sldId="256"/>
            <ac:spMk id="1091" creationId="{7DC6A6BB-6A4E-4C14-B3A7-38DE9DA93EE5}"/>
          </ac:spMkLst>
        </pc:spChg>
        <pc:spChg chg="add del">
          <ac:chgData name="Neuhardt, Zane" userId="89da7d81-88b6-434e-9647-f8d013df810c" providerId="ADAL" clId="{D0934554-0649-483E-B453-200698604986}" dt="2023-11-01T14:22:59.619" v="124" actId="26606"/>
          <ac:spMkLst>
            <pc:docMk/>
            <pc:sldMk cId="1653808379" sldId="256"/>
            <ac:spMk id="1093" creationId="{F1E91818-4272-4B0B-8E52-8B2AC882ED31}"/>
          </ac:spMkLst>
        </pc:spChg>
        <pc:spChg chg="add del">
          <ac:chgData name="Neuhardt, Zane" userId="89da7d81-88b6-434e-9647-f8d013df810c" providerId="ADAL" clId="{D0934554-0649-483E-B453-200698604986}" dt="2023-11-01T14:22:59.619" v="124" actId="26606"/>
          <ac:spMkLst>
            <pc:docMk/>
            <pc:sldMk cId="1653808379" sldId="256"/>
            <ac:spMk id="1094" creationId="{87176533-99B2-4566-81CE-2A2D54FF1A55}"/>
          </ac:spMkLst>
        </pc:spChg>
        <pc:spChg chg="add del">
          <ac:chgData name="Neuhardt, Zane" userId="89da7d81-88b6-434e-9647-f8d013df810c" providerId="ADAL" clId="{D0934554-0649-483E-B453-200698604986}" dt="2023-11-01T14:22:59.619" v="124" actId="26606"/>
          <ac:spMkLst>
            <pc:docMk/>
            <pc:sldMk cId="1653808379" sldId="256"/>
            <ac:spMk id="1095" creationId="{5AECE3F6-DF59-45FF-9C05-00849569DF08}"/>
          </ac:spMkLst>
        </pc:spChg>
        <pc:spChg chg="add del">
          <ac:chgData name="Neuhardt, Zane" userId="89da7d81-88b6-434e-9647-f8d013df810c" providerId="ADAL" clId="{D0934554-0649-483E-B453-200698604986}" dt="2023-11-01T14:23:13.033" v="126" actId="26606"/>
          <ac:spMkLst>
            <pc:docMk/>
            <pc:sldMk cId="1653808379" sldId="256"/>
            <ac:spMk id="1097" creationId="{594065BC-2EF8-45E9-916B-D3BD8934E976}"/>
          </ac:spMkLst>
        </pc:spChg>
        <pc:spChg chg="add del">
          <ac:chgData name="Neuhardt, Zane" userId="89da7d81-88b6-434e-9647-f8d013df810c" providerId="ADAL" clId="{D0934554-0649-483E-B453-200698604986}" dt="2023-11-01T14:23:13.033" v="126" actId="26606"/>
          <ac:spMkLst>
            <pc:docMk/>
            <pc:sldMk cId="1653808379" sldId="256"/>
            <ac:spMk id="1098" creationId="{6D9D4E74-76DA-4490-8D03-85A489AEE8E6}"/>
          </ac:spMkLst>
        </pc:spChg>
        <pc:spChg chg="add del">
          <ac:chgData name="Neuhardt, Zane" userId="89da7d81-88b6-434e-9647-f8d013df810c" providerId="ADAL" clId="{D0934554-0649-483E-B453-200698604986}" dt="2023-11-01T14:23:13.033" v="126" actId="26606"/>
          <ac:spMkLst>
            <pc:docMk/>
            <pc:sldMk cId="1653808379" sldId="256"/>
            <ac:spMk id="1099" creationId="{8FF1FE31-3472-411A-9443-87CAECBCB4B3}"/>
          </ac:spMkLst>
        </pc:spChg>
        <pc:grpChg chg="add del">
          <ac:chgData name="Neuhardt, Zane" userId="89da7d81-88b6-434e-9647-f8d013df810c" providerId="ADAL" clId="{D0934554-0649-483E-B453-200698604986}" dt="2023-11-01T14:24:01.864" v="140" actId="26606"/>
          <ac:grpSpMkLst>
            <pc:docMk/>
            <pc:sldMk cId="1653808379" sldId="256"/>
            <ac:grpSpMk id="1030" creationId="{C507BF36-B92B-4CAC-BCA7-8364B51E1F09}"/>
          </ac:grpSpMkLst>
        </pc:grpChg>
        <pc:grpChg chg="add del">
          <ac:chgData name="Neuhardt, Zane" userId="89da7d81-88b6-434e-9647-f8d013df810c" providerId="ADAL" clId="{D0934554-0649-483E-B453-200698604986}" dt="2023-11-01T14:24:01.864" v="140" actId="26606"/>
          <ac:grpSpMkLst>
            <pc:docMk/>
            <pc:sldMk cId="1653808379" sldId="256"/>
            <ac:grpSpMk id="1044" creationId="{DBBA0A0D-8F6A-400A-9E49-8C008E2C7DB1}"/>
          </ac:grpSpMkLst>
        </pc:grpChg>
        <pc:picChg chg="add del mod">
          <ac:chgData name="Neuhardt, Zane" userId="89da7d81-88b6-434e-9647-f8d013df810c" providerId="ADAL" clId="{D0934554-0649-483E-B453-200698604986}" dt="2023-11-20T14:22:51.050" v="3589" actId="478"/>
          <ac:picMkLst>
            <pc:docMk/>
            <pc:sldMk cId="1653808379" sldId="256"/>
            <ac:picMk id="1026" creationId="{925E7E70-8A89-1B9D-F4C3-85D883CFB6BC}"/>
          </ac:picMkLst>
        </pc:picChg>
        <pc:cxnChg chg="add del">
          <ac:chgData name="Neuhardt, Zane" userId="89da7d81-88b6-434e-9647-f8d013df810c" providerId="ADAL" clId="{D0934554-0649-483E-B453-200698604986}" dt="2023-11-01T14:24:02.788" v="142" actId="26606"/>
          <ac:cxnSpMkLst>
            <pc:docMk/>
            <pc:sldMk cId="1653808379" sldId="256"/>
            <ac:cxnSpMk id="1058" creationId="{EE2E603F-4A95-4FE8-BB06-211DFD75DBEF}"/>
          </ac:cxnSpMkLst>
        </pc:cxnChg>
        <pc:cxnChg chg="add del">
          <ac:chgData name="Neuhardt, Zane" userId="89da7d81-88b6-434e-9647-f8d013df810c" providerId="ADAL" clId="{D0934554-0649-483E-B453-200698604986}" dt="2023-11-01T14:24:02.788" v="142" actId="26606"/>
          <ac:cxnSpMkLst>
            <pc:docMk/>
            <pc:sldMk cId="1653808379" sldId="256"/>
            <ac:cxnSpMk id="1060" creationId="{D7CC41EB-2D81-4303-9171-6401B388BA35}"/>
          </ac:cxnSpMkLst>
        </pc:cxnChg>
      </pc:sldChg>
      <pc:sldChg chg="addSp delSp modSp new mod modTransition setBg">
        <pc:chgData name="Neuhardt, Zane" userId="89da7d81-88b6-434e-9647-f8d013df810c" providerId="ADAL" clId="{D0934554-0649-483E-B453-200698604986}" dt="2023-11-19T19:10:45.247" v="3251"/>
        <pc:sldMkLst>
          <pc:docMk/>
          <pc:sldMk cId="1453389614" sldId="257"/>
        </pc:sldMkLst>
        <pc:spChg chg="mod">
          <ac:chgData name="Neuhardt, Zane" userId="89da7d81-88b6-434e-9647-f8d013df810c" providerId="ADAL" clId="{D0934554-0649-483E-B453-200698604986}" dt="2023-11-01T14:28:15.317" v="309" actId="1076"/>
          <ac:spMkLst>
            <pc:docMk/>
            <pc:sldMk cId="1453389614" sldId="257"/>
            <ac:spMk id="2" creationId="{FCB535C8-F4E3-DE1E-F07D-57EF288AA15A}"/>
          </ac:spMkLst>
        </pc:spChg>
        <pc:spChg chg="add del mod">
          <ac:chgData name="Neuhardt, Zane" userId="89da7d81-88b6-434e-9647-f8d013df810c" providerId="ADAL" clId="{D0934554-0649-483E-B453-200698604986}" dt="2023-11-01T14:27:34.286" v="299" actId="26606"/>
          <ac:spMkLst>
            <pc:docMk/>
            <pc:sldMk cId="1453389614" sldId="257"/>
            <ac:spMk id="3" creationId="{B7915C73-CBCF-CC00-0550-D5DFBFC8303D}"/>
          </ac:spMkLst>
        </pc:spChg>
        <pc:spChg chg="add del">
          <ac:chgData name="Neuhardt, Zane" userId="89da7d81-88b6-434e-9647-f8d013df810c" providerId="ADAL" clId="{D0934554-0649-483E-B453-200698604986}" dt="2023-11-01T14:27:34.268" v="298" actId="26606"/>
          <ac:spMkLst>
            <pc:docMk/>
            <pc:sldMk cId="1453389614" sldId="257"/>
            <ac:spMk id="2055" creationId="{8C37C960-91F5-4F61-B2CD-8A037920720B}"/>
          </ac:spMkLst>
        </pc:spChg>
        <pc:spChg chg="add">
          <ac:chgData name="Neuhardt, Zane" userId="89da7d81-88b6-434e-9647-f8d013df810c" providerId="ADAL" clId="{D0934554-0649-483E-B453-200698604986}" dt="2023-11-01T14:27:34.286" v="299" actId="26606"/>
          <ac:spMkLst>
            <pc:docMk/>
            <pc:sldMk cId="1453389614" sldId="257"/>
            <ac:spMk id="2057" creationId="{9F63AA5A-E6E1-46DA-AB40-C58233393EDE}"/>
          </ac:spMkLst>
        </pc:spChg>
        <pc:spChg chg="add mod">
          <ac:chgData name="Neuhardt, Zane" userId="89da7d81-88b6-434e-9647-f8d013df810c" providerId="ADAL" clId="{D0934554-0649-483E-B453-200698604986}" dt="2023-11-19T18:21:47.353" v="1424" actId="20577"/>
          <ac:spMkLst>
            <pc:docMk/>
            <pc:sldMk cId="1453389614" sldId="257"/>
            <ac:spMk id="2058" creationId="{B7915C73-CBCF-CC00-0550-D5DFBFC8303D}"/>
          </ac:spMkLst>
        </pc:spChg>
        <pc:picChg chg="add mod">
          <ac:chgData name="Neuhardt, Zane" userId="89da7d81-88b6-434e-9647-f8d013df810c" providerId="ADAL" clId="{D0934554-0649-483E-B453-200698604986}" dt="2023-11-01T14:28:45.341" v="314" actId="1076"/>
          <ac:picMkLst>
            <pc:docMk/>
            <pc:sldMk cId="1453389614" sldId="257"/>
            <ac:picMk id="2050" creationId="{7BCB9DC5-6EB6-F9FE-E2C8-39A4E14B2FE3}"/>
          </ac:picMkLst>
        </pc:picChg>
      </pc:sldChg>
      <pc:sldChg chg="addSp delSp modSp new mod modTransition setBg">
        <pc:chgData name="Neuhardt, Zane" userId="89da7d81-88b6-434e-9647-f8d013df810c" providerId="ADAL" clId="{D0934554-0649-483E-B453-200698604986}" dt="2023-11-19T19:10:45.247" v="3251"/>
        <pc:sldMkLst>
          <pc:docMk/>
          <pc:sldMk cId="328049593" sldId="258"/>
        </pc:sldMkLst>
        <pc:spChg chg="mod">
          <ac:chgData name="Neuhardt, Zane" userId="89da7d81-88b6-434e-9647-f8d013df810c" providerId="ADAL" clId="{D0934554-0649-483E-B453-200698604986}" dt="2023-11-19T18:53:45.756" v="3014" actId="26606"/>
          <ac:spMkLst>
            <pc:docMk/>
            <pc:sldMk cId="328049593" sldId="258"/>
            <ac:spMk id="2" creationId="{727B38D1-35E9-1492-BF9A-6320B8840C3D}"/>
          </ac:spMkLst>
        </pc:spChg>
        <pc:spChg chg="add del mod">
          <ac:chgData name="Neuhardt, Zane" userId="89da7d81-88b6-434e-9647-f8d013df810c" providerId="ADAL" clId="{D0934554-0649-483E-B453-200698604986}" dt="2023-11-01T14:38:46.300" v="401" actId="931"/>
          <ac:spMkLst>
            <pc:docMk/>
            <pc:sldMk cId="328049593" sldId="258"/>
            <ac:spMk id="3" creationId="{08A65ABD-11A2-60D3-6345-651ECD3442AB}"/>
          </ac:spMkLst>
        </pc:spChg>
        <pc:spChg chg="add mod">
          <ac:chgData name="Neuhardt, Zane" userId="89da7d81-88b6-434e-9647-f8d013df810c" providerId="ADAL" clId="{D0934554-0649-483E-B453-200698604986}" dt="2023-11-19T18:53:58.490" v="3015" actId="255"/>
          <ac:spMkLst>
            <pc:docMk/>
            <pc:sldMk cId="328049593" sldId="258"/>
            <ac:spMk id="11" creationId="{DD5AA1E3-1B59-0F11-0FA6-D0D9D2C0667A}"/>
          </ac:spMkLst>
        </pc:spChg>
        <pc:spChg chg="add del">
          <ac:chgData name="Neuhardt, Zane" userId="89da7d81-88b6-434e-9647-f8d013df810c" providerId="ADAL" clId="{D0934554-0649-483E-B453-200698604986}" dt="2023-11-19T18:53:45.756" v="3014" actId="26606"/>
          <ac:spMkLst>
            <pc:docMk/>
            <pc:sldMk cId="328049593" sldId="258"/>
            <ac:spMk id="14" creationId="{368F9D89-54B8-41F8-8839-49992D645882}"/>
          </ac:spMkLst>
        </pc:spChg>
        <pc:spChg chg="add del">
          <ac:chgData name="Neuhardt, Zane" userId="89da7d81-88b6-434e-9647-f8d013df810c" providerId="ADAL" clId="{D0934554-0649-483E-B453-200698604986}" dt="2023-11-19T18:53:14.075" v="3005" actId="26606"/>
          <ac:spMkLst>
            <pc:docMk/>
            <pc:sldMk cId="328049593" sldId="258"/>
            <ac:spMk id="3079" creationId="{368F9D89-54B8-41F8-8839-49992D645882}"/>
          </ac:spMkLst>
        </pc:spChg>
        <pc:spChg chg="add">
          <ac:chgData name="Neuhardt, Zane" userId="89da7d81-88b6-434e-9647-f8d013df810c" providerId="ADAL" clId="{D0934554-0649-483E-B453-200698604986}" dt="2023-11-19T18:53:45.756" v="3014" actId="26606"/>
          <ac:spMkLst>
            <pc:docMk/>
            <pc:sldMk cId="328049593" sldId="258"/>
            <ac:spMk id="3081" creationId="{9F63AA5A-E6E1-46DA-AB40-C58233393EDE}"/>
          </ac:spMkLst>
        </pc:spChg>
        <pc:picChg chg="add del mod">
          <ac:chgData name="Neuhardt, Zane" userId="89da7d81-88b6-434e-9647-f8d013df810c" providerId="ADAL" clId="{D0934554-0649-483E-B453-200698604986}" dt="2023-11-01T14:38:15.912" v="399" actId="931"/>
          <ac:picMkLst>
            <pc:docMk/>
            <pc:sldMk cId="328049593" sldId="258"/>
            <ac:picMk id="5" creationId="{2CF02EE2-17A6-0C80-3FCA-4967181D109C}"/>
          </ac:picMkLst>
        </pc:picChg>
        <pc:picChg chg="add del mod ord">
          <ac:chgData name="Neuhardt, Zane" userId="89da7d81-88b6-434e-9647-f8d013df810c" providerId="ADAL" clId="{D0934554-0649-483E-B453-200698604986}" dt="2023-11-19T18:53:45.756" v="3014" actId="26606"/>
          <ac:picMkLst>
            <pc:docMk/>
            <pc:sldMk cId="328049593" sldId="258"/>
            <ac:picMk id="7" creationId="{35C96A58-49BA-D12F-832A-B32940CCF963}"/>
          </ac:picMkLst>
        </pc:picChg>
        <pc:picChg chg="add del mod">
          <ac:chgData name="Neuhardt, Zane" userId="89da7d81-88b6-434e-9647-f8d013df810c" providerId="ADAL" clId="{D0934554-0649-483E-B453-200698604986}" dt="2023-11-19T18:53:14.335" v="3006"/>
          <ac:picMkLst>
            <pc:docMk/>
            <pc:sldMk cId="328049593" sldId="258"/>
            <ac:picMk id="3074" creationId="{83412EB0-A6AB-0233-7DDE-55A6A6B295FE}"/>
          </ac:picMkLst>
        </pc:picChg>
        <pc:picChg chg="add mod">
          <ac:chgData name="Neuhardt, Zane" userId="89da7d81-88b6-434e-9647-f8d013df810c" providerId="ADAL" clId="{D0934554-0649-483E-B453-200698604986}" dt="2023-11-19T18:53:45.756" v="3014" actId="26606"/>
          <ac:picMkLst>
            <pc:docMk/>
            <pc:sldMk cId="328049593" sldId="258"/>
            <ac:picMk id="3076" creationId="{18DA8371-2EEA-06A4-B0B6-DEC59383A7EE}"/>
          </ac:picMkLst>
        </pc:picChg>
      </pc:sldChg>
      <pc:sldChg chg="addSp delSp modSp new mod modTransition modAnim">
        <pc:chgData name="Neuhardt, Zane" userId="89da7d81-88b6-434e-9647-f8d013df810c" providerId="ADAL" clId="{D0934554-0649-483E-B453-200698604986}" dt="2023-11-19T19:10:45.247" v="3251"/>
        <pc:sldMkLst>
          <pc:docMk/>
          <pc:sldMk cId="3022661864" sldId="259"/>
        </pc:sldMkLst>
        <pc:spChg chg="mod">
          <ac:chgData name="Neuhardt, Zane" userId="89da7d81-88b6-434e-9647-f8d013df810c" providerId="ADAL" clId="{D0934554-0649-483E-B453-200698604986}" dt="2023-11-17T14:12:47.471" v="872" actId="20577"/>
          <ac:spMkLst>
            <pc:docMk/>
            <pc:sldMk cId="3022661864" sldId="259"/>
            <ac:spMk id="2" creationId="{38EB4E60-A6C9-2359-006D-212BA72DA4FE}"/>
          </ac:spMkLst>
        </pc:spChg>
        <pc:spChg chg="mod">
          <ac:chgData name="Neuhardt, Zane" userId="89da7d81-88b6-434e-9647-f8d013df810c" providerId="ADAL" clId="{D0934554-0649-483E-B453-200698604986}" dt="2023-11-17T14:27:16.504" v="1405" actId="33524"/>
          <ac:spMkLst>
            <pc:docMk/>
            <pc:sldMk cId="3022661864" sldId="259"/>
            <ac:spMk id="3" creationId="{373EE4B4-95EA-1F12-9958-E229DA6B64AE}"/>
          </ac:spMkLst>
        </pc:spChg>
        <pc:spChg chg="add mod">
          <ac:chgData name="Neuhardt, Zane" userId="89da7d81-88b6-434e-9647-f8d013df810c" providerId="ADAL" clId="{D0934554-0649-483E-B453-200698604986}" dt="2023-11-17T14:17:43.947" v="1066" actId="1076"/>
          <ac:spMkLst>
            <pc:docMk/>
            <pc:sldMk cId="3022661864" sldId="259"/>
            <ac:spMk id="4" creationId="{84903C92-09AA-CD6D-B95B-B10DDCFFE06E}"/>
          </ac:spMkLst>
        </pc:spChg>
        <pc:spChg chg="add mod">
          <ac:chgData name="Neuhardt, Zane" userId="89da7d81-88b6-434e-9647-f8d013df810c" providerId="ADAL" clId="{D0934554-0649-483E-B453-200698604986}" dt="2023-11-17T14:25:41.078" v="1399" actId="20577"/>
          <ac:spMkLst>
            <pc:docMk/>
            <pc:sldMk cId="3022661864" sldId="259"/>
            <ac:spMk id="5" creationId="{A968A15A-9589-2B67-3C5D-70B091FE4D5C}"/>
          </ac:spMkLst>
        </pc:spChg>
        <pc:spChg chg="add del mod">
          <ac:chgData name="Neuhardt, Zane" userId="89da7d81-88b6-434e-9647-f8d013df810c" providerId="ADAL" clId="{D0934554-0649-483E-B453-200698604986}" dt="2023-11-17T14:19:59.943" v="1078"/>
          <ac:spMkLst>
            <pc:docMk/>
            <pc:sldMk cId="3022661864" sldId="259"/>
            <ac:spMk id="6" creationId="{E19B9E1C-DCBC-880D-B56F-64BAA48E269F}"/>
          </ac:spMkLst>
        </pc:spChg>
        <pc:picChg chg="add del mod">
          <ac:chgData name="Neuhardt, Zane" userId="89da7d81-88b6-434e-9647-f8d013df810c" providerId="ADAL" clId="{D0934554-0649-483E-B453-200698604986}" dt="2023-11-17T14:20:38.784" v="1082" actId="478"/>
          <ac:picMkLst>
            <pc:docMk/>
            <pc:sldMk cId="3022661864" sldId="259"/>
            <ac:picMk id="1026" creationId="{213F5001-895A-0D26-C634-36EB86E2330C}"/>
          </ac:picMkLst>
        </pc:picChg>
        <pc:picChg chg="add mod">
          <ac:chgData name="Neuhardt, Zane" userId="89da7d81-88b6-434e-9647-f8d013df810c" providerId="ADAL" clId="{D0934554-0649-483E-B453-200698604986}" dt="2023-11-17T14:27:31.416" v="1407" actId="1076"/>
          <ac:picMkLst>
            <pc:docMk/>
            <pc:sldMk cId="3022661864" sldId="259"/>
            <ac:picMk id="1028" creationId="{3FD65922-BD5E-1D2F-5F14-2978244317B7}"/>
          </ac:picMkLst>
        </pc:picChg>
      </pc:sldChg>
      <pc:sldChg chg="addSp delSp modSp new mod modTransition setBg">
        <pc:chgData name="Neuhardt, Zane" userId="89da7d81-88b6-434e-9647-f8d013df810c" providerId="ADAL" clId="{D0934554-0649-483E-B453-200698604986}" dt="2023-11-20T14:19:52.606" v="3567" actId="1076"/>
        <pc:sldMkLst>
          <pc:docMk/>
          <pc:sldMk cId="3438820138" sldId="260"/>
        </pc:sldMkLst>
        <pc:spChg chg="mod">
          <ac:chgData name="Neuhardt, Zane" userId="89da7d81-88b6-434e-9647-f8d013df810c" providerId="ADAL" clId="{D0934554-0649-483E-B453-200698604986}" dt="2023-11-20T14:04:06.325" v="3306" actId="26606"/>
          <ac:spMkLst>
            <pc:docMk/>
            <pc:sldMk cId="3438820138" sldId="260"/>
            <ac:spMk id="2" creationId="{E5A51BD6-52E8-C81F-D554-F69A25E66C55}"/>
          </ac:spMkLst>
        </pc:spChg>
        <pc:spChg chg="mod">
          <ac:chgData name="Neuhardt, Zane" userId="89da7d81-88b6-434e-9647-f8d013df810c" providerId="ADAL" clId="{D0934554-0649-483E-B453-200698604986}" dt="2023-11-20T14:04:06.325" v="3306" actId="26606"/>
          <ac:spMkLst>
            <pc:docMk/>
            <pc:sldMk cId="3438820138" sldId="260"/>
            <ac:spMk id="3" creationId="{5096EB17-B461-C6FF-CA4B-997D47543AE9}"/>
          </ac:spMkLst>
        </pc:spChg>
        <pc:spChg chg="add mod">
          <ac:chgData name="Neuhardt, Zane" userId="89da7d81-88b6-434e-9647-f8d013df810c" providerId="ADAL" clId="{D0934554-0649-483E-B453-200698604986}" dt="2023-11-20T14:04:06.325" v="3306" actId="26606"/>
          <ac:spMkLst>
            <pc:docMk/>
            <pc:sldMk cId="3438820138" sldId="260"/>
            <ac:spMk id="4" creationId="{D3DB73DA-507F-CFA8-0712-8248045AB807}"/>
          </ac:spMkLst>
        </pc:spChg>
        <pc:spChg chg="add del">
          <ac:chgData name="Neuhardt, Zane" userId="89da7d81-88b6-434e-9647-f8d013df810c" providerId="ADAL" clId="{D0934554-0649-483E-B453-200698604986}" dt="2023-11-20T14:04:01.365" v="3302" actId="26606"/>
          <ac:spMkLst>
            <pc:docMk/>
            <pc:sldMk cId="3438820138" sldId="260"/>
            <ac:spMk id="1028" creationId="{3761EB98-E0C4-4B95-984A-E7D9DFADAA08}"/>
          </ac:spMkLst>
        </pc:spChg>
        <pc:spChg chg="add del">
          <ac:chgData name="Neuhardt, Zane" userId="89da7d81-88b6-434e-9647-f8d013df810c" providerId="ADAL" clId="{D0934554-0649-483E-B453-200698604986}" dt="2023-11-20T14:04:02.089" v="3304" actId="26606"/>
          <ac:spMkLst>
            <pc:docMk/>
            <pc:sldMk cId="3438820138" sldId="260"/>
            <ac:spMk id="1030" creationId="{5D3E2EEE-5E2B-473D-B932-CC1CB66592CD}"/>
          </ac:spMkLst>
        </pc:spChg>
        <pc:spChg chg="add del">
          <ac:chgData name="Neuhardt, Zane" userId="89da7d81-88b6-434e-9647-f8d013df810c" providerId="ADAL" clId="{D0934554-0649-483E-B453-200698604986}" dt="2023-11-19T18:32:12.796" v="1912" actId="26606"/>
          <ac:spMkLst>
            <pc:docMk/>
            <pc:sldMk cId="3438820138" sldId="260"/>
            <ac:spMk id="1031" creationId="{9B7B6363-B86F-40A3-8902-DFA61F46B949}"/>
          </ac:spMkLst>
        </pc:spChg>
        <pc:spChg chg="add del">
          <ac:chgData name="Neuhardt, Zane" userId="89da7d81-88b6-434e-9647-f8d013df810c" providerId="ADAL" clId="{D0934554-0649-483E-B453-200698604986}" dt="2023-11-20T14:04:06.325" v="3306" actId="26606"/>
          <ac:spMkLst>
            <pc:docMk/>
            <pc:sldMk cId="3438820138" sldId="260"/>
            <ac:spMk id="1032" creationId="{9B7B6363-B86F-40A3-8902-DFA61F46B949}"/>
          </ac:spMkLst>
        </pc:spChg>
        <pc:picChg chg="add mod">
          <ac:chgData name="Neuhardt, Zane" userId="89da7d81-88b6-434e-9647-f8d013df810c" providerId="ADAL" clId="{D0934554-0649-483E-B453-200698604986}" dt="2023-11-20T14:19:35.145" v="3561" actId="1076"/>
          <ac:picMkLst>
            <pc:docMk/>
            <pc:sldMk cId="3438820138" sldId="260"/>
            <ac:picMk id="5" creationId="{01F40C93-B9E0-7EF6-CF56-122B0D5198C3}"/>
          </ac:picMkLst>
        </pc:picChg>
        <pc:picChg chg="add mod">
          <ac:chgData name="Neuhardt, Zane" userId="89da7d81-88b6-434e-9647-f8d013df810c" providerId="ADAL" clId="{D0934554-0649-483E-B453-200698604986}" dt="2023-11-20T14:19:26.591" v="3557" actId="1076"/>
          <ac:picMkLst>
            <pc:docMk/>
            <pc:sldMk cId="3438820138" sldId="260"/>
            <ac:picMk id="6" creationId="{83920FE2-C5B9-2091-4D77-54D0C91198E0}"/>
          </ac:picMkLst>
        </pc:picChg>
        <pc:picChg chg="add del mod">
          <ac:chgData name="Neuhardt, Zane" userId="89da7d81-88b6-434e-9647-f8d013df810c" providerId="ADAL" clId="{D0934554-0649-483E-B453-200698604986}" dt="2023-11-20T14:08:23.006" v="3353" actId="478"/>
          <ac:picMkLst>
            <pc:docMk/>
            <pc:sldMk cId="3438820138" sldId="260"/>
            <ac:picMk id="7" creationId="{71CA6C41-E499-E572-20B3-382162DE5161}"/>
          </ac:picMkLst>
        </pc:picChg>
        <pc:picChg chg="add del mod">
          <ac:chgData name="Neuhardt, Zane" userId="89da7d81-88b6-434e-9647-f8d013df810c" providerId="ADAL" clId="{D0934554-0649-483E-B453-200698604986}" dt="2023-11-20T14:08:51.173" v="3361" actId="478"/>
          <ac:picMkLst>
            <pc:docMk/>
            <pc:sldMk cId="3438820138" sldId="260"/>
            <ac:picMk id="8" creationId="{C4D268E3-83F8-5B57-2E28-ADE9EA1CA677}"/>
          </ac:picMkLst>
        </pc:picChg>
        <pc:picChg chg="add mod">
          <ac:chgData name="Neuhardt, Zane" userId="89da7d81-88b6-434e-9647-f8d013df810c" providerId="ADAL" clId="{D0934554-0649-483E-B453-200698604986}" dt="2023-11-20T14:19:19.176" v="3555" actId="1076"/>
          <ac:picMkLst>
            <pc:docMk/>
            <pc:sldMk cId="3438820138" sldId="260"/>
            <ac:picMk id="1026" creationId="{D73E63A6-DE2E-50BA-E2B1-44189583B21C}"/>
          </ac:picMkLst>
        </pc:picChg>
        <pc:picChg chg="add mod">
          <ac:chgData name="Neuhardt, Zane" userId="89da7d81-88b6-434e-9647-f8d013df810c" providerId="ADAL" clId="{D0934554-0649-483E-B453-200698604986}" dt="2023-11-20T14:19:52.606" v="3567" actId="1076"/>
          <ac:picMkLst>
            <pc:docMk/>
            <pc:sldMk cId="3438820138" sldId="260"/>
            <ac:picMk id="1034" creationId="{8A7E2849-C473-B0D5-FF23-80104271349F}"/>
          </ac:picMkLst>
        </pc:picChg>
        <pc:picChg chg="add mod">
          <ac:chgData name="Neuhardt, Zane" userId="89da7d81-88b6-434e-9647-f8d013df810c" providerId="ADAL" clId="{D0934554-0649-483E-B453-200698604986}" dt="2023-11-20T14:19:41.646" v="3563" actId="1076"/>
          <ac:picMkLst>
            <pc:docMk/>
            <pc:sldMk cId="3438820138" sldId="260"/>
            <ac:picMk id="1036" creationId="{D2B5B991-746A-5BDD-A112-02D87B811576}"/>
          </ac:picMkLst>
        </pc:picChg>
      </pc:sldChg>
      <pc:sldChg chg="addSp delSp modSp new mod modTransition setBg">
        <pc:chgData name="Neuhardt, Zane" userId="89da7d81-88b6-434e-9647-f8d013df810c" providerId="ADAL" clId="{D0934554-0649-483E-B453-200698604986}" dt="2023-11-19T19:10:45.247" v="3251"/>
        <pc:sldMkLst>
          <pc:docMk/>
          <pc:sldMk cId="3028725992" sldId="261"/>
        </pc:sldMkLst>
        <pc:spChg chg="mod">
          <ac:chgData name="Neuhardt, Zane" userId="89da7d81-88b6-434e-9647-f8d013df810c" providerId="ADAL" clId="{D0934554-0649-483E-B453-200698604986}" dt="2023-11-19T18:42:09.116" v="2411" actId="26606"/>
          <ac:spMkLst>
            <pc:docMk/>
            <pc:sldMk cId="3028725992" sldId="261"/>
            <ac:spMk id="2" creationId="{FC685C3E-F639-3617-011D-94092EE80568}"/>
          </ac:spMkLst>
        </pc:spChg>
        <pc:spChg chg="mod">
          <ac:chgData name="Neuhardt, Zane" userId="89da7d81-88b6-434e-9647-f8d013df810c" providerId="ADAL" clId="{D0934554-0649-483E-B453-200698604986}" dt="2023-11-19T18:42:30.943" v="2416" actId="1076"/>
          <ac:spMkLst>
            <pc:docMk/>
            <pc:sldMk cId="3028725992" sldId="261"/>
            <ac:spMk id="3" creationId="{A1782E3A-8CE1-7828-ABD7-92535E6F131C}"/>
          </ac:spMkLst>
        </pc:spChg>
        <pc:spChg chg="add">
          <ac:chgData name="Neuhardt, Zane" userId="89da7d81-88b6-434e-9647-f8d013df810c" providerId="ADAL" clId="{D0934554-0649-483E-B453-200698604986}" dt="2023-11-19T18:42:09.116" v="2411" actId="26606"/>
          <ac:spMkLst>
            <pc:docMk/>
            <pc:sldMk cId="3028725992" sldId="261"/>
            <ac:spMk id="2057" creationId="{368F9D89-54B8-41F8-8839-49992D645882}"/>
          </ac:spMkLst>
        </pc:spChg>
        <pc:picChg chg="add del mod">
          <ac:chgData name="Neuhardt, Zane" userId="89da7d81-88b6-434e-9647-f8d013df810c" providerId="ADAL" clId="{D0934554-0649-483E-B453-200698604986}" dt="2023-11-19T18:39:21.896" v="2317" actId="478"/>
          <ac:picMkLst>
            <pc:docMk/>
            <pc:sldMk cId="3028725992" sldId="261"/>
            <ac:picMk id="2050" creationId="{2D7B7A98-DEB2-435D-FA3D-608826A23090}"/>
          </ac:picMkLst>
        </pc:picChg>
        <pc:picChg chg="add mod">
          <ac:chgData name="Neuhardt, Zane" userId="89da7d81-88b6-434e-9647-f8d013df810c" providerId="ADAL" clId="{D0934554-0649-483E-B453-200698604986}" dt="2023-11-19T18:42:09.116" v="2411" actId="26606"/>
          <ac:picMkLst>
            <pc:docMk/>
            <pc:sldMk cId="3028725992" sldId="261"/>
            <ac:picMk id="2052" creationId="{A50FCC60-0B71-45A4-EB68-78A8F8EFD0CC}"/>
          </ac:picMkLst>
        </pc:picChg>
      </pc:sldChg>
      <pc:sldChg chg="addSp delSp modSp new mod modTransition setBg">
        <pc:chgData name="Neuhardt, Zane" userId="89da7d81-88b6-434e-9647-f8d013df810c" providerId="ADAL" clId="{D0934554-0649-483E-B453-200698604986}" dt="2023-11-20T14:16:42.758" v="3547" actId="255"/>
        <pc:sldMkLst>
          <pc:docMk/>
          <pc:sldMk cId="2874028125" sldId="262"/>
        </pc:sldMkLst>
        <pc:spChg chg="mod">
          <ac:chgData name="Neuhardt, Zane" userId="89da7d81-88b6-434e-9647-f8d013df810c" providerId="ADAL" clId="{D0934554-0649-483E-B453-200698604986}" dt="2023-11-20T14:12:07.720" v="3383" actId="1076"/>
          <ac:spMkLst>
            <pc:docMk/>
            <pc:sldMk cId="2874028125" sldId="262"/>
            <ac:spMk id="2" creationId="{CC0551F7-D13C-A5AC-93FB-0A2A92D880CB}"/>
          </ac:spMkLst>
        </pc:spChg>
        <pc:spChg chg="mod">
          <ac:chgData name="Neuhardt, Zane" userId="89da7d81-88b6-434e-9647-f8d013df810c" providerId="ADAL" clId="{D0934554-0649-483E-B453-200698604986}" dt="2023-11-20T14:12:27.627" v="3386" actId="255"/>
          <ac:spMkLst>
            <pc:docMk/>
            <pc:sldMk cId="2874028125" sldId="262"/>
            <ac:spMk id="3" creationId="{206682C4-6CB8-52CA-5261-C4B188418B6F}"/>
          </ac:spMkLst>
        </pc:spChg>
        <pc:spChg chg="add del mod">
          <ac:chgData name="Neuhardt, Zane" userId="89da7d81-88b6-434e-9647-f8d013df810c" providerId="ADAL" clId="{D0934554-0649-483E-B453-200698604986}" dt="2023-11-20T14:14:25.352" v="3398"/>
          <ac:spMkLst>
            <pc:docMk/>
            <pc:sldMk cId="2874028125" sldId="262"/>
            <ac:spMk id="4" creationId="{24A9A343-1C49-214A-5F9F-DC002FFE5396}"/>
          </ac:spMkLst>
        </pc:spChg>
        <pc:spChg chg="add mod">
          <ac:chgData name="Neuhardt, Zane" userId="89da7d81-88b6-434e-9647-f8d013df810c" providerId="ADAL" clId="{D0934554-0649-483E-B453-200698604986}" dt="2023-11-20T14:16:42.758" v="3547" actId="255"/>
          <ac:spMkLst>
            <pc:docMk/>
            <pc:sldMk cId="2874028125" sldId="262"/>
            <ac:spMk id="5" creationId="{3201E6C6-EC93-00C5-6E43-710F95DBD695}"/>
          </ac:spMkLst>
        </pc:spChg>
        <pc:spChg chg="add del">
          <ac:chgData name="Neuhardt, Zane" userId="89da7d81-88b6-434e-9647-f8d013df810c" providerId="ADAL" clId="{D0934554-0649-483E-B453-200698604986}" dt="2023-11-19T18:53:14.989" v="3007" actId="26606"/>
          <ac:spMkLst>
            <pc:docMk/>
            <pc:sldMk cId="2874028125" sldId="262"/>
            <ac:spMk id="9" creationId="{368F9D89-54B8-41F8-8839-49992D645882}"/>
          </ac:spMkLst>
        </pc:spChg>
        <pc:spChg chg="add del">
          <ac:chgData name="Neuhardt, Zane" userId="89da7d81-88b6-434e-9647-f8d013df810c" providerId="ADAL" clId="{D0934554-0649-483E-B453-200698604986}" dt="2023-11-20T14:11:57.882" v="3381" actId="26606"/>
          <ac:spMkLst>
            <pc:docMk/>
            <pc:sldMk cId="2874028125" sldId="262"/>
            <ac:spMk id="4103" creationId="{9F63AA5A-E6E1-46DA-AB40-C58233393EDE}"/>
          </ac:spMkLst>
        </pc:spChg>
        <pc:spChg chg="add">
          <ac:chgData name="Neuhardt, Zane" userId="89da7d81-88b6-434e-9647-f8d013df810c" providerId="ADAL" clId="{D0934554-0649-483E-B453-200698604986}" dt="2023-11-20T14:11:57.882" v="3381" actId="26606"/>
          <ac:spMkLst>
            <pc:docMk/>
            <pc:sldMk cId="2874028125" sldId="262"/>
            <ac:spMk id="4108" creationId="{9F63AA5A-E6E1-46DA-AB40-C58233393EDE}"/>
          </ac:spMkLst>
        </pc:spChg>
        <pc:picChg chg="add del mod">
          <ac:chgData name="Neuhardt, Zane" userId="89da7d81-88b6-434e-9647-f8d013df810c" providerId="ADAL" clId="{D0934554-0649-483E-B453-200698604986}" dt="2023-11-19T18:53:16.358" v="3008"/>
          <ac:picMkLst>
            <pc:docMk/>
            <pc:sldMk cId="2874028125" sldId="262"/>
            <ac:picMk id="4" creationId="{6747F1B1-508D-E6B6-AAC2-193B489B7D3F}"/>
          </ac:picMkLst>
        </pc:picChg>
        <pc:picChg chg="add mod">
          <ac:chgData name="Neuhardt, Zane" userId="89da7d81-88b6-434e-9647-f8d013df810c" providerId="ADAL" clId="{D0934554-0649-483E-B453-200698604986}" dt="2023-11-20T14:14:24.821" v="3396" actId="18131"/>
          <ac:picMkLst>
            <pc:docMk/>
            <pc:sldMk cId="2874028125" sldId="262"/>
            <ac:picMk id="2050" creationId="{C85477C7-4A4B-F03D-BD08-39005E80871C}"/>
          </ac:picMkLst>
        </pc:picChg>
        <pc:picChg chg="add del mod">
          <ac:chgData name="Neuhardt, Zane" userId="89da7d81-88b6-434e-9647-f8d013df810c" providerId="ADAL" clId="{D0934554-0649-483E-B453-200698604986}" dt="2023-11-19T18:59:18.686" v="3030" actId="478"/>
          <ac:picMkLst>
            <pc:docMk/>
            <pc:sldMk cId="2874028125" sldId="262"/>
            <ac:picMk id="4098" creationId="{A3357CF2-665B-2CEA-CE0B-10AF5F52FECA}"/>
          </ac:picMkLst>
        </pc:picChg>
        <pc:picChg chg="add mod ord">
          <ac:chgData name="Neuhardt, Zane" userId="89da7d81-88b6-434e-9647-f8d013df810c" providerId="ADAL" clId="{D0934554-0649-483E-B453-200698604986}" dt="2023-11-20T14:13:09.322" v="3393" actId="14100"/>
          <ac:picMkLst>
            <pc:docMk/>
            <pc:sldMk cId="2874028125" sldId="262"/>
            <ac:picMk id="4100" creationId="{F1CC89BF-0791-DAFE-73CA-54EC27CA8148}"/>
          </ac:picMkLst>
        </pc:picChg>
      </pc:sldChg>
      <pc:sldChg chg="addSp delSp modSp new mod modTransition modClrScheme chgLayout">
        <pc:chgData name="Neuhardt, Zane" userId="89da7d81-88b6-434e-9647-f8d013df810c" providerId="ADAL" clId="{D0934554-0649-483E-B453-200698604986}" dt="2023-11-20T14:21:03.660" v="3585" actId="20577"/>
        <pc:sldMkLst>
          <pc:docMk/>
          <pc:sldMk cId="87443264" sldId="263"/>
        </pc:sldMkLst>
        <pc:spChg chg="del mod ord">
          <ac:chgData name="Neuhardt, Zane" userId="89da7d81-88b6-434e-9647-f8d013df810c" providerId="ADAL" clId="{D0934554-0649-483E-B453-200698604986}" dt="2023-11-19T19:00:48.251" v="3047" actId="700"/>
          <ac:spMkLst>
            <pc:docMk/>
            <pc:sldMk cId="87443264" sldId="263"/>
            <ac:spMk id="2" creationId="{3A35279C-CAB0-2A5A-7A62-4222A9034C46}"/>
          </ac:spMkLst>
        </pc:spChg>
        <pc:spChg chg="del mod ord">
          <ac:chgData name="Neuhardt, Zane" userId="89da7d81-88b6-434e-9647-f8d013df810c" providerId="ADAL" clId="{D0934554-0649-483E-B453-200698604986}" dt="2023-11-19T19:00:48.251" v="3047" actId="700"/>
          <ac:spMkLst>
            <pc:docMk/>
            <pc:sldMk cId="87443264" sldId="263"/>
            <ac:spMk id="3" creationId="{A827136E-EBE3-A249-9593-056607C9F7A8}"/>
          </ac:spMkLst>
        </pc:spChg>
        <pc:spChg chg="add mod ord">
          <ac:chgData name="Neuhardt, Zane" userId="89da7d81-88b6-434e-9647-f8d013df810c" providerId="ADAL" clId="{D0934554-0649-483E-B453-200698604986}" dt="2023-11-20T14:21:03.660" v="3585" actId="20577"/>
          <ac:spMkLst>
            <pc:docMk/>
            <pc:sldMk cId="87443264" sldId="263"/>
            <ac:spMk id="4" creationId="{44881CAB-189A-18A6-345C-6AA5BADBDDDD}"/>
          </ac:spMkLst>
        </pc:spChg>
        <pc:spChg chg="add del mod ord">
          <ac:chgData name="Neuhardt, Zane" userId="89da7d81-88b6-434e-9647-f8d013df810c" providerId="ADAL" clId="{D0934554-0649-483E-B453-200698604986}" dt="2023-11-19T19:01:05.921" v="3066" actId="478"/>
          <ac:spMkLst>
            <pc:docMk/>
            <pc:sldMk cId="87443264" sldId="263"/>
            <ac:spMk id="5" creationId="{317D37E6-BF3E-703A-D7A4-54C98BD6771C}"/>
          </ac:spMkLst>
        </pc:spChg>
        <pc:spChg chg="add mod ord">
          <ac:chgData name="Neuhardt, Zane" userId="89da7d81-88b6-434e-9647-f8d013df810c" providerId="ADAL" clId="{D0934554-0649-483E-B453-200698604986}" dt="2023-11-19T19:17:07.826" v="3296" actId="20577"/>
          <ac:spMkLst>
            <pc:docMk/>
            <pc:sldMk cId="87443264" sldId="263"/>
            <ac:spMk id="6" creationId="{D9F3686A-460E-A790-DA0E-944C470843A6}"/>
          </ac:spMkLst>
        </pc:spChg>
      </pc:sldChg>
      <pc:sldChg chg="modSp new mod modTransition">
        <pc:chgData name="Neuhardt, Zane" userId="89da7d81-88b6-434e-9647-f8d013df810c" providerId="ADAL" clId="{D0934554-0649-483E-B453-200698604986}" dt="2023-11-19T19:20:02.081" v="3298"/>
        <pc:sldMkLst>
          <pc:docMk/>
          <pc:sldMk cId="540332143" sldId="264"/>
        </pc:sldMkLst>
        <pc:spChg chg="mod">
          <ac:chgData name="Neuhardt, Zane" userId="89da7d81-88b6-434e-9647-f8d013df810c" providerId="ADAL" clId="{D0934554-0649-483E-B453-200698604986}" dt="2023-11-19T19:01:48.216" v="3084" actId="20577"/>
          <ac:spMkLst>
            <pc:docMk/>
            <pc:sldMk cId="540332143" sldId="264"/>
            <ac:spMk id="2" creationId="{1A042052-2ABC-6C1A-A7A7-8F0972737B1F}"/>
          </ac:spMkLst>
        </pc:spChg>
        <pc:spChg chg="mod">
          <ac:chgData name="Neuhardt, Zane" userId="89da7d81-88b6-434e-9647-f8d013df810c" providerId="ADAL" clId="{D0934554-0649-483E-B453-200698604986}" dt="2023-11-19T19:20:02.081" v="3298"/>
          <ac:spMkLst>
            <pc:docMk/>
            <pc:sldMk cId="540332143" sldId="264"/>
            <ac:spMk id="3" creationId="{6EFFECC6-B14C-73AC-B0A5-96B09DB64F79}"/>
          </ac:spMkLst>
        </pc:spChg>
      </pc:sldChg>
      <pc:sldChg chg="addSp delSp modSp new mod modTransition setBg modClrScheme chgLayout">
        <pc:chgData name="Neuhardt, Zane" userId="89da7d81-88b6-434e-9647-f8d013df810c" providerId="ADAL" clId="{D0934554-0649-483E-B453-200698604986}" dt="2023-11-20T14:26:01.102" v="3628" actId="20577"/>
        <pc:sldMkLst>
          <pc:docMk/>
          <pc:sldMk cId="3315546837" sldId="265"/>
        </pc:sldMkLst>
        <pc:spChg chg="del mod ord">
          <ac:chgData name="Neuhardt, Zane" userId="89da7d81-88b6-434e-9647-f8d013df810c" providerId="ADAL" clId="{D0934554-0649-483E-B453-200698604986}" dt="2023-11-19T19:02:58.578" v="3097" actId="700"/>
          <ac:spMkLst>
            <pc:docMk/>
            <pc:sldMk cId="3315546837" sldId="265"/>
            <ac:spMk id="2" creationId="{96E27C84-1812-3794-8E90-1DE4FDA15DDB}"/>
          </ac:spMkLst>
        </pc:spChg>
        <pc:spChg chg="del">
          <ac:chgData name="Neuhardt, Zane" userId="89da7d81-88b6-434e-9647-f8d013df810c" providerId="ADAL" clId="{D0934554-0649-483E-B453-200698604986}" dt="2023-11-19T19:02:58.578" v="3097" actId="700"/>
          <ac:spMkLst>
            <pc:docMk/>
            <pc:sldMk cId="3315546837" sldId="265"/>
            <ac:spMk id="3" creationId="{CFEC0A64-790D-D67E-FDF8-444B8D2A68B9}"/>
          </ac:spMkLst>
        </pc:spChg>
        <pc:spChg chg="add mod ord">
          <ac:chgData name="Neuhardt, Zane" userId="89da7d81-88b6-434e-9647-f8d013df810c" providerId="ADAL" clId="{D0934554-0649-483E-B453-200698604986}" dt="2023-11-19T19:05:08.912" v="3124" actId="1076"/>
          <ac:spMkLst>
            <pc:docMk/>
            <pc:sldMk cId="3315546837" sldId="265"/>
            <ac:spMk id="4" creationId="{997A9B7B-A3D1-D8CC-EE74-67858CC2B81D}"/>
          </ac:spMkLst>
        </pc:spChg>
        <pc:spChg chg="add mod">
          <ac:chgData name="Neuhardt, Zane" userId="89da7d81-88b6-434e-9647-f8d013df810c" providerId="ADAL" clId="{D0934554-0649-483E-B453-200698604986}" dt="2023-11-20T14:26:01.102" v="3628" actId="20577"/>
          <ac:spMkLst>
            <pc:docMk/>
            <pc:sldMk cId="3315546837" sldId="265"/>
            <ac:spMk id="5" creationId="{43120887-381B-DE93-1DD2-5C76805FC8D9}"/>
          </ac:spMkLst>
        </pc:spChg>
        <pc:spChg chg="add">
          <ac:chgData name="Neuhardt, Zane" userId="89da7d81-88b6-434e-9647-f8d013df810c" providerId="ADAL" clId="{D0934554-0649-483E-B453-200698604986}" dt="2023-11-19T19:04:29.808" v="3114" actId="26606"/>
          <ac:spMkLst>
            <pc:docMk/>
            <pc:sldMk cId="3315546837" sldId="265"/>
            <ac:spMk id="5127" creationId="{8C37C960-91F5-4F61-B2CD-8A037920720B}"/>
          </ac:spMkLst>
        </pc:spChg>
        <pc:picChg chg="add mod">
          <ac:chgData name="Neuhardt, Zane" userId="89da7d81-88b6-434e-9647-f8d013df810c" providerId="ADAL" clId="{D0934554-0649-483E-B453-200698604986}" dt="2023-11-19T19:07:42.581" v="3200" actId="1076"/>
          <ac:picMkLst>
            <pc:docMk/>
            <pc:sldMk cId="3315546837" sldId="265"/>
            <ac:picMk id="5122" creationId="{BFB93821-16E1-EB8F-AE7C-0449EFEB7459}"/>
          </ac:picMkLst>
        </pc:picChg>
      </pc:sldChg>
      <pc:sldChg chg="new del">
        <pc:chgData name="Neuhardt, Zane" userId="89da7d81-88b6-434e-9647-f8d013df810c" providerId="ADAL" clId="{D0934554-0649-483E-B453-200698604986}" dt="2023-11-19T19:10:50.416" v="3253" actId="680"/>
        <pc:sldMkLst>
          <pc:docMk/>
          <pc:sldMk cId="1735002048" sldId="266"/>
        </pc:sldMkLst>
      </pc:sldChg>
      <pc:sldMasterChg chg="add del addSldLayout delSldLayout">
        <pc:chgData name="Neuhardt, Zane" userId="89da7d81-88b6-434e-9647-f8d013df810c" providerId="ADAL" clId="{D0934554-0649-483E-B453-200698604986}" dt="2023-11-01T14:24:02.848" v="143" actId="26606"/>
        <pc:sldMasterMkLst>
          <pc:docMk/>
          <pc:sldMasterMk cId="3919671652" sldId="2147483648"/>
        </pc:sldMasterMkLst>
        <pc:sldLayoutChg chg="add del">
          <pc:chgData name="Neuhardt, Zane" userId="89da7d81-88b6-434e-9647-f8d013df810c" providerId="ADAL" clId="{D0934554-0649-483E-B453-200698604986}" dt="2023-11-01T14:24:02.848" v="143" actId="26606"/>
          <pc:sldLayoutMkLst>
            <pc:docMk/>
            <pc:sldMasterMk cId="3919671652" sldId="2147483648"/>
            <pc:sldLayoutMk cId="2676620526" sldId="2147483649"/>
          </pc:sldLayoutMkLst>
        </pc:sldLayoutChg>
        <pc:sldLayoutChg chg="add del">
          <pc:chgData name="Neuhardt, Zane" userId="89da7d81-88b6-434e-9647-f8d013df810c" providerId="ADAL" clId="{D0934554-0649-483E-B453-200698604986}" dt="2023-11-01T14:24:02.848" v="143" actId="26606"/>
          <pc:sldLayoutMkLst>
            <pc:docMk/>
            <pc:sldMasterMk cId="3919671652" sldId="2147483648"/>
            <pc:sldLayoutMk cId="1572202260" sldId="2147483650"/>
          </pc:sldLayoutMkLst>
        </pc:sldLayoutChg>
        <pc:sldLayoutChg chg="add del">
          <pc:chgData name="Neuhardt, Zane" userId="89da7d81-88b6-434e-9647-f8d013df810c" providerId="ADAL" clId="{D0934554-0649-483E-B453-200698604986}" dt="2023-11-01T14:24:02.848" v="143" actId="26606"/>
          <pc:sldLayoutMkLst>
            <pc:docMk/>
            <pc:sldMasterMk cId="3919671652" sldId="2147483648"/>
            <pc:sldLayoutMk cId="1571709605" sldId="2147483651"/>
          </pc:sldLayoutMkLst>
        </pc:sldLayoutChg>
        <pc:sldLayoutChg chg="add del">
          <pc:chgData name="Neuhardt, Zane" userId="89da7d81-88b6-434e-9647-f8d013df810c" providerId="ADAL" clId="{D0934554-0649-483E-B453-200698604986}" dt="2023-11-01T14:24:02.848" v="143" actId="26606"/>
          <pc:sldLayoutMkLst>
            <pc:docMk/>
            <pc:sldMasterMk cId="3919671652" sldId="2147483648"/>
            <pc:sldLayoutMk cId="2029932901" sldId="2147483652"/>
          </pc:sldLayoutMkLst>
        </pc:sldLayoutChg>
        <pc:sldLayoutChg chg="add del">
          <pc:chgData name="Neuhardt, Zane" userId="89da7d81-88b6-434e-9647-f8d013df810c" providerId="ADAL" clId="{D0934554-0649-483E-B453-200698604986}" dt="2023-11-01T14:24:02.848" v="143" actId="26606"/>
          <pc:sldLayoutMkLst>
            <pc:docMk/>
            <pc:sldMasterMk cId="3919671652" sldId="2147483648"/>
            <pc:sldLayoutMk cId="1129553075" sldId="2147483653"/>
          </pc:sldLayoutMkLst>
        </pc:sldLayoutChg>
        <pc:sldLayoutChg chg="add del">
          <pc:chgData name="Neuhardt, Zane" userId="89da7d81-88b6-434e-9647-f8d013df810c" providerId="ADAL" clId="{D0934554-0649-483E-B453-200698604986}" dt="2023-11-01T14:24:02.848" v="143" actId="26606"/>
          <pc:sldLayoutMkLst>
            <pc:docMk/>
            <pc:sldMasterMk cId="3919671652" sldId="2147483648"/>
            <pc:sldLayoutMk cId="2852774989" sldId="2147483654"/>
          </pc:sldLayoutMkLst>
        </pc:sldLayoutChg>
        <pc:sldLayoutChg chg="add del">
          <pc:chgData name="Neuhardt, Zane" userId="89da7d81-88b6-434e-9647-f8d013df810c" providerId="ADAL" clId="{D0934554-0649-483E-B453-200698604986}" dt="2023-11-01T14:24:02.848" v="143" actId="26606"/>
          <pc:sldLayoutMkLst>
            <pc:docMk/>
            <pc:sldMasterMk cId="3919671652" sldId="2147483648"/>
            <pc:sldLayoutMk cId="3570263882" sldId="2147483655"/>
          </pc:sldLayoutMkLst>
        </pc:sldLayoutChg>
        <pc:sldLayoutChg chg="add del">
          <pc:chgData name="Neuhardt, Zane" userId="89da7d81-88b6-434e-9647-f8d013df810c" providerId="ADAL" clId="{D0934554-0649-483E-B453-200698604986}" dt="2023-11-01T14:24:02.848" v="143" actId="26606"/>
          <pc:sldLayoutMkLst>
            <pc:docMk/>
            <pc:sldMasterMk cId="3919671652" sldId="2147483648"/>
            <pc:sldLayoutMk cId="1759058714" sldId="2147483656"/>
          </pc:sldLayoutMkLst>
        </pc:sldLayoutChg>
        <pc:sldLayoutChg chg="add del">
          <pc:chgData name="Neuhardt, Zane" userId="89da7d81-88b6-434e-9647-f8d013df810c" providerId="ADAL" clId="{D0934554-0649-483E-B453-200698604986}" dt="2023-11-01T14:24:02.848" v="143" actId="26606"/>
          <pc:sldLayoutMkLst>
            <pc:docMk/>
            <pc:sldMasterMk cId="3919671652" sldId="2147483648"/>
            <pc:sldLayoutMk cId="538801776" sldId="2147483657"/>
          </pc:sldLayoutMkLst>
        </pc:sldLayoutChg>
        <pc:sldLayoutChg chg="add del">
          <pc:chgData name="Neuhardt, Zane" userId="89da7d81-88b6-434e-9647-f8d013df810c" providerId="ADAL" clId="{D0934554-0649-483E-B453-200698604986}" dt="2023-11-01T14:24:02.848" v="143" actId="26606"/>
          <pc:sldLayoutMkLst>
            <pc:docMk/>
            <pc:sldMasterMk cId="3919671652" sldId="2147483648"/>
            <pc:sldLayoutMk cId="724868187" sldId="2147483658"/>
          </pc:sldLayoutMkLst>
        </pc:sldLayoutChg>
        <pc:sldLayoutChg chg="add del">
          <pc:chgData name="Neuhardt, Zane" userId="89da7d81-88b6-434e-9647-f8d013df810c" providerId="ADAL" clId="{D0934554-0649-483E-B453-200698604986}" dt="2023-11-01T14:24:02.848" v="143" actId="26606"/>
          <pc:sldLayoutMkLst>
            <pc:docMk/>
            <pc:sldMasterMk cId="3919671652" sldId="2147483648"/>
            <pc:sldLayoutMk cId="1906152703" sldId="2147483659"/>
          </pc:sldLayoutMkLst>
        </pc:sldLayoutChg>
      </pc:sldMasterChg>
      <pc:sldMasterChg chg="add del replId addSldLayout delSldLayout">
        <pc:chgData name="Neuhardt, Zane" userId="89da7d81-88b6-434e-9647-f8d013df810c" providerId="ADAL" clId="{D0934554-0649-483E-B453-200698604986}" dt="2023-11-01T14:24:01.864" v="140" actId="26606"/>
        <pc:sldMasterMkLst>
          <pc:docMk/>
          <pc:sldMasterMk cId="4195807551" sldId="2147483660"/>
        </pc:sldMasterMkLst>
        <pc:sldLayoutChg chg="add del">
          <pc:chgData name="Neuhardt, Zane" userId="89da7d81-88b6-434e-9647-f8d013df810c" providerId="ADAL" clId="{D0934554-0649-483E-B453-200698604986}" dt="2023-11-01T14:24:01.864" v="140" actId="26606"/>
          <pc:sldLayoutMkLst>
            <pc:docMk/>
            <pc:sldMasterMk cId="4195807551" sldId="2147483660"/>
            <pc:sldLayoutMk cId="169384934" sldId="2147483661"/>
          </pc:sldLayoutMkLst>
        </pc:sldLayoutChg>
        <pc:sldLayoutChg chg="add del replId">
          <pc:chgData name="Neuhardt, Zane" userId="89da7d81-88b6-434e-9647-f8d013df810c" providerId="ADAL" clId="{D0934554-0649-483E-B453-200698604986}" dt="2023-11-01T14:24:01.864" v="140" actId="26606"/>
          <pc:sldLayoutMkLst>
            <pc:docMk/>
            <pc:sldMasterMk cId="4195807551" sldId="2147483660"/>
            <pc:sldLayoutMk cId="57323658" sldId="2147483662"/>
          </pc:sldLayoutMkLst>
        </pc:sldLayoutChg>
        <pc:sldLayoutChg chg="add del replId">
          <pc:chgData name="Neuhardt, Zane" userId="89da7d81-88b6-434e-9647-f8d013df810c" providerId="ADAL" clId="{D0934554-0649-483E-B453-200698604986}" dt="2023-11-01T14:24:01.864" v="140" actId="26606"/>
          <pc:sldLayoutMkLst>
            <pc:docMk/>
            <pc:sldMasterMk cId="4195807551" sldId="2147483660"/>
            <pc:sldLayoutMk cId="624364221" sldId="2147483663"/>
          </pc:sldLayoutMkLst>
        </pc:sldLayoutChg>
        <pc:sldLayoutChg chg="add del replId">
          <pc:chgData name="Neuhardt, Zane" userId="89da7d81-88b6-434e-9647-f8d013df810c" providerId="ADAL" clId="{D0934554-0649-483E-B453-200698604986}" dt="2023-11-01T14:24:01.864" v="140" actId="26606"/>
          <pc:sldLayoutMkLst>
            <pc:docMk/>
            <pc:sldMasterMk cId="4195807551" sldId="2147483660"/>
            <pc:sldLayoutMk cId="206120531" sldId="2147483664"/>
          </pc:sldLayoutMkLst>
        </pc:sldLayoutChg>
        <pc:sldLayoutChg chg="add del replId">
          <pc:chgData name="Neuhardt, Zane" userId="89da7d81-88b6-434e-9647-f8d013df810c" providerId="ADAL" clId="{D0934554-0649-483E-B453-200698604986}" dt="2023-11-01T14:24:01.864" v="140" actId="26606"/>
          <pc:sldLayoutMkLst>
            <pc:docMk/>
            <pc:sldMasterMk cId="4195807551" sldId="2147483660"/>
            <pc:sldLayoutMk cId="2231605419" sldId="2147483665"/>
          </pc:sldLayoutMkLst>
        </pc:sldLayoutChg>
        <pc:sldLayoutChg chg="add del replId">
          <pc:chgData name="Neuhardt, Zane" userId="89da7d81-88b6-434e-9647-f8d013df810c" providerId="ADAL" clId="{D0934554-0649-483E-B453-200698604986}" dt="2023-11-01T14:24:01.864" v="140" actId="26606"/>
          <pc:sldLayoutMkLst>
            <pc:docMk/>
            <pc:sldMasterMk cId="4195807551" sldId="2147483660"/>
            <pc:sldLayoutMk cId="2521239660" sldId="2147483666"/>
          </pc:sldLayoutMkLst>
        </pc:sldLayoutChg>
        <pc:sldLayoutChg chg="add del replId">
          <pc:chgData name="Neuhardt, Zane" userId="89da7d81-88b6-434e-9647-f8d013df810c" providerId="ADAL" clId="{D0934554-0649-483E-B453-200698604986}" dt="2023-11-01T14:24:01.864" v="140" actId="26606"/>
          <pc:sldLayoutMkLst>
            <pc:docMk/>
            <pc:sldMasterMk cId="4195807551" sldId="2147483660"/>
            <pc:sldLayoutMk cId="3401893912" sldId="2147483667"/>
          </pc:sldLayoutMkLst>
        </pc:sldLayoutChg>
        <pc:sldLayoutChg chg="add del replId">
          <pc:chgData name="Neuhardt, Zane" userId="89da7d81-88b6-434e-9647-f8d013df810c" providerId="ADAL" clId="{D0934554-0649-483E-B453-200698604986}" dt="2023-11-01T14:24:01.864" v="140" actId="26606"/>
          <pc:sldLayoutMkLst>
            <pc:docMk/>
            <pc:sldMasterMk cId="4195807551" sldId="2147483660"/>
            <pc:sldLayoutMk cId="2326442011" sldId="2147483668"/>
          </pc:sldLayoutMkLst>
        </pc:sldLayoutChg>
        <pc:sldLayoutChg chg="add del replId">
          <pc:chgData name="Neuhardt, Zane" userId="89da7d81-88b6-434e-9647-f8d013df810c" providerId="ADAL" clId="{D0934554-0649-483E-B453-200698604986}" dt="2023-11-01T14:24:01.864" v="140" actId="26606"/>
          <pc:sldLayoutMkLst>
            <pc:docMk/>
            <pc:sldMasterMk cId="4195807551" sldId="2147483660"/>
            <pc:sldLayoutMk cId="3304194771" sldId="2147483669"/>
          </pc:sldLayoutMkLst>
        </pc:sldLayoutChg>
        <pc:sldLayoutChg chg="add del replId">
          <pc:chgData name="Neuhardt, Zane" userId="89da7d81-88b6-434e-9647-f8d013df810c" providerId="ADAL" clId="{D0934554-0649-483E-B453-200698604986}" dt="2023-11-01T14:24:01.864" v="140" actId="26606"/>
          <pc:sldLayoutMkLst>
            <pc:docMk/>
            <pc:sldMasterMk cId="4195807551" sldId="2147483660"/>
            <pc:sldLayoutMk cId="713706204" sldId="2147483670"/>
          </pc:sldLayoutMkLst>
        </pc:sldLayoutChg>
        <pc:sldLayoutChg chg="add del replId">
          <pc:chgData name="Neuhardt, Zane" userId="89da7d81-88b6-434e-9647-f8d013df810c" providerId="ADAL" clId="{D0934554-0649-483E-B453-200698604986}" dt="2023-11-01T14:24:01.864" v="140" actId="26606"/>
          <pc:sldLayoutMkLst>
            <pc:docMk/>
            <pc:sldMasterMk cId="4195807551" sldId="2147483660"/>
            <pc:sldLayoutMk cId="422607385" sldId="2147483671"/>
          </pc:sldLayoutMkLst>
        </pc:sldLayoutChg>
      </pc:sldMasterChg>
      <pc:sldMasterChg chg="add del addSldLayout delSldLayout">
        <pc:chgData name="Neuhardt, Zane" userId="89da7d81-88b6-434e-9647-f8d013df810c" providerId="ADAL" clId="{D0934554-0649-483E-B453-200698604986}" dt="2023-11-01T14:24:02.788" v="142" actId="26606"/>
        <pc:sldMasterMkLst>
          <pc:docMk/>
          <pc:sldMasterMk cId="50187790" sldId="2147483673"/>
        </pc:sldMasterMkLst>
        <pc:sldLayoutChg chg="add del">
          <pc:chgData name="Neuhardt, Zane" userId="89da7d81-88b6-434e-9647-f8d013df810c" providerId="ADAL" clId="{D0934554-0649-483E-B453-200698604986}" dt="2023-11-01T14:24:02.788" v="142" actId="26606"/>
          <pc:sldLayoutMkLst>
            <pc:docMk/>
            <pc:sldMasterMk cId="50187790" sldId="2147483673"/>
            <pc:sldLayoutMk cId="420041294" sldId="2147483662"/>
          </pc:sldLayoutMkLst>
        </pc:sldLayoutChg>
        <pc:sldLayoutChg chg="add del">
          <pc:chgData name="Neuhardt, Zane" userId="89da7d81-88b6-434e-9647-f8d013df810c" providerId="ADAL" clId="{D0934554-0649-483E-B453-200698604986}" dt="2023-11-01T14:24:02.788" v="142" actId="26606"/>
          <pc:sldLayoutMkLst>
            <pc:docMk/>
            <pc:sldMasterMk cId="50187790" sldId="2147483673"/>
            <pc:sldLayoutMk cId="2003344692" sldId="2147483663"/>
          </pc:sldLayoutMkLst>
        </pc:sldLayoutChg>
        <pc:sldLayoutChg chg="add del">
          <pc:chgData name="Neuhardt, Zane" userId="89da7d81-88b6-434e-9647-f8d013df810c" providerId="ADAL" clId="{D0934554-0649-483E-B453-200698604986}" dt="2023-11-01T14:24:02.788" v="142" actId="26606"/>
          <pc:sldLayoutMkLst>
            <pc:docMk/>
            <pc:sldMasterMk cId="50187790" sldId="2147483673"/>
            <pc:sldLayoutMk cId="1422306888" sldId="2147483664"/>
          </pc:sldLayoutMkLst>
        </pc:sldLayoutChg>
        <pc:sldLayoutChg chg="add del">
          <pc:chgData name="Neuhardt, Zane" userId="89da7d81-88b6-434e-9647-f8d013df810c" providerId="ADAL" clId="{D0934554-0649-483E-B453-200698604986}" dt="2023-11-01T14:24:02.788" v="142" actId="26606"/>
          <pc:sldLayoutMkLst>
            <pc:docMk/>
            <pc:sldMasterMk cId="50187790" sldId="2147483673"/>
            <pc:sldLayoutMk cId="3169531728" sldId="2147483665"/>
          </pc:sldLayoutMkLst>
        </pc:sldLayoutChg>
        <pc:sldLayoutChg chg="add del">
          <pc:chgData name="Neuhardt, Zane" userId="89da7d81-88b6-434e-9647-f8d013df810c" providerId="ADAL" clId="{D0934554-0649-483E-B453-200698604986}" dt="2023-11-01T14:24:02.788" v="142" actId="26606"/>
          <pc:sldLayoutMkLst>
            <pc:docMk/>
            <pc:sldMasterMk cId="50187790" sldId="2147483673"/>
            <pc:sldLayoutMk cId="2396936252" sldId="2147483666"/>
          </pc:sldLayoutMkLst>
        </pc:sldLayoutChg>
        <pc:sldLayoutChg chg="add del">
          <pc:chgData name="Neuhardt, Zane" userId="89da7d81-88b6-434e-9647-f8d013df810c" providerId="ADAL" clId="{D0934554-0649-483E-B453-200698604986}" dt="2023-11-01T14:24:02.788" v="142" actId="26606"/>
          <pc:sldLayoutMkLst>
            <pc:docMk/>
            <pc:sldMasterMk cId="50187790" sldId="2147483673"/>
            <pc:sldLayoutMk cId="2492277154" sldId="2147483667"/>
          </pc:sldLayoutMkLst>
        </pc:sldLayoutChg>
        <pc:sldLayoutChg chg="add del">
          <pc:chgData name="Neuhardt, Zane" userId="89da7d81-88b6-434e-9647-f8d013df810c" providerId="ADAL" clId="{D0934554-0649-483E-B453-200698604986}" dt="2023-11-01T14:24:02.788" v="142" actId="26606"/>
          <pc:sldLayoutMkLst>
            <pc:docMk/>
            <pc:sldMasterMk cId="50187790" sldId="2147483673"/>
            <pc:sldLayoutMk cId="1629581394" sldId="2147483668"/>
          </pc:sldLayoutMkLst>
        </pc:sldLayoutChg>
        <pc:sldLayoutChg chg="add del">
          <pc:chgData name="Neuhardt, Zane" userId="89da7d81-88b6-434e-9647-f8d013df810c" providerId="ADAL" clId="{D0934554-0649-483E-B453-200698604986}" dt="2023-11-01T14:24:02.788" v="142" actId="26606"/>
          <pc:sldLayoutMkLst>
            <pc:docMk/>
            <pc:sldMasterMk cId="50187790" sldId="2147483673"/>
            <pc:sldLayoutMk cId="2662765099" sldId="2147483669"/>
          </pc:sldLayoutMkLst>
        </pc:sldLayoutChg>
        <pc:sldLayoutChg chg="add del">
          <pc:chgData name="Neuhardt, Zane" userId="89da7d81-88b6-434e-9647-f8d013df810c" providerId="ADAL" clId="{D0934554-0649-483E-B453-200698604986}" dt="2023-11-01T14:24:02.788" v="142" actId="26606"/>
          <pc:sldLayoutMkLst>
            <pc:docMk/>
            <pc:sldMasterMk cId="50187790" sldId="2147483673"/>
            <pc:sldLayoutMk cId="1677414102" sldId="2147483670"/>
          </pc:sldLayoutMkLst>
        </pc:sldLayoutChg>
        <pc:sldLayoutChg chg="add del">
          <pc:chgData name="Neuhardt, Zane" userId="89da7d81-88b6-434e-9647-f8d013df810c" providerId="ADAL" clId="{D0934554-0649-483E-B453-200698604986}" dt="2023-11-01T14:24:02.788" v="142" actId="26606"/>
          <pc:sldLayoutMkLst>
            <pc:docMk/>
            <pc:sldMasterMk cId="50187790" sldId="2147483673"/>
            <pc:sldLayoutMk cId="1958962745" sldId="2147483671"/>
          </pc:sldLayoutMkLst>
        </pc:sldLayoutChg>
        <pc:sldLayoutChg chg="add del">
          <pc:chgData name="Neuhardt, Zane" userId="89da7d81-88b6-434e-9647-f8d013df810c" providerId="ADAL" clId="{D0934554-0649-483E-B453-200698604986}" dt="2023-11-01T14:24:02.788" v="142" actId="26606"/>
          <pc:sldLayoutMkLst>
            <pc:docMk/>
            <pc:sldMasterMk cId="50187790" sldId="2147483673"/>
            <pc:sldLayoutMk cId="3624799292" sldId="2147483672"/>
          </pc:sldLayoutMkLst>
        </pc:sldLayoutChg>
      </pc:sldMasterChg>
      <pc:sldMasterChg chg="add del addSldLayout delSldLayout">
        <pc:chgData name="Neuhardt, Zane" userId="89da7d81-88b6-434e-9647-f8d013df810c" providerId="ADAL" clId="{D0934554-0649-483E-B453-200698604986}" dt="2023-11-01T14:23:22.982" v="137" actId="26606"/>
        <pc:sldMasterMkLst>
          <pc:docMk/>
          <pc:sldMasterMk cId="1556063926" sldId="2147483673"/>
        </pc:sldMasterMkLst>
        <pc:sldLayoutChg chg="add del">
          <pc:chgData name="Neuhardt, Zane" userId="89da7d81-88b6-434e-9647-f8d013df810c" providerId="ADAL" clId="{D0934554-0649-483E-B453-200698604986}" dt="2023-11-01T14:23:22.982" v="137" actId="26606"/>
          <pc:sldLayoutMkLst>
            <pc:docMk/>
            <pc:sldMasterMk cId="1556063926" sldId="2147483673"/>
            <pc:sldLayoutMk cId="2092230609" sldId="2147483662"/>
          </pc:sldLayoutMkLst>
        </pc:sldLayoutChg>
        <pc:sldLayoutChg chg="add del">
          <pc:chgData name="Neuhardt, Zane" userId="89da7d81-88b6-434e-9647-f8d013df810c" providerId="ADAL" clId="{D0934554-0649-483E-B453-200698604986}" dt="2023-11-01T14:23:22.982" v="137" actId="26606"/>
          <pc:sldLayoutMkLst>
            <pc:docMk/>
            <pc:sldMasterMk cId="1556063926" sldId="2147483673"/>
            <pc:sldLayoutMk cId="4103732161" sldId="2147483663"/>
          </pc:sldLayoutMkLst>
        </pc:sldLayoutChg>
        <pc:sldLayoutChg chg="add del">
          <pc:chgData name="Neuhardt, Zane" userId="89da7d81-88b6-434e-9647-f8d013df810c" providerId="ADAL" clId="{D0934554-0649-483E-B453-200698604986}" dt="2023-11-01T14:23:22.982" v="137" actId="26606"/>
          <pc:sldLayoutMkLst>
            <pc:docMk/>
            <pc:sldMasterMk cId="1556063926" sldId="2147483673"/>
            <pc:sldLayoutMk cId="4229092245" sldId="2147483664"/>
          </pc:sldLayoutMkLst>
        </pc:sldLayoutChg>
        <pc:sldLayoutChg chg="add del">
          <pc:chgData name="Neuhardt, Zane" userId="89da7d81-88b6-434e-9647-f8d013df810c" providerId="ADAL" clId="{D0934554-0649-483E-B453-200698604986}" dt="2023-11-01T14:23:22.982" v="137" actId="26606"/>
          <pc:sldLayoutMkLst>
            <pc:docMk/>
            <pc:sldMasterMk cId="1556063926" sldId="2147483673"/>
            <pc:sldLayoutMk cId="3979809130" sldId="2147483665"/>
          </pc:sldLayoutMkLst>
        </pc:sldLayoutChg>
        <pc:sldLayoutChg chg="add del">
          <pc:chgData name="Neuhardt, Zane" userId="89da7d81-88b6-434e-9647-f8d013df810c" providerId="ADAL" clId="{D0934554-0649-483E-B453-200698604986}" dt="2023-11-01T14:23:22.982" v="137" actId="26606"/>
          <pc:sldLayoutMkLst>
            <pc:docMk/>
            <pc:sldMasterMk cId="1556063926" sldId="2147483673"/>
            <pc:sldLayoutMk cId="3149676198" sldId="2147483666"/>
          </pc:sldLayoutMkLst>
        </pc:sldLayoutChg>
        <pc:sldLayoutChg chg="add del">
          <pc:chgData name="Neuhardt, Zane" userId="89da7d81-88b6-434e-9647-f8d013df810c" providerId="ADAL" clId="{D0934554-0649-483E-B453-200698604986}" dt="2023-11-01T14:23:22.982" v="137" actId="26606"/>
          <pc:sldLayoutMkLst>
            <pc:docMk/>
            <pc:sldMasterMk cId="1556063926" sldId="2147483673"/>
            <pc:sldLayoutMk cId="505242115" sldId="2147483667"/>
          </pc:sldLayoutMkLst>
        </pc:sldLayoutChg>
        <pc:sldLayoutChg chg="add del">
          <pc:chgData name="Neuhardt, Zane" userId="89da7d81-88b6-434e-9647-f8d013df810c" providerId="ADAL" clId="{D0934554-0649-483E-B453-200698604986}" dt="2023-11-01T14:23:22.982" v="137" actId="26606"/>
          <pc:sldLayoutMkLst>
            <pc:docMk/>
            <pc:sldMasterMk cId="1556063926" sldId="2147483673"/>
            <pc:sldLayoutMk cId="3952058264" sldId="2147483668"/>
          </pc:sldLayoutMkLst>
        </pc:sldLayoutChg>
        <pc:sldLayoutChg chg="add del">
          <pc:chgData name="Neuhardt, Zane" userId="89da7d81-88b6-434e-9647-f8d013df810c" providerId="ADAL" clId="{D0934554-0649-483E-B453-200698604986}" dt="2023-11-01T14:23:22.982" v="137" actId="26606"/>
          <pc:sldLayoutMkLst>
            <pc:docMk/>
            <pc:sldMasterMk cId="1556063926" sldId="2147483673"/>
            <pc:sldLayoutMk cId="2740477643" sldId="2147483669"/>
          </pc:sldLayoutMkLst>
        </pc:sldLayoutChg>
        <pc:sldLayoutChg chg="add del">
          <pc:chgData name="Neuhardt, Zane" userId="89da7d81-88b6-434e-9647-f8d013df810c" providerId="ADAL" clId="{D0934554-0649-483E-B453-200698604986}" dt="2023-11-01T14:23:22.982" v="137" actId="26606"/>
          <pc:sldLayoutMkLst>
            <pc:docMk/>
            <pc:sldMasterMk cId="1556063926" sldId="2147483673"/>
            <pc:sldLayoutMk cId="2489521116" sldId="2147483670"/>
          </pc:sldLayoutMkLst>
        </pc:sldLayoutChg>
        <pc:sldLayoutChg chg="add del">
          <pc:chgData name="Neuhardt, Zane" userId="89da7d81-88b6-434e-9647-f8d013df810c" providerId="ADAL" clId="{D0934554-0649-483E-B453-200698604986}" dt="2023-11-01T14:23:22.982" v="137" actId="26606"/>
          <pc:sldLayoutMkLst>
            <pc:docMk/>
            <pc:sldMasterMk cId="1556063926" sldId="2147483673"/>
            <pc:sldLayoutMk cId="2089189923" sldId="2147483671"/>
          </pc:sldLayoutMkLst>
        </pc:sldLayoutChg>
        <pc:sldLayoutChg chg="add del">
          <pc:chgData name="Neuhardt, Zane" userId="89da7d81-88b6-434e-9647-f8d013df810c" providerId="ADAL" clId="{D0934554-0649-483E-B453-200698604986}" dt="2023-11-01T14:23:22.982" v="137" actId="26606"/>
          <pc:sldLayoutMkLst>
            <pc:docMk/>
            <pc:sldMasterMk cId="1556063926" sldId="2147483673"/>
            <pc:sldLayoutMk cId="2668145393" sldId="2147483672"/>
          </pc:sldLayoutMkLst>
        </pc:sldLayoutChg>
      </pc:sldMasterChg>
      <pc:sldMasterChg chg="add modTransition addSldLayout modSldLayout">
        <pc:chgData name="Neuhardt, Zane" userId="89da7d81-88b6-434e-9647-f8d013df810c" providerId="ADAL" clId="{D0934554-0649-483E-B453-200698604986}" dt="2023-11-19T19:10:45.247" v="3251"/>
        <pc:sldMasterMkLst>
          <pc:docMk/>
          <pc:sldMasterMk cId="4129217440" sldId="2147483686"/>
        </pc:sldMasterMkLst>
        <pc:sldLayoutChg chg="add modTransition">
          <pc:chgData name="Neuhardt, Zane" userId="89da7d81-88b6-434e-9647-f8d013df810c" providerId="ADAL" clId="{D0934554-0649-483E-B453-200698604986}" dt="2023-11-19T19:10:45.247" v="3251"/>
          <pc:sldLayoutMkLst>
            <pc:docMk/>
            <pc:sldMasterMk cId="4129217440" sldId="2147483686"/>
            <pc:sldLayoutMk cId="3285704479" sldId="2147483675"/>
          </pc:sldLayoutMkLst>
        </pc:sldLayoutChg>
        <pc:sldLayoutChg chg="add modTransition">
          <pc:chgData name="Neuhardt, Zane" userId="89da7d81-88b6-434e-9647-f8d013df810c" providerId="ADAL" clId="{D0934554-0649-483E-B453-200698604986}" dt="2023-11-19T19:10:45.247" v="3251"/>
          <pc:sldLayoutMkLst>
            <pc:docMk/>
            <pc:sldMasterMk cId="4129217440" sldId="2147483686"/>
            <pc:sldLayoutMk cId="1434598969" sldId="2147483676"/>
          </pc:sldLayoutMkLst>
        </pc:sldLayoutChg>
        <pc:sldLayoutChg chg="add modTransition">
          <pc:chgData name="Neuhardt, Zane" userId="89da7d81-88b6-434e-9647-f8d013df810c" providerId="ADAL" clId="{D0934554-0649-483E-B453-200698604986}" dt="2023-11-19T19:10:45.247" v="3251"/>
          <pc:sldLayoutMkLst>
            <pc:docMk/>
            <pc:sldMasterMk cId="4129217440" sldId="2147483686"/>
            <pc:sldLayoutMk cId="2252204990" sldId="2147483677"/>
          </pc:sldLayoutMkLst>
        </pc:sldLayoutChg>
        <pc:sldLayoutChg chg="add modTransition">
          <pc:chgData name="Neuhardt, Zane" userId="89da7d81-88b6-434e-9647-f8d013df810c" providerId="ADAL" clId="{D0934554-0649-483E-B453-200698604986}" dt="2023-11-19T19:10:45.247" v="3251"/>
          <pc:sldLayoutMkLst>
            <pc:docMk/>
            <pc:sldMasterMk cId="4129217440" sldId="2147483686"/>
            <pc:sldLayoutMk cId="1234275576" sldId="2147483678"/>
          </pc:sldLayoutMkLst>
        </pc:sldLayoutChg>
        <pc:sldLayoutChg chg="add modTransition">
          <pc:chgData name="Neuhardt, Zane" userId="89da7d81-88b6-434e-9647-f8d013df810c" providerId="ADAL" clId="{D0934554-0649-483E-B453-200698604986}" dt="2023-11-19T19:10:45.247" v="3251"/>
          <pc:sldLayoutMkLst>
            <pc:docMk/>
            <pc:sldMasterMk cId="4129217440" sldId="2147483686"/>
            <pc:sldLayoutMk cId="2335237473" sldId="2147483679"/>
          </pc:sldLayoutMkLst>
        </pc:sldLayoutChg>
        <pc:sldLayoutChg chg="add modTransition">
          <pc:chgData name="Neuhardt, Zane" userId="89da7d81-88b6-434e-9647-f8d013df810c" providerId="ADAL" clId="{D0934554-0649-483E-B453-200698604986}" dt="2023-11-19T19:10:45.247" v="3251"/>
          <pc:sldLayoutMkLst>
            <pc:docMk/>
            <pc:sldMasterMk cId="4129217440" sldId="2147483686"/>
            <pc:sldLayoutMk cId="3755464248" sldId="2147483680"/>
          </pc:sldLayoutMkLst>
        </pc:sldLayoutChg>
        <pc:sldLayoutChg chg="add modTransition">
          <pc:chgData name="Neuhardt, Zane" userId="89da7d81-88b6-434e-9647-f8d013df810c" providerId="ADAL" clId="{D0934554-0649-483E-B453-200698604986}" dt="2023-11-19T19:10:45.247" v="3251"/>
          <pc:sldLayoutMkLst>
            <pc:docMk/>
            <pc:sldMasterMk cId="4129217440" sldId="2147483686"/>
            <pc:sldLayoutMk cId="3905429704" sldId="2147483681"/>
          </pc:sldLayoutMkLst>
        </pc:sldLayoutChg>
        <pc:sldLayoutChg chg="add modTransition">
          <pc:chgData name="Neuhardt, Zane" userId="89da7d81-88b6-434e-9647-f8d013df810c" providerId="ADAL" clId="{D0934554-0649-483E-B453-200698604986}" dt="2023-11-19T19:10:45.247" v="3251"/>
          <pc:sldLayoutMkLst>
            <pc:docMk/>
            <pc:sldMasterMk cId="4129217440" sldId="2147483686"/>
            <pc:sldLayoutMk cId="503193901" sldId="2147483682"/>
          </pc:sldLayoutMkLst>
        </pc:sldLayoutChg>
        <pc:sldLayoutChg chg="add modTransition">
          <pc:chgData name="Neuhardt, Zane" userId="89da7d81-88b6-434e-9647-f8d013df810c" providerId="ADAL" clId="{D0934554-0649-483E-B453-200698604986}" dt="2023-11-19T19:10:45.247" v="3251"/>
          <pc:sldLayoutMkLst>
            <pc:docMk/>
            <pc:sldMasterMk cId="4129217440" sldId="2147483686"/>
            <pc:sldLayoutMk cId="566426590" sldId="2147483683"/>
          </pc:sldLayoutMkLst>
        </pc:sldLayoutChg>
        <pc:sldLayoutChg chg="add modTransition">
          <pc:chgData name="Neuhardt, Zane" userId="89da7d81-88b6-434e-9647-f8d013df810c" providerId="ADAL" clId="{D0934554-0649-483E-B453-200698604986}" dt="2023-11-19T19:10:45.247" v="3251"/>
          <pc:sldLayoutMkLst>
            <pc:docMk/>
            <pc:sldMasterMk cId="4129217440" sldId="2147483686"/>
            <pc:sldLayoutMk cId="2206213564" sldId="2147483684"/>
          </pc:sldLayoutMkLst>
        </pc:sldLayoutChg>
        <pc:sldLayoutChg chg="add modTransition">
          <pc:chgData name="Neuhardt, Zane" userId="89da7d81-88b6-434e-9647-f8d013df810c" providerId="ADAL" clId="{D0934554-0649-483E-B453-200698604986}" dt="2023-11-19T19:10:45.247" v="3251"/>
          <pc:sldLayoutMkLst>
            <pc:docMk/>
            <pc:sldMasterMk cId="4129217440" sldId="2147483686"/>
            <pc:sldLayoutMk cId="298840203" sldId="2147483685"/>
          </pc:sldLayoutMkLst>
        </pc:sldLayoutChg>
      </pc:sldMasterChg>
      <pc:sldMasterChg chg="add del addSldLayout delSldLayout">
        <pc:chgData name="Neuhardt, Zane" userId="89da7d81-88b6-434e-9647-f8d013df810c" providerId="ADAL" clId="{D0934554-0649-483E-B453-200698604986}" dt="2023-11-01T14:23:15.856" v="135" actId="26606"/>
        <pc:sldMasterMkLst>
          <pc:docMk/>
          <pc:sldMasterMk cId="768915228" sldId="2147483736"/>
        </pc:sldMasterMkLst>
        <pc:sldLayoutChg chg="add del">
          <pc:chgData name="Neuhardt, Zane" userId="89da7d81-88b6-434e-9647-f8d013df810c" providerId="ADAL" clId="{D0934554-0649-483E-B453-200698604986}" dt="2023-11-01T14:23:15.856" v="135" actId="26606"/>
          <pc:sldLayoutMkLst>
            <pc:docMk/>
            <pc:sldMasterMk cId="768915228" sldId="2147483736"/>
            <pc:sldLayoutMk cId="2533493940" sldId="2147483725"/>
          </pc:sldLayoutMkLst>
        </pc:sldLayoutChg>
        <pc:sldLayoutChg chg="add del">
          <pc:chgData name="Neuhardt, Zane" userId="89da7d81-88b6-434e-9647-f8d013df810c" providerId="ADAL" clId="{D0934554-0649-483E-B453-200698604986}" dt="2023-11-01T14:23:15.856" v="135" actId="26606"/>
          <pc:sldLayoutMkLst>
            <pc:docMk/>
            <pc:sldMasterMk cId="768915228" sldId="2147483736"/>
            <pc:sldLayoutMk cId="2792259197" sldId="2147483726"/>
          </pc:sldLayoutMkLst>
        </pc:sldLayoutChg>
        <pc:sldLayoutChg chg="add del">
          <pc:chgData name="Neuhardt, Zane" userId="89da7d81-88b6-434e-9647-f8d013df810c" providerId="ADAL" clId="{D0934554-0649-483E-B453-200698604986}" dt="2023-11-01T14:23:15.856" v="135" actId="26606"/>
          <pc:sldLayoutMkLst>
            <pc:docMk/>
            <pc:sldMasterMk cId="768915228" sldId="2147483736"/>
            <pc:sldLayoutMk cId="3252233672" sldId="2147483727"/>
          </pc:sldLayoutMkLst>
        </pc:sldLayoutChg>
        <pc:sldLayoutChg chg="add del">
          <pc:chgData name="Neuhardt, Zane" userId="89da7d81-88b6-434e-9647-f8d013df810c" providerId="ADAL" clId="{D0934554-0649-483E-B453-200698604986}" dt="2023-11-01T14:23:15.856" v="135" actId="26606"/>
          <pc:sldLayoutMkLst>
            <pc:docMk/>
            <pc:sldMasterMk cId="768915228" sldId="2147483736"/>
            <pc:sldLayoutMk cId="130712167" sldId="2147483728"/>
          </pc:sldLayoutMkLst>
        </pc:sldLayoutChg>
        <pc:sldLayoutChg chg="add del">
          <pc:chgData name="Neuhardt, Zane" userId="89da7d81-88b6-434e-9647-f8d013df810c" providerId="ADAL" clId="{D0934554-0649-483E-B453-200698604986}" dt="2023-11-01T14:23:15.856" v="135" actId="26606"/>
          <pc:sldLayoutMkLst>
            <pc:docMk/>
            <pc:sldMasterMk cId="768915228" sldId="2147483736"/>
            <pc:sldLayoutMk cId="2397117408" sldId="2147483729"/>
          </pc:sldLayoutMkLst>
        </pc:sldLayoutChg>
        <pc:sldLayoutChg chg="add del">
          <pc:chgData name="Neuhardt, Zane" userId="89da7d81-88b6-434e-9647-f8d013df810c" providerId="ADAL" clId="{D0934554-0649-483E-B453-200698604986}" dt="2023-11-01T14:23:15.856" v="135" actId="26606"/>
          <pc:sldLayoutMkLst>
            <pc:docMk/>
            <pc:sldMasterMk cId="768915228" sldId="2147483736"/>
            <pc:sldLayoutMk cId="2713577673" sldId="2147483730"/>
          </pc:sldLayoutMkLst>
        </pc:sldLayoutChg>
        <pc:sldLayoutChg chg="add del">
          <pc:chgData name="Neuhardt, Zane" userId="89da7d81-88b6-434e-9647-f8d013df810c" providerId="ADAL" clId="{D0934554-0649-483E-B453-200698604986}" dt="2023-11-01T14:23:15.856" v="135" actId="26606"/>
          <pc:sldLayoutMkLst>
            <pc:docMk/>
            <pc:sldMasterMk cId="768915228" sldId="2147483736"/>
            <pc:sldLayoutMk cId="1056966325" sldId="2147483731"/>
          </pc:sldLayoutMkLst>
        </pc:sldLayoutChg>
        <pc:sldLayoutChg chg="add del">
          <pc:chgData name="Neuhardt, Zane" userId="89da7d81-88b6-434e-9647-f8d013df810c" providerId="ADAL" clId="{D0934554-0649-483E-B453-200698604986}" dt="2023-11-01T14:23:15.856" v="135" actId="26606"/>
          <pc:sldLayoutMkLst>
            <pc:docMk/>
            <pc:sldMasterMk cId="768915228" sldId="2147483736"/>
            <pc:sldLayoutMk cId="3909634388" sldId="2147483732"/>
          </pc:sldLayoutMkLst>
        </pc:sldLayoutChg>
        <pc:sldLayoutChg chg="add del">
          <pc:chgData name="Neuhardt, Zane" userId="89da7d81-88b6-434e-9647-f8d013df810c" providerId="ADAL" clId="{D0934554-0649-483E-B453-200698604986}" dt="2023-11-01T14:23:15.856" v="135" actId="26606"/>
          <pc:sldLayoutMkLst>
            <pc:docMk/>
            <pc:sldMasterMk cId="768915228" sldId="2147483736"/>
            <pc:sldLayoutMk cId="3129786986" sldId="2147483733"/>
          </pc:sldLayoutMkLst>
        </pc:sldLayoutChg>
        <pc:sldLayoutChg chg="add del">
          <pc:chgData name="Neuhardt, Zane" userId="89da7d81-88b6-434e-9647-f8d013df810c" providerId="ADAL" clId="{D0934554-0649-483E-B453-200698604986}" dt="2023-11-01T14:23:15.856" v="135" actId="26606"/>
          <pc:sldLayoutMkLst>
            <pc:docMk/>
            <pc:sldMasterMk cId="768915228" sldId="2147483736"/>
            <pc:sldLayoutMk cId="2371664582" sldId="2147483734"/>
          </pc:sldLayoutMkLst>
        </pc:sldLayoutChg>
        <pc:sldLayoutChg chg="add del">
          <pc:chgData name="Neuhardt, Zane" userId="89da7d81-88b6-434e-9647-f8d013df810c" providerId="ADAL" clId="{D0934554-0649-483E-B453-200698604986}" dt="2023-11-01T14:23:15.856" v="135" actId="26606"/>
          <pc:sldLayoutMkLst>
            <pc:docMk/>
            <pc:sldMasterMk cId="768915228" sldId="2147483736"/>
            <pc:sldLayoutMk cId="597886133" sldId="214748373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1E8A1-6DA8-4496-BCE8-03ED561CC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760"/>
            <a:ext cx="10515600" cy="2890202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24CCC-3D44-4BB5-AA35-A21607EF6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06150"/>
            <a:ext cx="10515600" cy="248348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F80F6-1855-44E9-BA95-5E00A06E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D7FFD-570A-4968-B943-AF87BB67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CE6A8-0665-4714-B241-6AFBA8C6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2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926EC-DC54-4882-9D58-F201EA25C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04E7C-4CBA-49AF-B24C-1A1FF51C2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3C727-C0C7-4BBA-9CF5-6C1FAC76B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03986-C5B4-4956-AC6F-4F36186B8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5F941-E847-4C51-97D6-21066B26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7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0338D2-D9EE-4B67-97C1-08ABD57453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53848" y="365125"/>
            <a:ext cx="3999952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B1422-6C1E-4422-80E8-34B0092FB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26546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8B53C-3084-4BC0-A80E-DB41C04C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6BFDE-DC70-4A6E-90B8-337FC472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3578F-39AE-4F6F-9614-32EF672E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6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2A8A8-ECDA-4018-ABB4-CC22892B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0AE7C-51AF-4F0E-B5A3-8C7E1026C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28C09-A717-49AB-B60E-433BC4692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1A47A-6E5A-4754-8B43-9CE55616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A1EB-7AC7-4F86-90C0-AA980D88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9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5957-C46F-4F17-BC8C-6507E676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760"/>
            <a:ext cx="10515600" cy="382786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9661B-6633-4C8B-8B9C-E514DF851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43817"/>
            <a:ext cx="10515600" cy="16458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274BF-C1CD-4709-B0A0-E9407DBE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ADB94-0A5B-4B56-B0B1-1FF5580A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A668A-35AE-4CDF-AC4C-2BEEA9EE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2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F1FD-0E96-4963-9F09-92861572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9E5F0-B650-4AFF-B90E-23B378684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40876"/>
            <a:ext cx="5181600" cy="42360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1747B-302D-476E-8F4F-E4B114C66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40876"/>
            <a:ext cx="5181600" cy="42360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0577D-22F7-4958-BB3D-6C9265EA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C5B46-A8FB-4683-9618-3F6E0738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887BD-93E9-4181-9D7F-940C3E173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1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63D79-FA27-4567-9032-AF722733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7C1BF-703F-4992-BB0C-EB1E579C7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51823"/>
            <a:ext cx="5157787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2FCE1-6DC0-43B5-8016-89FD4AF5A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54741"/>
            <a:ext cx="5157787" cy="32349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FED7A-67D0-43CC-889A-25F884964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51823"/>
            <a:ext cx="5183188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1C176-48F2-44EC-B3A2-A144403D5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4741"/>
            <a:ext cx="5183188" cy="32349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9187B8-AC48-4FE7-8658-8A31E373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CAB465-E22E-45DC-89C9-406121BC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F9D1CF-F964-4405-8677-5F9E2A02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3453-DD0F-41C0-8F4A-5DC343F5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4E6313-506F-4456-B3D9-D9655538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26068-7707-41EC-93EF-A24CAF8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C8A3C-8C01-4039-B47B-57D84975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3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92633-8C77-419D-B24D-2B3D44DBA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49D59-0A88-4A14-A740-4CCD9B52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3DEF9-802F-444E-92D2-397862EE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0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23C20-3881-4F15-94F7-9D7B9F9E3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8F40F-6C2A-48EC-8F16-DA179A1DA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4638" y="457201"/>
            <a:ext cx="5800749" cy="54038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36B7E-D33D-48C7-97AC-5C0D9874F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57600"/>
            <a:ext cx="4343400" cy="2211387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49BC5-FF58-463A-B4FA-F0F912F12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072D7-4A2A-407F-A084-6AE8DD00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4C41C-C368-475C-BDC1-DC5B29C7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9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67B0-865B-44ED-9DFE-36C73B0C8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3C5CF7-138A-437C-9E0A-FF4179970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61462" y="457201"/>
            <a:ext cx="5793925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17822-7770-4117-96A2-8D2FF0A01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64424"/>
            <a:ext cx="4343400" cy="2204564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95030-39C7-4814-A766-1A3E094EB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F02CD-DC87-47B6-96C4-F6470B1D8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FF531-02C2-4C1D-A692-70403780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0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6818BD-D734-48A1-8CC0-609D11E55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D215A-D2A1-4903-A905-F8B06EF41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0875"/>
            <a:ext cx="10515600" cy="423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2B88A-7A1D-4AA1-8536-28DC13DBA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766A6-3C10-4AB8-86A1-BB1F0CDA7EFE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FE925-0C4B-4BAE-9799-3A9D46D92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DAD54-E5C5-4D48-8592-BB22F0A85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60201-1C40-4B39-813D-5CD9493BA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1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5400" kern="1200" smtClean="0">
          <a:gradFill>
            <a:gsLst>
              <a:gs pos="100000">
                <a:schemeClr val="tx2"/>
              </a:gs>
              <a:gs pos="0">
                <a:schemeClr val="accent1"/>
              </a:gs>
            </a:gsLst>
            <a:lin ang="0" scaled="1"/>
          </a:gradFill>
          <a:latin typeface="Aharoni" panose="02010803020104030203" pitchFamily="2" charset="-79"/>
          <a:ea typeface="+mn-ea"/>
          <a:cs typeface="Angsana New" panose="02020603050405020304" pitchFamily="18" charset="-34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707787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lormen.com/jslogo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rian_Harvey_(lecturer)" TargetMode="External"/><Relationship Id="rId2" Type="http://schemas.openxmlformats.org/officeDocument/2006/relationships/hyperlink" Target="https://en.wikipedia.org/wiki/UCBLog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lormen.com/jslog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2" name="Rectangle 1061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998CA9-3BBD-9940-8E97-7F1D9608F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4225" y="1803891"/>
            <a:ext cx="4428821" cy="344215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UCBLogo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F90BB0-31E6-9F47-B98E-DB8F13329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4225" y="4354017"/>
            <a:ext cx="4428821" cy="196197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(And a brief history of OG Logo)</a:t>
            </a:r>
          </a:p>
          <a:p>
            <a:pPr algn="ctr"/>
            <a:r>
              <a:rPr lang="en-US" dirty="0"/>
              <a:t>By: Zane Neuhardt</a:t>
            </a:r>
          </a:p>
        </p:txBody>
      </p:sp>
    </p:spTree>
    <p:extLst>
      <p:ext uri="{BB962C8B-B14F-4D97-AF65-F5344CB8AC3E}">
        <p14:creationId xmlns:p14="http://schemas.microsoft.com/office/powerpoint/2010/main" val="1653808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Sea Turtle Sleeping On Beach&quot; by Stocksy Contributor &quot;Alejandro Moreno De  Carlos&quot; - Stocksy">
            <a:extLst>
              <a:ext uri="{FF2B5EF4-FFF2-40B4-BE49-F238E27FC236}">
                <a16:creationId xmlns:a16="http://schemas.microsoft.com/office/drawing/2014/main" id="{BFB93821-16E1-EB8F-AE7C-0449EFEB74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7" r="7057" b="-1"/>
          <a:stretch/>
        </p:blipFill>
        <p:spPr bwMode="auto">
          <a:xfrm>
            <a:off x="3444662" y="2060916"/>
            <a:ext cx="5078400" cy="425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97A9B7B-A3D1-D8CC-EE74-67858CC2B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170" y="232117"/>
            <a:ext cx="6688611" cy="1828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dirty="0"/>
              <a:t>Any Questions?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120887-381B-DE93-1DD2-5C76805FC8D9}"/>
              </a:ext>
            </a:extLst>
          </p:cNvPr>
          <p:cNvSpPr txBox="1"/>
          <p:nvPr/>
        </p:nvSpPr>
        <p:spPr>
          <a:xfrm>
            <a:off x="3841659" y="6402072"/>
            <a:ext cx="4505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This turtle is asleep, not dead.</a:t>
            </a:r>
          </a:p>
        </p:txBody>
      </p:sp>
    </p:spTree>
    <p:extLst>
      <p:ext uri="{BB962C8B-B14F-4D97-AF65-F5344CB8AC3E}">
        <p14:creationId xmlns:p14="http://schemas.microsoft.com/office/powerpoint/2010/main" val="331554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9F63AA5A-E6E1-46DA-AB40-C58233393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535C8-F4E3-DE1E-F07D-57EF288A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1" y="416722"/>
            <a:ext cx="10515600" cy="1020718"/>
          </a:xfrm>
        </p:spPr>
        <p:txBody>
          <a:bodyPr anchor="b">
            <a:normAutofit/>
          </a:bodyPr>
          <a:lstStyle/>
          <a:p>
            <a:r>
              <a:rPr lang="en-US" dirty="0"/>
              <a:t>History: Beginnings</a:t>
            </a:r>
          </a:p>
        </p:txBody>
      </p:sp>
      <p:sp>
        <p:nvSpPr>
          <p:cNvPr id="2058" name="Content Placeholder 2">
            <a:extLst>
              <a:ext uri="{FF2B5EF4-FFF2-40B4-BE49-F238E27FC236}">
                <a16:creationId xmlns:a16="http://schemas.microsoft.com/office/drawing/2014/main" id="{B7915C73-CBCF-CC00-0550-D5DFBFC83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1" y="1437439"/>
            <a:ext cx="4645696" cy="4763855"/>
          </a:xfrm>
        </p:spPr>
        <p:txBody>
          <a:bodyPr anchor="ctr">
            <a:normAutofit/>
          </a:bodyPr>
          <a:lstStyle/>
          <a:p>
            <a:r>
              <a:rPr lang="en-US" dirty="0"/>
              <a:t>Logo was created in 1967 at Bolt, Beranek and Newman (BBN), a Cambridge, Massachusetts research firm by  Wally </a:t>
            </a:r>
            <a:r>
              <a:rPr lang="en-US" dirty="0" err="1"/>
              <a:t>Feurzeig</a:t>
            </a:r>
            <a:r>
              <a:rPr lang="en-US" dirty="0"/>
              <a:t>, Cynthia Solomon, and Seymour </a:t>
            </a:r>
            <a:r>
              <a:rPr lang="en-US" dirty="0" err="1"/>
              <a:t>Papert</a:t>
            </a:r>
            <a:r>
              <a:rPr lang="en-US" dirty="0"/>
              <a:t>.</a:t>
            </a:r>
          </a:p>
          <a:p>
            <a:r>
              <a:rPr lang="en-US" dirty="0"/>
              <a:t>Originally modeled on LISP</a:t>
            </a:r>
          </a:p>
          <a:p>
            <a:r>
              <a:rPr lang="en-US" dirty="0"/>
              <a:t>Used virtual “turtles” to give immediate visual feedback for graphic programming.</a:t>
            </a:r>
          </a:p>
          <a:p>
            <a:endParaRPr lang="en-US" dirty="0"/>
          </a:p>
        </p:txBody>
      </p:sp>
      <p:pic>
        <p:nvPicPr>
          <p:cNvPr id="2050" name="Picture 2" descr="It's Sea Turtle Nesting Season For Florida's Gulf Coast | WUSF">
            <a:extLst>
              <a:ext uri="{FF2B5EF4-FFF2-40B4-BE49-F238E27FC236}">
                <a16:creationId xmlns:a16="http://schemas.microsoft.com/office/drawing/2014/main" id="{7BCB9DC5-6EB6-F9FE-E2C8-39A4E14B2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7784" y="1871731"/>
            <a:ext cx="5932454" cy="31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38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B4E60-A6C9-2359-006D-212BA72DA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History: What is a Turtle?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EE4B4-95EA-1F12-9958-E229DA6B6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0876"/>
            <a:ext cx="10515600" cy="564026"/>
          </a:xfrm>
        </p:spPr>
        <p:txBody>
          <a:bodyPr/>
          <a:lstStyle/>
          <a:p>
            <a:r>
              <a:rPr lang="en-US" dirty="0"/>
              <a:t>The reptile, right?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903C92-09AA-CD6D-B95B-B10DDCFFE06E}"/>
              </a:ext>
            </a:extLst>
          </p:cNvPr>
          <p:cNvSpPr txBox="1"/>
          <p:nvPr/>
        </p:nvSpPr>
        <p:spPr>
          <a:xfrm>
            <a:off x="698268" y="2398720"/>
            <a:ext cx="3458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dirty="0"/>
              <a:t>NO!!!!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68A15A-9589-2B67-3C5D-70B091FE4D5C}"/>
              </a:ext>
            </a:extLst>
          </p:cNvPr>
          <p:cNvSpPr txBox="1"/>
          <p:nvPr/>
        </p:nvSpPr>
        <p:spPr>
          <a:xfrm>
            <a:off x="698268" y="3929149"/>
            <a:ext cx="44777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turtle is an on-screen cursor that shows output from commands for movement producing line graphics.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is called a turtle because the cursor itself is usually represented as an image of a turtle, but can also be a triangle or any other shape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FD65922-BD5E-1D2F-5F14-297824431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85146"/>
            <a:ext cx="5857896" cy="439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66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9F63AA5A-E6E1-46DA-AB40-C58233393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7B38D1-35E9-1492-BF9A-6320B8840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96644"/>
            <a:ext cx="10515600" cy="2053369"/>
          </a:xfrm>
        </p:spPr>
        <p:txBody>
          <a:bodyPr anchor="b">
            <a:normAutofit/>
          </a:bodyPr>
          <a:lstStyle/>
          <a:p>
            <a:r>
              <a:rPr lang="en-US"/>
              <a:t>History: Where Does UCB Come in?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D5AA1E3-1B59-0F11-0FA6-D0D9D2C06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4023"/>
            <a:ext cx="4645696" cy="3110382"/>
          </a:xfrm>
        </p:spPr>
        <p:txBody>
          <a:bodyPr anchor="ctr">
            <a:normAutofit/>
          </a:bodyPr>
          <a:lstStyle/>
          <a:p>
            <a:r>
              <a:rPr lang="en-US" sz="3200" dirty="0"/>
              <a:t>Developed in the 1990s at UC Berkley by Brian Harvey</a:t>
            </a:r>
          </a:p>
          <a:p>
            <a:r>
              <a:rPr lang="en-US" sz="3200" dirty="0"/>
              <a:t>Dialect of the original Logo</a:t>
            </a:r>
          </a:p>
        </p:txBody>
      </p:sp>
      <p:pic>
        <p:nvPicPr>
          <p:cNvPr id="3076" name="Picture 4" descr="Brian Harvey | EECS at UC Berkeley">
            <a:extLst>
              <a:ext uri="{FF2B5EF4-FFF2-40B4-BE49-F238E27FC236}">
                <a16:creationId xmlns:a16="http://schemas.microsoft.com/office/drawing/2014/main" id="{18DA8371-2EEA-06A4-B0B6-DEC59383A7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0" r="2" b="12789"/>
          <a:stretch/>
        </p:blipFill>
        <p:spPr bwMode="auto">
          <a:xfrm>
            <a:off x="8875017" y="3044023"/>
            <a:ext cx="2704878" cy="32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 descr="A turtle swimming in the ocean with a UC Berkley Graduation Cap on its head.&#10;">
            <a:extLst>
              <a:ext uri="{FF2B5EF4-FFF2-40B4-BE49-F238E27FC236}">
                <a16:creationId xmlns:a16="http://schemas.microsoft.com/office/drawing/2014/main" id="{35C96A58-49BA-D12F-832A-B32940CCF9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7" r="14196" b="-4"/>
          <a:stretch/>
        </p:blipFill>
        <p:spPr>
          <a:xfrm>
            <a:off x="6096000" y="3044023"/>
            <a:ext cx="2704878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1BD6-52E8-C81F-D554-F69A25E66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UCBLogo </a:t>
            </a:r>
            <a:r>
              <a:rPr lang="en-US" dirty="0"/>
              <a:t>Influences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6EB17-B461-C6FF-CA4B-997D47543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0876"/>
            <a:ext cx="3972098" cy="2337408"/>
          </a:xfrm>
        </p:spPr>
        <p:txBody>
          <a:bodyPr>
            <a:normAutofit fontScale="32500" lnSpcReduction="20000"/>
          </a:bodyPr>
          <a:lstStyle/>
          <a:p>
            <a:r>
              <a:rPr lang="en-US" sz="8600"/>
              <a:t>There’s really only two</a:t>
            </a:r>
          </a:p>
          <a:p>
            <a:pPr lvl="1"/>
            <a:r>
              <a:rPr lang="en-US" sz="8600"/>
              <a:t>LISP (Like the original Logo)</a:t>
            </a:r>
          </a:p>
          <a:p>
            <a:pPr lvl="1"/>
            <a:r>
              <a:rPr lang="en-US" sz="8600"/>
              <a:t>Logo itself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DB73DA-507F-CFA8-0712-8248045AB807}"/>
              </a:ext>
            </a:extLst>
          </p:cNvPr>
          <p:cNvSpPr txBox="1"/>
          <p:nvPr/>
        </p:nvSpPr>
        <p:spPr>
          <a:xfrm>
            <a:off x="838200" y="4513411"/>
            <a:ext cx="4033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Implemented using C</a:t>
            </a:r>
            <a:endParaRPr lang="en-US" sz="2800" dirty="0"/>
          </a:p>
        </p:txBody>
      </p:sp>
      <p:pic>
        <p:nvPicPr>
          <p:cNvPr id="1026" name="Picture 2" descr="Green turtle | WWF Australia">
            <a:extLst>
              <a:ext uri="{FF2B5EF4-FFF2-40B4-BE49-F238E27FC236}">
                <a16:creationId xmlns:a16="http://schemas.microsoft.com/office/drawing/2014/main" id="{D73E63A6-DE2E-50BA-E2B1-44189583B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004" y="1995504"/>
            <a:ext cx="5257800" cy="3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isp (programming language) - Wikipedia">
            <a:extLst>
              <a:ext uri="{FF2B5EF4-FFF2-40B4-BE49-F238E27FC236}">
                <a16:creationId xmlns:a16="http://schemas.microsoft.com/office/drawing/2014/main" id="{01F40C93-B9E0-7EF6-CF56-122B0D519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868" y="3177259"/>
            <a:ext cx="791170" cy="7911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Logo (programming language) - Simple English Wikipedia, the free  encyclopedia">
            <a:extLst>
              <a:ext uri="{FF2B5EF4-FFF2-40B4-BE49-F238E27FC236}">
                <a16:creationId xmlns:a16="http://schemas.microsoft.com/office/drawing/2014/main" id="{83920FE2-C5B9-2091-4D77-54D0C9119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343" y="2436738"/>
            <a:ext cx="727360" cy="7273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8A7E2849-C473-B0D5-FF23-801042713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038" y="2047383"/>
            <a:ext cx="578546" cy="63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Our Seal | Berkeley Brand">
            <a:extLst>
              <a:ext uri="{FF2B5EF4-FFF2-40B4-BE49-F238E27FC236}">
                <a16:creationId xmlns:a16="http://schemas.microsoft.com/office/drawing/2014/main" id="{D2B5B991-746A-5BDD-A112-02D87B811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351" y="4133202"/>
            <a:ext cx="799837" cy="5911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82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368F9D89-54B8-41F8-8839-49992D645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685C3E-F639-3617-011D-94092EE80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800"/>
            <a:ext cx="5257800" cy="2275480"/>
          </a:xfrm>
        </p:spPr>
        <p:txBody>
          <a:bodyPr>
            <a:normAutofit/>
          </a:bodyPr>
          <a:lstStyle/>
          <a:p>
            <a:r>
              <a:rPr lang="en-US" dirty="0"/>
              <a:t>Purpose and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82E3A-8CE1-7828-ABD7-92535E6F1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545" y="3059543"/>
            <a:ext cx="5257799" cy="329201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Like the original Logo, </a:t>
            </a:r>
            <a:r>
              <a:rPr lang="en-US" sz="1800" dirty="0" err="1"/>
              <a:t>UCBLogo</a:t>
            </a:r>
            <a:r>
              <a:rPr lang="en-US" sz="1800" dirty="0"/>
              <a:t> was made as an educational language for beginners</a:t>
            </a:r>
          </a:p>
          <a:p>
            <a:pPr>
              <a:lnSpc>
                <a:spcPct val="100000"/>
              </a:lnSpc>
            </a:pPr>
            <a:r>
              <a:rPr lang="en-US" sz="1800" dirty="0" err="1"/>
              <a:t>UCBLogo</a:t>
            </a:r>
            <a:r>
              <a:rPr lang="en-US" sz="1800" dirty="0"/>
              <a:t> was made to teach K-12 students the basics of programming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Includes any new additions that the original Logo did not have: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Lists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Files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Recursion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Uses “The Pen” for its turtle cursor</a:t>
            </a:r>
          </a:p>
          <a:p>
            <a:pPr>
              <a:lnSpc>
                <a:spcPct val="100000"/>
              </a:lnSpc>
            </a:pPr>
            <a:endParaRPr lang="en-US" sz="1300" dirty="0"/>
          </a:p>
          <a:p>
            <a:pPr marL="457200" lvl="1" indent="0">
              <a:lnSpc>
                <a:spcPct val="100000"/>
              </a:lnSpc>
              <a:buNone/>
            </a:pPr>
            <a:endParaRPr lang="en-US" sz="1300" dirty="0"/>
          </a:p>
          <a:p>
            <a:pPr marL="457200" lvl="1" indent="0">
              <a:lnSpc>
                <a:spcPct val="100000"/>
              </a:lnSpc>
              <a:buNone/>
            </a:pPr>
            <a:endParaRPr lang="en-US" sz="1300" dirty="0"/>
          </a:p>
        </p:txBody>
      </p:sp>
      <p:pic>
        <p:nvPicPr>
          <p:cNvPr id="2052" name="Picture 4" descr="UCBLogo - Wikipedia">
            <a:extLst>
              <a:ext uri="{FF2B5EF4-FFF2-40B4-BE49-F238E27FC236}">
                <a16:creationId xmlns:a16="http://schemas.microsoft.com/office/drawing/2014/main" id="{A50FCC60-0B71-45A4-EB68-78A8F8EFD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2889" y="1485529"/>
            <a:ext cx="4925879" cy="388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72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8" name="Rectangle 4107">
            <a:extLst>
              <a:ext uri="{FF2B5EF4-FFF2-40B4-BE49-F238E27FC236}">
                <a16:creationId xmlns:a16="http://schemas.microsoft.com/office/drawing/2014/main" id="{9F63AA5A-E6E1-46DA-AB40-C58233393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0551F7-D13C-A5AC-93FB-0A2A92D88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0591"/>
            <a:ext cx="10515600" cy="954856"/>
          </a:xfrm>
        </p:spPr>
        <p:txBody>
          <a:bodyPr anchor="b">
            <a:normAutofit/>
          </a:bodyPr>
          <a:lstStyle/>
          <a:p>
            <a:r>
              <a:rPr lang="en-US" dirty="0"/>
              <a:t>Who Uses </a:t>
            </a:r>
            <a:r>
              <a:rPr lang="en-US" dirty="0" err="1"/>
              <a:t>UCBLogo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682C4-6CB8-52CA-5261-C4B188418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9575"/>
            <a:ext cx="4645696" cy="4877834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As the name suggests, it was first used at UC Berkley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Brian Harvey used it in his class </a:t>
            </a:r>
            <a:r>
              <a:rPr lang="en-US" sz="2400" i="1" dirty="0"/>
              <a:t>Computer Science Logo Style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Used to teach programming in many educational institutions including: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Elementary schools 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Middle schools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High schools</a:t>
            </a:r>
          </a:p>
        </p:txBody>
      </p:sp>
      <p:pic>
        <p:nvPicPr>
          <p:cNvPr id="2050" name="Picture 2" descr="Shocked and surprised boy on the internet with laptop computer Stock Photo  | Adobe Stock">
            <a:extLst>
              <a:ext uri="{FF2B5EF4-FFF2-40B4-BE49-F238E27FC236}">
                <a16:creationId xmlns:a16="http://schemas.microsoft.com/office/drawing/2014/main" id="{C85477C7-4A4B-F03D-BD08-39005E8087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1" r="17135"/>
          <a:stretch/>
        </p:blipFill>
        <p:spPr bwMode="auto">
          <a:xfrm>
            <a:off x="8975187" y="1809622"/>
            <a:ext cx="2908860" cy="345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ur Seal | Berkeley Brand">
            <a:extLst>
              <a:ext uri="{FF2B5EF4-FFF2-40B4-BE49-F238E27FC236}">
                <a16:creationId xmlns:a16="http://schemas.microsoft.com/office/drawing/2014/main" id="{F1CC89BF-0791-DAFE-73CA-54EC27CA81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8" r="21944" b="1"/>
          <a:stretch/>
        </p:blipFill>
        <p:spPr bwMode="auto">
          <a:xfrm>
            <a:off x="6003711" y="1809622"/>
            <a:ext cx="2908860" cy="345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01E6C6-EC93-00C5-6E43-710F95DBD695}"/>
              </a:ext>
            </a:extLst>
          </p:cNvPr>
          <p:cNvSpPr txBox="1"/>
          <p:nvPr/>
        </p:nvSpPr>
        <p:spPr>
          <a:xfrm>
            <a:off x="8931585" y="5204678"/>
            <a:ext cx="32168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Elementary school student discovering the power of programming though </a:t>
            </a:r>
            <a:r>
              <a:rPr lang="en-US" sz="1400" dirty="0" err="1"/>
              <a:t>UCBLogo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7402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881CAB-189A-18A6-345C-6AA5BADBDD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Demo!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9F3686A-460E-A790-DA0E-944C470843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6954" y="3429000"/>
            <a:ext cx="8278091" cy="700090"/>
          </a:xfrm>
        </p:spPr>
        <p:txBody>
          <a:bodyPr/>
          <a:lstStyle/>
          <a:p>
            <a:pPr algn="ctr"/>
            <a:r>
              <a:rPr lang="en-US" dirty="0">
                <a:hlinkClick r:id="rId2"/>
              </a:rPr>
              <a:t>https://www.calormen.com/jslogo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4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42052-2ABC-6C1A-A7A7-8F0972737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FECC6-B14C-73AC-B0A5-96B09DB64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https://en.wikipedia.org/wiki/Logo_(programming_language)</a:t>
            </a:r>
          </a:p>
          <a:p>
            <a:r>
              <a:rPr lang="en-US" dirty="0">
                <a:hlinkClick r:id="rId2"/>
              </a:rPr>
              <a:t>https://en.wikipedia.org/wiki/UCBLogo</a:t>
            </a:r>
            <a:endParaRPr lang="en-US" dirty="0"/>
          </a:p>
          <a:p>
            <a:r>
              <a:rPr lang="en-US" dirty="0">
                <a:hlinkClick r:id="rId3"/>
              </a:rPr>
              <a:t>https://en.wikipedia.org/wiki/Brian_Harvey_(lecturer)</a:t>
            </a:r>
            <a:endParaRPr lang="en-US" dirty="0"/>
          </a:p>
          <a:p>
            <a:r>
              <a:rPr lang="en-US">
                <a:hlinkClick r:id="rId4"/>
              </a:rPr>
              <a:t>https://www.calormen.com/jslogo</a:t>
            </a:r>
            <a:endParaRPr lang="en-US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33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deVTI">
  <a:themeElements>
    <a:clrScheme name="gradient">
      <a:dk1>
        <a:sysClr val="windowText" lastClr="000000"/>
      </a:dk1>
      <a:lt1>
        <a:sysClr val="window" lastClr="FFFFFF"/>
      </a:lt1>
      <a:dk2>
        <a:srgbClr val="203040"/>
      </a:dk2>
      <a:lt2>
        <a:srgbClr val="ECF0F0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DA2A69"/>
      </a:accent6>
      <a:hlink>
        <a:srgbClr val="3E8FF1"/>
      </a:hlink>
      <a:folHlink>
        <a:srgbClr val="939393"/>
      </a:folHlink>
    </a:clrScheme>
    <a:fontScheme name="Custom 49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deVTI" id="{1194088A-B135-4437-9FD8-7466BBC13A13}" vid="{B787DE2F-1995-45D8-A8E2-6B5CC521AC5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F4794765378C44B262F55A8C8C3E29" ma:contentTypeVersion="9" ma:contentTypeDescription="Create a new document." ma:contentTypeScope="" ma:versionID="54b65e90bf4c90be0ed851c5f1668063">
  <xsd:schema xmlns:xsd="http://www.w3.org/2001/XMLSchema" xmlns:xs="http://www.w3.org/2001/XMLSchema" xmlns:p="http://schemas.microsoft.com/office/2006/metadata/properties" xmlns:ns3="e9ef7244-2d0a-448d-a5e0-9f7f77c272a9" xmlns:ns4="ab9a2cbe-0549-4466-82a7-15a65cc67b73" targetNamespace="http://schemas.microsoft.com/office/2006/metadata/properties" ma:root="true" ma:fieldsID="7d493f112ccad21a15b05185907f3dc0" ns3:_="" ns4:_="">
    <xsd:import namespace="e9ef7244-2d0a-448d-a5e0-9f7f77c272a9"/>
    <xsd:import namespace="ab9a2cbe-0549-4466-82a7-15a65cc67b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f7244-2d0a-448d-a5e0-9f7f77c272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a2cbe-0549-4466-82a7-15a65cc67b7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9ef7244-2d0a-448d-a5e0-9f7f77c272a9" xsi:nil="true"/>
  </documentManagement>
</p:properties>
</file>

<file path=customXml/itemProps1.xml><?xml version="1.0" encoding="utf-8"?>
<ds:datastoreItem xmlns:ds="http://schemas.openxmlformats.org/officeDocument/2006/customXml" ds:itemID="{9D6D0E3E-A9A6-408F-A27A-EAB98B8ABA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C1E66F-2CE4-4977-AD7F-E1C318772B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ef7244-2d0a-448d-a5e0-9f7f77c272a9"/>
    <ds:schemaRef ds:uri="ab9a2cbe-0549-4466-82a7-15a65cc67b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B5478A-C93D-48CF-B85C-78501D0D8942}">
  <ds:schemaRefs>
    <ds:schemaRef ds:uri="http://schemas.microsoft.com/office/2006/documentManagement/types"/>
    <ds:schemaRef ds:uri="ab9a2cbe-0549-4466-82a7-15a65cc67b73"/>
    <ds:schemaRef ds:uri="http://schemas.openxmlformats.org/package/2006/metadata/core-properties"/>
    <ds:schemaRef ds:uri="http://purl.org/dc/elements/1.1/"/>
    <ds:schemaRef ds:uri="http://www.w3.org/XML/1998/namespace"/>
    <ds:schemaRef ds:uri="e9ef7244-2d0a-448d-a5e0-9f7f77c272a9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349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Aharoni</vt:lpstr>
      <vt:lpstr>Arial</vt:lpstr>
      <vt:lpstr>Avenir Next LT Pro</vt:lpstr>
      <vt:lpstr>FadeVTI</vt:lpstr>
      <vt:lpstr>UCBLogo</vt:lpstr>
      <vt:lpstr>History: Beginnings</vt:lpstr>
      <vt:lpstr>History: What is a Turtle?</vt:lpstr>
      <vt:lpstr>History: Where Does UCB Come in?</vt:lpstr>
      <vt:lpstr>UCBLogo Influences</vt:lpstr>
      <vt:lpstr>Purpose and Features</vt:lpstr>
      <vt:lpstr>Who Uses UCBLogo?</vt:lpstr>
      <vt:lpstr>Demo!</vt:lpstr>
      <vt:lpstr>Sources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Neuhardt, Zane</dc:creator>
  <cp:lastModifiedBy>Neuhardt, Zane</cp:lastModifiedBy>
  <cp:revision>1</cp:revision>
  <dcterms:created xsi:type="dcterms:W3CDTF">2023-11-01T14:18:34Z</dcterms:created>
  <dcterms:modified xsi:type="dcterms:W3CDTF">2023-11-20T14:26:03Z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0x010100F6F4794765378C44B262F55A8C8C3E29</vt:lpwstr>
  </property>
</Properties>
</file>