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4" r:id="rId1"/>
  </p:sldMasterIdLst>
  <p:notesMasterIdLst>
    <p:notesMasterId r:id="rId11"/>
  </p:notesMasterIdLst>
  <p:sldIdLst>
    <p:sldId id="256" r:id="rId2"/>
    <p:sldId id="257" r:id="rId3"/>
    <p:sldId id="301" r:id="rId4"/>
    <p:sldId id="303" r:id="rId5"/>
    <p:sldId id="302" r:id="rId6"/>
    <p:sldId id="304" r:id="rId7"/>
    <p:sldId id="305" r:id="rId8"/>
    <p:sldId id="276" r:id="rId9"/>
    <p:sldId id="306" r:id="rId10"/>
  </p:sldIdLst>
  <p:sldSz cx="9144000" cy="5143500" type="screen16x9"/>
  <p:notesSz cx="6858000" cy="9144000"/>
  <p:embeddedFontLst>
    <p:embeddedFont>
      <p:font typeface="Bebas Neue" panose="020B0606020202050201" pitchFamily="34" charset="0"/>
      <p:regular r:id="rId12"/>
    </p:embeddedFont>
    <p:embeddedFont>
      <p:font typeface="Lato" panose="020F0502020204030203" pitchFamily="34" charset="0"/>
      <p:regular r:id="rId13"/>
      <p:bold r:id="rId14"/>
      <p:italic r:id="rId15"/>
      <p:boldItalic r:id="rId16"/>
    </p:embeddedFont>
    <p:embeddedFont>
      <p:font typeface="Roboto Condensed Light" panose="02000000000000000000" pitchFamily="2" charset="0"/>
      <p:regular r:id="rId17"/>
      <p:italic r:id="rId18"/>
    </p:embeddedFont>
    <p:embeddedFont>
      <p:font typeface="Varela Round" panose="00000500000000000000" pitchFamily="2" charset="-79"/>
      <p:regular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EB8B8"/>
    <a:srgbClr val="FE4848"/>
    <a:srgbClr val="F1ADEC"/>
    <a:srgbClr val="9BE5A7"/>
    <a:srgbClr val="FFCF89"/>
    <a:srgbClr val="53D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DED4D33-8042-4247-B21B-80AA64C000E7}">
  <a:tblStyle styleId="{EDED4D33-8042-4247-B21B-80AA64C000E7}"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80" autoAdjust="0"/>
    <p:restoredTop sz="94660"/>
  </p:normalViewPr>
  <p:slideViewPr>
    <p:cSldViewPr snapToGrid="0">
      <p:cViewPr>
        <p:scale>
          <a:sx n="126" d="100"/>
          <a:sy n="126" d="100"/>
        </p:scale>
        <p:origin x="1278"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1"/>
        <p:cNvGrpSpPr/>
        <p:nvPr/>
      </p:nvGrpSpPr>
      <p:grpSpPr>
        <a:xfrm>
          <a:off x="0" y="0"/>
          <a:ext cx="0" cy="0"/>
          <a:chOff x="0" y="0"/>
          <a:chExt cx="0" cy="0"/>
        </a:xfrm>
      </p:grpSpPr>
      <p:sp>
        <p:nvSpPr>
          <p:cNvPr id="412" name="Google Shape;41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3" name="Google Shape;41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8"/>
        <p:cNvGrpSpPr/>
        <p:nvPr/>
      </p:nvGrpSpPr>
      <p:grpSpPr>
        <a:xfrm>
          <a:off x="0" y="0"/>
          <a:ext cx="0" cy="0"/>
          <a:chOff x="0" y="0"/>
          <a:chExt cx="0" cy="0"/>
        </a:xfrm>
      </p:grpSpPr>
      <p:sp>
        <p:nvSpPr>
          <p:cNvPr id="419" name="Google Shape;419;g99f2f57a7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0" name="Google Shape;420;g99f2f57a7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8"/>
        <p:cNvGrpSpPr/>
        <p:nvPr/>
      </p:nvGrpSpPr>
      <p:grpSpPr>
        <a:xfrm>
          <a:off x="0" y="0"/>
          <a:ext cx="0" cy="0"/>
          <a:chOff x="0" y="0"/>
          <a:chExt cx="0" cy="0"/>
        </a:xfrm>
      </p:grpSpPr>
      <p:sp>
        <p:nvSpPr>
          <p:cNvPr id="419" name="Google Shape;419;g99f2f57a7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0" name="Google Shape;420;g99f2f57a7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55539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8"/>
        <p:cNvGrpSpPr/>
        <p:nvPr/>
      </p:nvGrpSpPr>
      <p:grpSpPr>
        <a:xfrm>
          <a:off x="0" y="0"/>
          <a:ext cx="0" cy="0"/>
          <a:chOff x="0" y="0"/>
          <a:chExt cx="0" cy="0"/>
        </a:xfrm>
      </p:grpSpPr>
      <p:sp>
        <p:nvSpPr>
          <p:cNvPr id="419" name="Google Shape;419;g99f2f57a7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0" name="Google Shape;420;g99f2f57a7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329597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8"/>
        <p:cNvGrpSpPr/>
        <p:nvPr/>
      </p:nvGrpSpPr>
      <p:grpSpPr>
        <a:xfrm>
          <a:off x="0" y="0"/>
          <a:ext cx="0" cy="0"/>
          <a:chOff x="0" y="0"/>
          <a:chExt cx="0" cy="0"/>
        </a:xfrm>
      </p:grpSpPr>
      <p:sp>
        <p:nvSpPr>
          <p:cNvPr id="419" name="Google Shape;419;g99f2f57a7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0" name="Google Shape;420;g99f2f57a7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861557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8"/>
        <p:cNvGrpSpPr/>
        <p:nvPr/>
      </p:nvGrpSpPr>
      <p:grpSpPr>
        <a:xfrm>
          <a:off x="0" y="0"/>
          <a:ext cx="0" cy="0"/>
          <a:chOff x="0" y="0"/>
          <a:chExt cx="0" cy="0"/>
        </a:xfrm>
      </p:grpSpPr>
      <p:sp>
        <p:nvSpPr>
          <p:cNvPr id="419" name="Google Shape;419;g99f2f57a7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0" name="Google Shape;420;g99f2f57a7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1226874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8"/>
        <p:cNvGrpSpPr/>
        <p:nvPr/>
      </p:nvGrpSpPr>
      <p:grpSpPr>
        <a:xfrm>
          <a:off x="0" y="0"/>
          <a:ext cx="0" cy="0"/>
          <a:chOff x="0" y="0"/>
          <a:chExt cx="0" cy="0"/>
        </a:xfrm>
      </p:grpSpPr>
      <p:sp>
        <p:nvSpPr>
          <p:cNvPr id="419" name="Google Shape;419;g99f2f57a7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0" name="Google Shape;420;g99f2f57a7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5392441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5"/>
        <p:cNvGrpSpPr/>
        <p:nvPr/>
      </p:nvGrpSpPr>
      <p:grpSpPr>
        <a:xfrm>
          <a:off x="0" y="0"/>
          <a:ext cx="0" cy="0"/>
          <a:chOff x="0" y="0"/>
          <a:chExt cx="0" cy="0"/>
        </a:xfrm>
      </p:grpSpPr>
      <p:sp>
        <p:nvSpPr>
          <p:cNvPr id="866" name="Google Shape;866;gbd6c00e730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7" name="Google Shape;867;gbd6c00e730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8"/>
        <p:cNvGrpSpPr/>
        <p:nvPr/>
      </p:nvGrpSpPr>
      <p:grpSpPr>
        <a:xfrm>
          <a:off x="0" y="0"/>
          <a:ext cx="0" cy="0"/>
          <a:chOff x="0" y="0"/>
          <a:chExt cx="0" cy="0"/>
        </a:xfrm>
      </p:grpSpPr>
      <p:sp>
        <p:nvSpPr>
          <p:cNvPr id="419" name="Google Shape;419;g99f2f57a7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0" name="Google Shape;420;g99f2f57a7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900793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FFD966"/>
        </a:solidFill>
        <a:effectLst/>
      </p:bgPr>
    </p:bg>
    <p:spTree>
      <p:nvGrpSpPr>
        <p:cNvPr id="1" name="Shape 8"/>
        <p:cNvGrpSpPr/>
        <p:nvPr/>
      </p:nvGrpSpPr>
      <p:grpSpPr>
        <a:xfrm>
          <a:off x="0" y="0"/>
          <a:ext cx="0" cy="0"/>
          <a:chOff x="0" y="0"/>
          <a:chExt cx="0" cy="0"/>
        </a:xfrm>
      </p:grpSpPr>
      <p:grpSp>
        <p:nvGrpSpPr>
          <p:cNvPr id="9" name="Google Shape;9;p2"/>
          <p:cNvGrpSpPr/>
          <p:nvPr/>
        </p:nvGrpSpPr>
        <p:grpSpPr>
          <a:xfrm>
            <a:off x="7914057" y="67463"/>
            <a:ext cx="1137830" cy="861541"/>
            <a:chOff x="2625225" y="855400"/>
            <a:chExt cx="1307700" cy="899687"/>
          </a:xfrm>
        </p:grpSpPr>
        <p:sp>
          <p:nvSpPr>
            <p:cNvPr id="10" name="Google Shape;10;p2"/>
            <p:cNvSpPr/>
            <p:nvPr/>
          </p:nvSpPr>
          <p:spPr>
            <a:xfrm>
              <a:off x="2625225" y="855400"/>
              <a:ext cx="619500" cy="658800"/>
            </a:xfrm>
            <a:prstGeom prst="roundRect">
              <a:avLst>
                <a:gd name="adj" fmla="val 6278"/>
              </a:avLst>
            </a:prstGeom>
            <a:solidFill>
              <a:schemeClr val="lt2"/>
            </a:solidFill>
            <a:ln w="28575" cap="flat" cmpd="sng">
              <a:solidFill>
                <a:schemeClr val="dk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2625225" y="986787"/>
              <a:ext cx="1307700" cy="768300"/>
            </a:xfrm>
            <a:prstGeom prst="roundRect">
              <a:avLst>
                <a:gd name="adj" fmla="val 5762"/>
              </a:avLst>
            </a:prstGeom>
            <a:solidFill>
              <a:schemeClr val="lt2"/>
            </a:solidFill>
            <a:ln w="28575" cap="flat" cmpd="sng">
              <a:solidFill>
                <a:schemeClr val="dk1"/>
              </a:solidFill>
              <a:prstDash val="solid"/>
              <a:round/>
              <a:headEnd type="none" w="sm" len="sm"/>
              <a:tailEnd type="none" w="sm" len="sm"/>
            </a:ln>
            <a:effectLst>
              <a:outerShdw dist="57150" dir="294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 name="Google Shape;12;p2"/>
          <p:cNvGrpSpPr/>
          <p:nvPr/>
        </p:nvGrpSpPr>
        <p:grpSpPr>
          <a:xfrm>
            <a:off x="66432" y="1150463"/>
            <a:ext cx="1137830" cy="861541"/>
            <a:chOff x="2625225" y="855400"/>
            <a:chExt cx="1307700" cy="899687"/>
          </a:xfrm>
        </p:grpSpPr>
        <p:sp>
          <p:nvSpPr>
            <p:cNvPr id="13" name="Google Shape;13;p2"/>
            <p:cNvSpPr/>
            <p:nvPr/>
          </p:nvSpPr>
          <p:spPr>
            <a:xfrm>
              <a:off x="2625225" y="855400"/>
              <a:ext cx="619500" cy="658800"/>
            </a:xfrm>
            <a:prstGeom prst="roundRect">
              <a:avLst>
                <a:gd name="adj" fmla="val 6278"/>
              </a:avLst>
            </a:prstGeom>
            <a:solidFill>
              <a:schemeClr val="lt2"/>
            </a:solidFill>
            <a:ln w="28575" cap="flat" cmpd="sng">
              <a:solidFill>
                <a:schemeClr val="dk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2625225" y="986787"/>
              <a:ext cx="1307700" cy="768300"/>
            </a:xfrm>
            <a:prstGeom prst="roundRect">
              <a:avLst>
                <a:gd name="adj" fmla="val 5762"/>
              </a:avLst>
            </a:prstGeom>
            <a:solidFill>
              <a:schemeClr val="lt2"/>
            </a:solidFill>
            <a:ln w="28575" cap="flat" cmpd="sng">
              <a:solidFill>
                <a:schemeClr val="dk1"/>
              </a:solidFill>
              <a:prstDash val="solid"/>
              <a:round/>
              <a:headEnd type="none" w="sm" len="sm"/>
              <a:tailEnd type="none" w="sm" len="sm"/>
            </a:ln>
            <a:effectLst>
              <a:outerShdw dist="57150" dir="294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 name="Google Shape;15;p2"/>
          <p:cNvGrpSpPr/>
          <p:nvPr/>
        </p:nvGrpSpPr>
        <p:grpSpPr>
          <a:xfrm>
            <a:off x="323275" y="322475"/>
            <a:ext cx="8490434" cy="4491900"/>
            <a:chOff x="323275" y="322475"/>
            <a:chExt cx="8490434" cy="4491900"/>
          </a:xfrm>
        </p:grpSpPr>
        <p:sp>
          <p:nvSpPr>
            <p:cNvPr id="16" name="Google Shape;16;p2"/>
            <p:cNvSpPr/>
            <p:nvPr/>
          </p:nvSpPr>
          <p:spPr>
            <a:xfrm>
              <a:off x="323275" y="322475"/>
              <a:ext cx="8482800" cy="4491900"/>
            </a:xfrm>
            <a:prstGeom prst="roundRect">
              <a:avLst>
                <a:gd name="adj" fmla="val 2739"/>
              </a:avLst>
            </a:prstGeom>
            <a:solidFill>
              <a:schemeClr val="lt2"/>
            </a:solidFill>
            <a:ln w="28575" cap="flat" cmpd="sng">
              <a:solidFill>
                <a:schemeClr val="dk1"/>
              </a:solidFill>
              <a:prstDash val="solid"/>
              <a:round/>
              <a:headEnd type="none" w="sm" len="sm"/>
              <a:tailEnd type="none" w="sm" len="sm"/>
            </a:ln>
            <a:effectLst>
              <a:outerShdw dist="142875" dir="2640000" algn="bl" rotWithShape="0">
                <a:srgbClr val="2D2E27"/>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 name="Google Shape;17;p2"/>
            <p:cNvGrpSpPr/>
            <p:nvPr/>
          </p:nvGrpSpPr>
          <p:grpSpPr>
            <a:xfrm flipH="1">
              <a:off x="331504" y="469451"/>
              <a:ext cx="8482204" cy="530259"/>
              <a:chOff x="716550" y="1893994"/>
              <a:chExt cx="7697100" cy="481179"/>
            </a:xfrm>
          </p:grpSpPr>
          <p:cxnSp>
            <p:nvCxnSpPr>
              <p:cNvPr id="18" name="Google Shape;18;p2"/>
              <p:cNvCxnSpPr/>
              <p:nvPr/>
            </p:nvCxnSpPr>
            <p:spPr>
              <a:xfrm>
                <a:off x="716550" y="2375173"/>
                <a:ext cx="7697100" cy="0"/>
              </a:xfrm>
              <a:prstGeom prst="straightConnector1">
                <a:avLst/>
              </a:prstGeom>
              <a:noFill/>
              <a:ln w="28575" cap="flat" cmpd="sng">
                <a:solidFill>
                  <a:schemeClr val="dk1"/>
                </a:solidFill>
                <a:prstDash val="solid"/>
                <a:round/>
                <a:headEnd type="none" w="med" len="med"/>
                <a:tailEnd type="none" w="med" len="med"/>
              </a:ln>
            </p:spPr>
          </p:cxnSp>
          <p:sp>
            <p:nvSpPr>
              <p:cNvPr id="19" name="Google Shape;19;p2"/>
              <p:cNvSpPr/>
              <p:nvPr/>
            </p:nvSpPr>
            <p:spPr>
              <a:xfrm>
                <a:off x="7471295" y="1893994"/>
                <a:ext cx="140400" cy="140400"/>
              </a:xfrm>
              <a:prstGeom prst="ellipse">
                <a:avLst/>
              </a:prstGeom>
              <a:solidFill>
                <a:schemeClr val="lt2"/>
              </a:solidFill>
              <a:ln w="28575" cap="flat" cmpd="sng">
                <a:solidFill>
                  <a:schemeClr val="dk1"/>
                </a:solidFill>
                <a:prstDash val="solid"/>
                <a:round/>
                <a:headEnd type="none" w="sm" len="sm"/>
                <a:tailEnd type="none" w="sm" len="sm"/>
              </a:ln>
              <a:effectLst>
                <a:outerShdw dist="28575" dir="360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7768543" y="1893994"/>
                <a:ext cx="140400" cy="140400"/>
              </a:xfrm>
              <a:prstGeom prst="ellipse">
                <a:avLst/>
              </a:prstGeom>
              <a:solidFill>
                <a:schemeClr val="lt2"/>
              </a:solidFill>
              <a:ln w="28575" cap="flat" cmpd="sng">
                <a:solidFill>
                  <a:schemeClr val="dk1"/>
                </a:solidFill>
                <a:prstDash val="solid"/>
                <a:round/>
                <a:headEnd type="none" w="sm" len="sm"/>
                <a:tailEnd type="none" w="sm" len="sm"/>
              </a:ln>
              <a:effectLst>
                <a:outerShdw dist="28575" dir="360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8065792" y="1893994"/>
                <a:ext cx="140400" cy="140400"/>
              </a:xfrm>
              <a:prstGeom prst="ellipse">
                <a:avLst/>
              </a:prstGeom>
              <a:solidFill>
                <a:schemeClr val="accent1"/>
              </a:solidFill>
              <a:ln w="28575" cap="flat" cmpd="sng">
                <a:solidFill>
                  <a:schemeClr val="dk1"/>
                </a:solidFill>
                <a:prstDash val="solid"/>
                <a:round/>
                <a:headEnd type="none" w="sm" len="sm"/>
                <a:tailEnd type="none" w="sm" len="sm"/>
              </a:ln>
              <a:effectLst>
                <a:outerShdw dist="28575" dir="360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2" name="Google Shape;22;p2"/>
          <p:cNvSpPr txBox="1">
            <a:spLocks noGrp="1"/>
          </p:cNvSpPr>
          <p:nvPr>
            <p:ph type="ctrTitle"/>
          </p:nvPr>
        </p:nvSpPr>
        <p:spPr>
          <a:xfrm>
            <a:off x="1172975" y="1367705"/>
            <a:ext cx="6798000" cy="1871400"/>
          </a:xfrm>
          <a:prstGeom prst="rect">
            <a:avLst/>
          </a:prstGeom>
          <a:ln>
            <a:noFill/>
          </a:ln>
        </p:spPr>
        <p:txBody>
          <a:bodyPr spcFirstLastPara="1" wrap="square" lIns="91425" tIns="91425" rIns="91425" bIns="91425" anchor="b" anchorCtr="0">
            <a:noAutofit/>
          </a:bodyPr>
          <a:lstStyle>
            <a:lvl1pPr lvl="0" algn="ctr">
              <a:lnSpc>
                <a:spcPct val="80000"/>
              </a:lnSpc>
              <a:spcBef>
                <a:spcPts val="0"/>
              </a:spcBef>
              <a:spcAft>
                <a:spcPts val="0"/>
              </a:spcAft>
              <a:buSzPts val="5200"/>
              <a:buNone/>
              <a:defRPr sz="5900"/>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
        <p:nvSpPr>
          <p:cNvPr id="23" name="Google Shape;23;p2"/>
          <p:cNvSpPr txBox="1">
            <a:spLocks noGrp="1"/>
          </p:cNvSpPr>
          <p:nvPr>
            <p:ph type="subTitle" idx="1"/>
          </p:nvPr>
        </p:nvSpPr>
        <p:spPr>
          <a:xfrm>
            <a:off x="2466375" y="3490382"/>
            <a:ext cx="4211100" cy="4758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grpSp>
        <p:nvGrpSpPr>
          <p:cNvPr id="24" name="Google Shape;24;p2"/>
          <p:cNvGrpSpPr/>
          <p:nvPr/>
        </p:nvGrpSpPr>
        <p:grpSpPr>
          <a:xfrm>
            <a:off x="142632" y="3214726"/>
            <a:ext cx="1137830" cy="861541"/>
            <a:chOff x="2625225" y="855400"/>
            <a:chExt cx="1307700" cy="899687"/>
          </a:xfrm>
        </p:grpSpPr>
        <p:sp>
          <p:nvSpPr>
            <p:cNvPr id="25" name="Google Shape;25;p2"/>
            <p:cNvSpPr/>
            <p:nvPr/>
          </p:nvSpPr>
          <p:spPr>
            <a:xfrm>
              <a:off x="2625225" y="855400"/>
              <a:ext cx="619500" cy="658800"/>
            </a:xfrm>
            <a:prstGeom prst="roundRect">
              <a:avLst>
                <a:gd name="adj" fmla="val 6278"/>
              </a:avLst>
            </a:prstGeom>
            <a:solidFill>
              <a:schemeClr val="lt2"/>
            </a:solidFill>
            <a:ln w="28575" cap="flat" cmpd="sng">
              <a:solidFill>
                <a:schemeClr val="dk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2625225" y="986787"/>
              <a:ext cx="1307700" cy="768300"/>
            </a:xfrm>
            <a:prstGeom prst="roundRect">
              <a:avLst>
                <a:gd name="adj" fmla="val 5762"/>
              </a:avLst>
            </a:prstGeom>
            <a:solidFill>
              <a:schemeClr val="lt2"/>
            </a:solidFill>
            <a:ln w="28575" cap="flat" cmpd="sng">
              <a:solidFill>
                <a:schemeClr val="dk1"/>
              </a:solidFill>
              <a:prstDash val="solid"/>
              <a:round/>
              <a:headEnd type="none" w="sm" len="sm"/>
              <a:tailEnd type="none" w="sm" len="sm"/>
            </a:ln>
            <a:effectLst>
              <a:outerShdw dist="57150" dir="294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7" name="Google Shape;27;p2"/>
          <p:cNvGrpSpPr/>
          <p:nvPr/>
        </p:nvGrpSpPr>
        <p:grpSpPr>
          <a:xfrm>
            <a:off x="7865119" y="3675826"/>
            <a:ext cx="1137830" cy="861541"/>
            <a:chOff x="2625225" y="855400"/>
            <a:chExt cx="1307700" cy="899687"/>
          </a:xfrm>
        </p:grpSpPr>
        <p:sp>
          <p:nvSpPr>
            <p:cNvPr id="28" name="Google Shape;28;p2"/>
            <p:cNvSpPr/>
            <p:nvPr/>
          </p:nvSpPr>
          <p:spPr>
            <a:xfrm>
              <a:off x="2625225" y="855400"/>
              <a:ext cx="619500" cy="658800"/>
            </a:xfrm>
            <a:prstGeom prst="roundRect">
              <a:avLst>
                <a:gd name="adj" fmla="val 6278"/>
              </a:avLst>
            </a:prstGeom>
            <a:solidFill>
              <a:schemeClr val="lt2"/>
            </a:solidFill>
            <a:ln w="28575" cap="flat" cmpd="sng">
              <a:solidFill>
                <a:schemeClr val="dk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2625225" y="986787"/>
              <a:ext cx="1307700" cy="768300"/>
            </a:xfrm>
            <a:prstGeom prst="roundRect">
              <a:avLst>
                <a:gd name="adj" fmla="val 5762"/>
              </a:avLst>
            </a:prstGeom>
            <a:solidFill>
              <a:schemeClr val="lt2"/>
            </a:solidFill>
            <a:ln w="28575" cap="flat" cmpd="sng">
              <a:solidFill>
                <a:schemeClr val="dk1"/>
              </a:solidFill>
              <a:prstDash val="solid"/>
              <a:round/>
              <a:headEnd type="none" w="sm" len="sm"/>
              <a:tailEnd type="none" w="sm" len="sm"/>
            </a:ln>
            <a:effectLst>
              <a:outerShdw dist="57150" dir="294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7"/>
        <p:cNvGrpSpPr/>
        <p:nvPr/>
      </p:nvGrpSpPr>
      <p:grpSpPr>
        <a:xfrm>
          <a:off x="0" y="0"/>
          <a:ext cx="0" cy="0"/>
          <a:chOff x="0" y="0"/>
          <a:chExt cx="0" cy="0"/>
        </a:xfrm>
      </p:grpSpPr>
      <p:grpSp>
        <p:nvGrpSpPr>
          <p:cNvPr id="48" name="Google Shape;48;p4"/>
          <p:cNvGrpSpPr/>
          <p:nvPr/>
        </p:nvGrpSpPr>
        <p:grpSpPr>
          <a:xfrm>
            <a:off x="323275" y="322475"/>
            <a:ext cx="8490434" cy="4491900"/>
            <a:chOff x="323275" y="322475"/>
            <a:chExt cx="8490434" cy="4491900"/>
          </a:xfrm>
        </p:grpSpPr>
        <p:sp>
          <p:nvSpPr>
            <p:cNvPr id="49" name="Google Shape;49;p4"/>
            <p:cNvSpPr/>
            <p:nvPr/>
          </p:nvSpPr>
          <p:spPr>
            <a:xfrm>
              <a:off x="323275" y="322475"/>
              <a:ext cx="8482800" cy="4491900"/>
            </a:xfrm>
            <a:prstGeom prst="roundRect">
              <a:avLst>
                <a:gd name="adj" fmla="val 2739"/>
              </a:avLst>
            </a:prstGeom>
            <a:solidFill>
              <a:schemeClr val="lt2"/>
            </a:solidFill>
            <a:ln w="28575" cap="flat" cmpd="sng">
              <a:solidFill>
                <a:schemeClr val="dk1"/>
              </a:solidFill>
              <a:prstDash val="solid"/>
              <a:round/>
              <a:headEnd type="none" w="sm" len="sm"/>
              <a:tailEnd type="none" w="sm" len="sm"/>
            </a:ln>
            <a:effectLst>
              <a:outerShdw dist="142875" dir="2640000" algn="bl" rotWithShape="0">
                <a:srgbClr val="2D2E27"/>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0" name="Google Shape;50;p4"/>
            <p:cNvGrpSpPr/>
            <p:nvPr/>
          </p:nvGrpSpPr>
          <p:grpSpPr>
            <a:xfrm flipH="1">
              <a:off x="331504" y="469451"/>
              <a:ext cx="8482204" cy="530259"/>
              <a:chOff x="716550" y="1893994"/>
              <a:chExt cx="7697100" cy="481179"/>
            </a:xfrm>
          </p:grpSpPr>
          <p:cxnSp>
            <p:nvCxnSpPr>
              <p:cNvPr id="51" name="Google Shape;51;p4"/>
              <p:cNvCxnSpPr/>
              <p:nvPr/>
            </p:nvCxnSpPr>
            <p:spPr>
              <a:xfrm>
                <a:off x="716550" y="2375173"/>
                <a:ext cx="7697100" cy="0"/>
              </a:xfrm>
              <a:prstGeom prst="straightConnector1">
                <a:avLst/>
              </a:prstGeom>
              <a:noFill/>
              <a:ln w="28575" cap="flat" cmpd="sng">
                <a:solidFill>
                  <a:schemeClr val="dk1"/>
                </a:solidFill>
                <a:prstDash val="solid"/>
                <a:round/>
                <a:headEnd type="none" w="med" len="med"/>
                <a:tailEnd type="none" w="med" len="med"/>
              </a:ln>
            </p:spPr>
          </p:cxnSp>
          <p:sp>
            <p:nvSpPr>
              <p:cNvPr id="52" name="Google Shape;52;p4"/>
              <p:cNvSpPr/>
              <p:nvPr/>
            </p:nvSpPr>
            <p:spPr>
              <a:xfrm>
                <a:off x="7471295" y="1893994"/>
                <a:ext cx="140400" cy="140400"/>
              </a:xfrm>
              <a:prstGeom prst="ellipse">
                <a:avLst/>
              </a:prstGeom>
              <a:solidFill>
                <a:schemeClr val="lt2"/>
              </a:solidFill>
              <a:ln w="28575" cap="flat" cmpd="sng">
                <a:solidFill>
                  <a:schemeClr val="dk1"/>
                </a:solidFill>
                <a:prstDash val="solid"/>
                <a:round/>
                <a:headEnd type="none" w="sm" len="sm"/>
                <a:tailEnd type="none" w="sm" len="sm"/>
              </a:ln>
              <a:effectLst>
                <a:outerShdw dist="28575" dir="360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4"/>
              <p:cNvSpPr/>
              <p:nvPr/>
            </p:nvSpPr>
            <p:spPr>
              <a:xfrm>
                <a:off x="7768543" y="1893994"/>
                <a:ext cx="140400" cy="140400"/>
              </a:xfrm>
              <a:prstGeom prst="ellipse">
                <a:avLst/>
              </a:prstGeom>
              <a:solidFill>
                <a:schemeClr val="lt2"/>
              </a:solidFill>
              <a:ln w="28575" cap="flat" cmpd="sng">
                <a:solidFill>
                  <a:schemeClr val="dk1"/>
                </a:solidFill>
                <a:prstDash val="solid"/>
                <a:round/>
                <a:headEnd type="none" w="sm" len="sm"/>
                <a:tailEnd type="none" w="sm" len="sm"/>
              </a:ln>
              <a:effectLst>
                <a:outerShdw dist="28575" dir="360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4"/>
              <p:cNvSpPr/>
              <p:nvPr/>
            </p:nvSpPr>
            <p:spPr>
              <a:xfrm>
                <a:off x="8065792" y="1893994"/>
                <a:ext cx="140400" cy="140400"/>
              </a:xfrm>
              <a:prstGeom prst="ellipse">
                <a:avLst/>
              </a:prstGeom>
              <a:solidFill>
                <a:schemeClr val="accent1"/>
              </a:solidFill>
              <a:ln w="28575" cap="flat" cmpd="sng">
                <a:solidFill>
                  <a:schemeClr val="dk1"/>
                </a:solidFill>
                <a:prstDash val="solid"/>
                <a:round/>
                <a:headEnd type="none" w="sm" len="sm"/>
                <a:tailEnd type="none" w="sm" len="sm"/>
              </a:ln>
              <a:effectLst>
                <a:outerShdw dist="28575" dir="360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55" name="Google Shape;55;p4"/>
          <p:cNvSpPr txBox="1">
            <a:spLocks noGrp="1"/>
          </p:cNvSpPr>
          <p:nvPr>
            <p:ph type="body" idx="1"/>
          </p:nvPr>
        </p:nvSpPr>
        <p:spPr>
          <a:xfrm>
            <a:off x="720000" y="1215752"/>
            <a:ext cx="7704000" cy="3416400"/>
          </a:xfrm>
          <a:prstGeom prst="rect">
            <a:avLst/>
          </a:prstGeom>
        </p:spPr>
        <p:txBody>
          <a:bodyPr spcFirstLastPara="1" wrap="square" lIns="91425" tIns="91425" rIns="91425" bIns="91425" anchor="t" anchorCtr="0">
            <a:noAutofit/>
          </a:bodyPr>
          <a:lstStyle>
            <a:lvl1pPr marL="457200" lvl="0" indent="-304800" rtl="0">
              <a:lnSpc>
                <a:spcPct val="100000"/>
              </a:lnSpc>
              <a:spcBef>
                <a:spcPts val="0"/>
              </a:spcBef>
              <a:spcAft>
                <a:spcPts val="0"/>
              </a:spcAft>
              <a:buClr>
                <a:srgbClr val="434343"/>
              </a:buClr>
              <a:buSzPts val="1200"/>
              <a:buFont typeface="Anaheim"/>
              <a:buAutoNum type="arabicPeriod"/>
              <a:defRPr sz="1200">
                <a:solidFill>
                  <a:srgbClr val="434343"/>
                </a:solidFill>
              </a:defRPr>
            </a:lvl1pPr>
            <a:lvl2pPr marL="914400" lvl="1" indent="-304800" rtl="0">
              <a:lnSpc>
                <a:spcPct val="115000"/>
              </a:lnSpc>
              <a:spcBef>
                <a:spcPts val="1600"/>
              </a:spcBef>
              <a:spcAft>
                <a:spcPts val="0"/>
              </a:spcAft>
              <a:buClr>
                <a:srgbClr val="434343"/>
              </a:buClr>
              <a:buSzPts val="1200"/>
              <a:buFont typeface="Roboto Condensed Light"/>
              <a:buAutoNum type="alphaLcPeriod"/>
              <a:defRPr>
                <a:solidFill>
                  <a:srgbClr val="434343"/>
                </a:solidFill>
              </a:defRPr>
            </a:lvl2pPr>
            <a:lvl3pPr marL="1371600" lvl="2" indent="-304800" rtl="0">
              <a:lnSpc>
                <a:spcPct val="115000"/>
              </a:lnSpc>
              <a:spcBef>
                <a:spcPts val="1600"/>
              </a:spcBef>
              <a:spcAft>
                <a:spcPts val="0"/>
              </a:spcAft>
              <a:buClr>
                <a:srgbClr val="434343"/>
              </a:buClr>
              <a:buSzPts val="1200"/>
              <a:buFont typeface="Roboto Condensed Light"/>
              <a:buAutoNum type="romanLcPeriod"/>
              <a:defRPr>
                <a:solidFill>
                  <a:srgbClr val="434343"/>
                </a:solidFill>
              </a:defRPr>
            </a:lvl3pPr>
            <a:lvl4pPr marL="1828800" lvl="3" indent="-304800" rtl="0">
              <a:lnSpc>
                <a:spcPct val="115000"/>
              </a:lnSpc>
              <a:spcBef>
                <a:spcPts val="1600"/>
              </a:spcBef>
              <a:spcAft>
                <a:spcPts val="0"/>
              </a:spcAft>
              <a:buClr>
                <a:srgbClr val="434343"/>
              </a:buClr>
              <a:buSzPts val="1200"/>
              <a:buFont typeface="Roboto Condensed Light"/>
              <a:buAutoNum type="arabicPeriod"/>
              <a:defRPr>
                <a:solidFill>
                  <a:srgbClr val="434343"/>
                </a:solidFill>
              </a:defRPr>
            </a:lvl4pPr>
            <a:lvl5pPr marL="2286000" lvl="4" indent="-304800" rtl="0">
              <a:lnSpc>
                <a:spcPct val="115000"/>
              </a:lnSpc>
              <a:spcBef>
                <a:spcPts val="1600"/>
              </a:spcBef>
              <a:spcAft>
                <a:spcPts val="0"/>
              </a:spcAft>
              <a:buClr>
                <a:srgbClr val="434343"/>
              </a:buClr>
              <a:buSzPts val="1200"/>
              <a:buFont typeface="Roboto Condensed Light"/>
              <a:buAutoNum type="alphaLcPeriod"/>
              <a:defRPr>
                <a:solidFill>
                  <a:srgbClr val="434343"/>
                </a:solidFill>
              </a:defRPr>
            </a:lvl5pPr>
            <a:lvl6pPr marL="2743200" lvl="5" indent="-304800" rtl="0">
              <a:lnSpc>
                <a:spcPct val="115000"/>
              </a:lnSpc>
              <a:spcBef>
                <a:spcPts val="1600"/>
              </a:spcBef>
              <a:spcAft>
                <a:spcPts val="0"/>
              </a:spcAft>
              <a:buClr>
                <a:srgbClr val="434343"/>
              </a:buClr>
              <a:buSzPts val="1200"/>
              <a:buFont typeface="Roboto Condensed Light"/>
              <a:buAutoNum type="romanLcPeriod"/>
              <a:defRPr>
                <a:solidFill>
                  <a:srgbClr val="434343"/>
                </a:solidFill>
              </a:defRPr>
            </a:lvl6pPr>
            <a:lvl7pPr marL="3200400" lvl="6" indent="-304800" rtl="0">
              <a:lnSpc>
                <a:spcPct val="115000"/>
              </a:lnSpc>
              <a:spcBef>
                <a:spcPts val="1600"/>
              </a:spcBef>
              <a:spcAft>
                <a:spcPts val="0"/>
              </a:spcAft>
              <a:buClr>
                <a:srgbClr val="434343"/>
              </a:buClr>
              <a:buSzPts val="1200"/>
              <a:buFont typeface="Roboto Condensed Light"/>
              <a:buAutoNum type="arabicPeriod"/>
              <a:defRPr>
                <a:solidFill>
                  <a:srgbClr val="434343"/>
                </a:solidFill>
              </a:defRPr>
            </a:lvl7pPr>
            <a:lvl8pPr marL="3657600" lvl="7" indent="-304800" rtl="0">
              <a:lnSpc>
                <a:spcPct val="115000"/>
              </a:lnSpc>
              <a:spcBef>
                <a:spcPts val="1600"/>
              </a:spcBef>
              <a:spcAft>
                <a:spcPts val="0"/>
              </a:spcAft>
              <a:buClr>
                <a:srgbClr val="434343"/>
              </a:buClr>
              <a:buSzPts val="1200"/>
              <a:buFont typeface="Roboto Condensed Light"/>
              <a:buAutoNum type="alphaLcPeriod"/>
              <a:defRPr>
                <a:solidFill>
                  <a:srgbClr val="434343"/>
                </a:solidFill>
              </a:defRPr>
            </a:lvl8pPr>
            <a:lvl9pPr marL="4114800" lvl="8" indent="-304800" rtl="0">
              <a:lnSpc>
                <a:spcPct val="115000"/>
              </a:lnSpc>
              <a:spcBef>
                <a:spcPts val="1600"/>
              </a:spcBef>
              <a:spcAft>
                <a:spcPts val="1600"/>
              </a:spcAft>
              <a:buClr>
                <a:srgbClr val="434343"/>
              </a:buClr>
              <a:buSzPts val="1200"/>
              <a:buFont typeface="Roboto Condensed Light"/>
              <a:buAutoNum type="romanLcPeriod"/>
              <a:defRPr>
                <a:solidFill>
                  <a:srgbClr val="434343"/>
                </a:solidFill>
              </a:defRPr>
            </a:lvl9pPr>
          </a:lstStyle>
          <a:p>
            <a:endParaRPr/>
          </a:p>
        </p:txBody>
      </p:sp>
      <p:sp>
        <p:nvSpPr>
          <p:cNvPr id="56" name="Google Shape;56;p4"/>
          <p:cNvSpPr txBox="1">
            <a:spLocks noGrp="1"/>
          </p:cNvSpPr>
          <p:nvPr>
            <p:ph type="title"/>
          </p:nvPr>
        </p:nvSpPr>
        <p:spPr>
          <a:xfrm>
            <a:off x="720025" y="529923"/>
            <a:ext cx="7704000" cy="484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156"/>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ackground">
  <p:cSld name="TITLE_ONLY_1_2">
    <p:spTree>
      <p:nvGrpSpPr>
        <p:cNvPr id="1" name="Shape 379"/>
        <p:cNvGrpSpPr/>
        <p:nvPr/>
      </p:nvGrpSpPr>
      <p:grpSpPr>
        <a:xfrm>
          <a:off x="0" y="0"/>
          <a:ext cx="0" cy="0"/>
          <a:chOff x="0" y="0"/>
          <a:chExt cx="0" cy="0"/>
        </a:xfrm>
      </p:grpSpPr>
      <p:grpSp>
        <p:nvGrpSpPr>
          <p:cNvPr id="380" name="Google Shape;380;p25"/>
          <p:cNvGrpSpPr/>
          <p:nvPr/>
        </p:nvGrpSpPr>
        <p:grpSpPr>
          <a:xfrm>
            <a:off x="323275" y="322475"/>
            <a:ext cx="8490434" cy="4491900"/>
            <a:chOff x="323275" y="322475"/>
            <a:chExt cx="8490434" cy="4491900"/>
          </a:xfrm>
        </p:grpSpPr>
        <p:sp>
          <p:nvSpPr>
            <p:cNvPr id="381" name="Google Shape;381;p25"/>
            <p:cNvSpPr/>
            <p:nvPr/>
          </p:nvSpPr>
          <p:spPr>
            <a:xfrm>
              <a:off x="323275" y="322475"/>
              <a:ext cx="8482800" cy="4491900"/>
            </a:xfrm>
            <a:prstGeom prst="roundRect">
              <a:avLst>
                <a:gd name="adj" fmla="val 2739"/>
              </a:avLst>
            </a:prstGeom>
            <a:solidFill>
              <a:schemeClr val="lt2"/>
            </a:solidFill>
            <a:ln w="28575" cap="flat" cmpd="sng">
              <a:solidFill>
                <a:schemeClr val="dk1"/>
              </a:solidFill>
              <a:prstDash val="solid"/>
              <a:round/>
              <a:headEnd type="none" w="sm" len="sm"/>
              <a:tailEnd type="none" w="sm" len="sm"/>
            </a:ln>
            <a:effectLst>
              <a:outerShdw dist="142875" dir="2640000" algn="bl" rotWithShape="0">
                <a:srgbClr val="2D2E27"/>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82" name="Google Shape;382;p25"/>
            <p:cNvGrpSpPr/>
            <p:nvPr/>
          </p:nvGrpSpPr>
          <p:grpSpPr>
            <a:xfrm flipH="1">
              <a:off x="331504" y="469451"/>
              <a:ext cx="8482204" cy="530259"/>
              <a:chOff x="716550" y="1893994"/>
              <a:chExt cx="7697100" cy="481179"/>
            </a:xfrm>
          </p:grpSpPr>
          <p:cxnSp>
            <p:nvCxnSpPr>
              <p:cNvPr id="383" name="Google Shape;383;p25"/>
              <p:cNvCxnSpPr/>
              <p:nvPr/>
            </p:nvCxnSpPr>
            <p:spPr>
              <a:xfrm>
                <a:off x="716550" y="2375173"/>
                <a:ext cx="7697100" cy="0"/>
              </a:xfrm>
              <a:prstGeom prst="straightConnector1">
                <a:avLst/>
              </a:prstGeom>
              <a:noFill/>
              <a:ln w="28575" cap="flat" cmpd="sng">
                <a:solidFill>
                  <a:schemeClr val="dk1"/>
                </a:solidFill>
                <a:prstDash val="solid"/>
                <a:round/>
                <a:headEnd type="none" w="med" len="med"/>
                <a:tailEnd type="none" w="med" len="med"/>
              </a:ln>
            </p:spPr>
          </p:cxnSp>
          <p:sp>
            <p:nvSpPr>
              <p:cNvPr id="384" name="Google Shape;384;p25"/>
              <p:cNvSpPr/>
              <p:nvPr/>
            </p:nvSpPr>
            <p:spPr>
              <a:xfrm>
                <a:off x="7471295" y="1893994"/>
                <a:ext cx="140400" cy="140400"/>
              </a:xfrm>
              <a:prstGeom prst="ellipse">
                <a:avLst/>
              </a:prstGeom>
              <a:solidFill>
                <a:schemeClr val="lt2"/>
              </a:solidFill>
              <a:ln w="28575" cap="flat" cmpd="sng">
                <a:solidFill>
                  <a:schemeClr val="dk1"/>
                </a:solidFill>
                <a:prstDash val="solid"/>
                <a:round/>
                <a:headEnd type="none" w="sm" len="sm"/>
                <a:tailEnd type="none" w="sm" len="sm"/>
              </a:ln>
              <a:effectLst>
                <a:outerShdw dist="28575" dir="360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25"/>
              <p:cNvSpPr/>
              <p:nvPr/>
            </p:nvSpPr>
            <p:spPr>
              <a:xfrm>
                <a:off x="7768543" y="1893994"/>
                <a:ext cx="140400" cy="140400"/>
              </a:xfrm>
              <a:prstGeom prst="ellipse">
                <a:avLst/>
              </a:prstGeom>
              <a:solidFill>
                <a:schemeClr val="lt2"/>
              </a:solidFill>
              <a:ln w="28575" cap="flat" cmpd="sng">
                <a:solidFill>
                  <a:schemeClr val="dk1"/>
                </a:solidFill>
                <a:prstDash val="solid"/>
                <a:round/>
                <a:headEnd type="none" w="sm" len="sm"/>
                <a:tailEnd type="none" w="sm" len="sm"/>
              </a:ln>
              <a:effectLst>
                <a:outerShdw dist="28575" dir="360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25"/>
              <p:cNvSpPr/>
              <p:nvPr/>
            </p:nvSpPr>
            <p:spPr>
              <a:xfrm>
                <a:off x="8065792" y="1893994"/>
                <a:ext cx="140400" cy="140400"/>
              </a:xfrm>
              <a:prstGeom prst="ellipse">
                <a:avLst/>
              </a:prstGeom>
              <a:solidFill>
                <a:schemeClr val="accent1"/>
              </a:solidFill>
              <a:ln w="28575" cap="flat" cmpd="sng">
                <a:solidFill>
                  <a:schemeClr val="dk1"/>
                </a:solidFill>
                <a:prstDash val="solid"/>
                <a:round/>
                <a:headEnd type="none" w="sm" len="sm"/>
                <a:tailEnd type="none" w="sm" len="sm"/>
              </a:ln>
              <a:effectLst>
                <a:outerShdw dist="28575" dir="360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ackground 1">
  <p:cSld name="TITLE_1">
    <p:bg>
      <p:bgPr>
        <a:solidFill>
          <a:srgbClr val="FFD966"/>
        </a:solidFill>
        <a:effectLst/>
      </p:bgPr>
    </p:bg>
    <p:spTree>
      <p:nvGrpSpPr>
        <p:cNvPr id="1" name="Shape 387"/>
        <p:cNvGrpSpPr/>
        <p:nvPr/>
      </p:nvGrpSpPr>
      <p:grpSpPr>
        <a:xfrm>
          <a:off x="0" y="0"/>
          <a:ext cx="0" cy="0"/>
          <a:chOff x="0" y="0"/>
          <a:chExt cx="0" cy="0"/>
        </a:xfrm>
      </p:grpSpPr>
      <p:grpSp>
        <p:nvGrpSpPr>
          <p:cNvPr id="388" name="Google Shape;388;p26"/>
          <p:cNvGrpSpPr/>
          <p:nvPr/>
        </p:nvGrpSpPr>
        <p:grpSpPr>
          <a:xfrm>
            <a:off x="7103119" y="67463"/>
            <a:ext cx="1137830" cy="861541"/>
            <a:chOff x="2625225" y="855400"/>
            <a:chExt cx="1307700" cy="899687"/>
          </a:xfrm>
        </p:grpSpPr>
        <p:sp>
          <p:nvSpPr>
            <p:cNvPr id="389" name="Google Shape;389;p26"/>
            <p:cNvSpPr/>
            <p:nvPr/>
          </p:nvSpPr>
          <p:spPr>
            <a:xfrm>
              <a:off x="2625225" y="855400"/>
              <a:ext cx="619500" cy="658800"/>
            </a:xfrm>
            <a:prstGeom prst="roundRect">
              <a:avLst>
                <a:gd name="adj" fmla="val 6278"/>
              </a:avLst>
            </a:prstGeom>
            <a:solidFill>
              <a:schemeClr val="lt2"/>
            </a:solidFill>
            <a:ln w="28575" cap="flat" cmpd="sng">
              <a:solidFill>
                <a:schemeClr val="dk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26"/>
            <p:cNvSpPr/>
            <p:nvPr/>
          </p:nvSpPr>
          <p:spPr>
            <a:xfrm>
              <a:off x="2625225" y="986787"/>
              <a:ext cx="1307700" cy="768300"/>
            </a:xfrm>
            <a:prstGeom prst="roundRect">
              <a:avLst>
                <a:gd name="adj" fmla="val 5762"/>
              </a:avLst>
            </a:prstGeom>
            <a:solidFill>
              <a:schemeClr val="lt2"/>
            </a:solidFill>
            <a:ln w="28575" cap="flat" cmpd="sng">
              <a:solidFill>
                <a:schemeClr val="dk1"/>
              </a:solidFill>
              <a:prstDash val="solid"/>
              <a:round/>
              <a:headEnd type="none" w="sm" len="sm"/>
              <a:tailEnd type="none" w="sm" len="sm"/>
            </a:ln>
            <a:effectLst>
              <a:outerShdw dist="57150" dir="294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1" name="Google Shape;391;p26"/>
          <p:cNvGrpSpPr/>
          <p:nvPr/>
        </p:nvGrpSpPr>
        <p:grpSpPr>
          <a:xfrm>
            <a:off x="66432" y="1150463"/>
            <a:ext cx="1137830" cy="861541"/>
            <a:chOff x="2625225" y="855400"/>
            <a:chExt cx="1307700" cy="899687"/>
          </a:xfrm>
        </p:grpSpPr>
        <p:sp>
          <p:nvSpPr>
            <p:cNvPr id="392" name="Google Shape;392;p26"/>
            <p:cNvSpPr/>
            <p:nvPr/>
          </p:nvSpPr>
          <p:spPr>
            <a:xfrm>
              <a:off x="2625225" y="855400"/>
              <a:ext cx="619500" cy="658800"/>
            </a:xfrm>
            <a:prstGeom prst="roundRect">
              <a:avLst>
                <a:gd name="adj" fmla="val 6278"/>
              </a:avLst>
            </a:prstGeom>
            <a:solidFill>
              <a:schemeClr val="lt2"/>
            </a:solidFill>
            <a:ln w="28575" cap="flat" cmpd="sng">
              <a:solidFill>
                <a:schemeClr val="dk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26"/>
            <p:cNvSpPr/>
            <p:nvPr/>
          </p:nvSpPr>
          <p:spPr>
            <a:xfrm>
              <a:off x="2625225" y="986787"/>
              <a:ext cx="1307700" cy="768300"/>
            </a:xfrm>
            <a:prstGeom prst="roundRect">
              <a:avLst>
                <a:gd name="adj" fmla="val 5762"/>
              </a:avLst>
            </a:prstGeom>
            <a:solidFill>
              <a:schemeClr val="lt2"/>
            </a:solidFill>
            <a:ln w="28575" cap="flat" cmpd="sng">
              <a:solidFill>
                <a:schemeClr val="dk1"/>
              </a:solidFill>
              <a:prstDash val="solid"/>
              <a:round/>
              <a:headEnd type="none" w="sm" len="sm"/>
              <a:tailEnd type="none" w="sm" len="sm"/>
            </a:ln>
            <a:effectLst>
              <a:outerShdw dist="57150" dir="294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4" name="Google Shape;394;p26"/>
          <p:cNvGrpSpPr/>
          <p:nvPr/>
        </p:nvGrpSpPr>
        <p:grpSpPr>
          <a:xfrm>
            <a:off x="323275" y="322475"/>
            <a:ext cx="8490434" cy="4491900"/>
            <a:chOff x="323275" y="322475"/>
            <a:chExt cx="8490434" cy="4491900"/>
          </a:xfrm>
        </p:grpSpPr>
        <p:sp>
          <p:nvSpPr>
            <p:cNvPr id="395" name="Google Shape;395;p26"/>
            <p:cNvSpPr/>
            <p:nvPr/>
          </p:nvSpPr>
          <p:spPr>
            <a:xfrm>
              <a:off x="323275" y="322475"/>
              <a:ext cx="8482800" cy="4491900"/>
            </a:xfrm>
            <a:prstGeom prst="roundRect">
              <a:avLst>
                <a:gd name="adj" fmla="val 2739"/>
              </a:avLst>
            </a:prstGeom>
            <a:solidFill>
              <a:schemeClr val="lt2"/>
            </a:solidFill>
            <a:ln w="28575" cap="flat" cmpd="sng">
              <a:solidFill>
                <a:schemeClr val="dk1"/>
              </a:solidFill>
              <a:prstDash val="solid"/>
              <a:round/>
              <a:headEnd type="none" w="sm" len="sm"/>
              <a:tailEnd type="none" w="sm" len="sm"/>
            </a:ln>
            <a:effectLst>
              <a:outerShdw dist="142875" dir="2640000" algn="bl" rotWithShape="0">
                <a:srgbClr val="2D2E27"/>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96" name="Google Shape;396;p26"/>
            <p:cNvGrpSpPr/>
            <p:nvPr/>
          </p:nvGrpSpPr>
          <p:grpSpPr>
            <a:xfrm flipH="1">
              <a:off x="331504" y="469451"/>
              <a:ext cx="8482204" cy="530259"/>
              <a:chOff x="716550" y="1893994"/>
              <a:chExt cx="7697100" cy="481179"/>
            </a:xfrm>
          </p:grpSpPr>
          <p:cxnSp>
            <p:nvCxnSpPr>
              <p:cNvPr id="397" name="Google Shape;397;p26"/>
              <p:cNvCxnSpPr/>
              <p:nvPr/>
            </p:nvCxnSpPr>
            <p:spPr>
              <a:xfrm>
                <a:off x="716550" y="2375173"/>
                <a:ext cx="7697100" cy="0"/>
              </a:xfrm>
              <a:prstGeom prst="straightConnector1">
                <a:avLst/>
              </a:prstGeom>
              <a:noFill/>
              <a:ln w="28575" cap="flat" cmpd="sng">
                <a:solidFill>
                  <a:schemeClr val="dk1"/>
                </a:solidFill>
                <a:prstDash val="solid"/>
                <a:round/>
                <a:headEnd type="none" w="med" len="med"/>
                <a:tailEnd type="none" w="med" len="med"/>
              </a:ln>
            </p:spPr>
          </p:cxnSp>
          <p:sp>
            <p:nvSpPr>
              <p:cNvPr id="398" name="Google Shape;398;p26"/>
              <p:cNvSpPr/>
              <p:nvPr/>
            </p:nvSpPr>
            <p:spPr>
              <a:xfrm>
                <a:off x="7471295" y="1893994"/>
                <a:ext cx="140400" cy="140400"/>
              </a:xfrm>
              <a:prstGeom prst="ellipse">
                <a:avLst/>
              </a:prstGeom>
              <a:solidFill>
                <a:schemeClr val="lt2"/>
              </a:solidFill>
              <a:ln w="28575" cap="flat" cmpd="sng">
                <a:solidFill>
                  <a:schemeClr val="dk1"/>
                </a:solidFill>
                <a:prstDash val="solid"/>
                <a:round/>
                <a:headEnd type="none" w="sm" len="sm"/>
                <a:tailEnd type="none" w="sm" len="sm"/>
              </a:ln>
              <a:effectLst>
                <a:outerShdw dist="28575" dir="360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26"/>
              <p:cNvSpPr/>
              <p:nvPr/>
            </p:nvSpPr>
            <p:spPr>
              <a:xfrm>
                <a:off x="7768543" y="1893994"/>
                <a:ext cx="140400" cy="140400"/>
              </a:xfrm>
              <a:prstGeom prst="ellipse">
                <a:avLst/>
              </a:prstGeom>
              <a:solidFill>
                <a:schemeClr val="lt2"/>
              </a:solidFill>
              <a:ln w="28575" cap="flat" cmpd="sng">
                <a:solidFill>
                  <a:schemeClr val="dk1"/>
                </a:solidFill>
                <a:prstDash val="solid"/>
                <a:round/>
                <a:headEnd type="none" w="sm" len="sm"/>
                <a:tailEnd type="none" w="sm" len="sm"/>
              </a:ln>
              <a:effectLst>
                <a:outerShdw dist="28575" dir="360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26"/>
              <p:cNvSpPr/>
              <p:nvPr/>
            </p:nvSpPr>
            <p:spPr>
              <a:xfrm>
                <a:off x="8065792" y="1893994"/>
                <a:ext cx="140400" cy="140400"/>
              </a:xfrm>
              <a:prstGeom prst="ellipse">
                <a:avLst/>
              </a:prstGeom>
              <a:solidFill>
                <a:schemeClr val="accent1"/>
              </a:solidFill>
              <a:ln w="28575" cap="flat" cmpd="sng">
                <a:solidFill>
                  <a:schemeClr val="dk1"/>
                </a:solidFill>
                <a:prstDash val="solid"/>
                <a:round/>
                <a:headEnd type="none" w="sm" len="sm"/>
                <a:tailEnd type="none" w="sm" len="sm"/>
              </a:ln>
              <a:effectLst>
                <a:outerShdw dist="28575" dir="360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01" name="Google Shape;401;p26"/>
          <p:cNvGrpSpPr/>
          <p:nvPr/>
        </p:nvGrpSpPr>
        <p:grpSpPr>
          <a:xfrm>
            <a:off x="142632" y="3214726"/>
            <a:ext cx="1137830" cy="861541"/>
            <a:chOff x="2625225" y="855400"/>
            <a:chExt cx="1307700" cy="899687"/>
          </a:xfrm>
        </p:grpSpPr>
        <p:sp>
          <p:nvSpPr>
            <p:cNvPr id="402" name="Google Shape;402;p26"/>
            <p:cNvSpPr/>
            <p:nvPr/>
          </p:nvSpPr>
          <p:spPr>
            <a:xfrm>
              <a:off x="2625225" y="855400"/>
              <a:ext cx="619500" cy="658800"/>
            </a:xfrm>
            <a:prstGeom prst="roundRect">
              <a:avLst>
                <a:gd name="adj" fmla="val 6278"/>
              </a:avLst>
            </a:prstGeom>
            <a:solidFill>
              <a:schemeClr val="lt2"/>
            </a:solidFill>
            <a:ln w="28575" cap="flat" cmpd="sng">
              <a:solidFill>
                <a:schemeClr val="dk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26"/>
            <p:cNvSpPr/>
            <p:nvPr/>
          </p:nvSpPr>
          <p:spPr>
            <a:xfrm>
              <a:off x="2625225" y="986787"/>
              <a:ext cx="1307700" cy="768300"/>
            </a:xfrm>
            <a:prstGeom prst="roundRect">
              <a:avLst>
                <a:gd name="adj" fmla="val 5762"/>
              </a:avLst>
            </a:prstGeom>
            <a:solidFill>
              <a:schemeClr val="lt2"/>
            </a:solidFill>
            <a:ln w="28575" cap="flat" cmpd="sng">
              <a:solidFill>
                <a:schemeClr val="dk1"/>
              </a:solidFill>
              <a:prstDash val="solid"/>
              <a:round/>
              <a:headEnd type="none" w="sm" len="sm"/>
              <a:tailEnd type="none" w="sm" len="sm"/>
            </a:ln>
            <a:effectLst>
              <a:outerShdw dist="57150" dir="294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04" name="Google Shape;404;p26"/>
          <p:cNvGrpSpPr/>
          <p:nvPr/>
        </p:nvGrpSpPr>
        <p:grpSpPr>
          <a:xfrm>
            <a:off x="7865119" y="3675826"/>
            <a:ext cx="1137830" cy="861541"/>
            <a:chOff x="2625225" y="855400"/>
            <a:chExt cx="1307700" cy="899687"/>
          </a:xfrm>
        </p:grpSpPr>
        <p:sp>
          <p:nvSpPr>
            <p:cNvPr id="405" name="Google Shape;405;p26"/>
            <p:cNvSpPr/>
            <p:nvPr/>
          </p:nvSpPr>
          <p:spPr>
            <a:xfrm>
              <a:off x="2625225" y="855400"/>
              <a:ext cx="619500" cy="658800"/>
            </a:xfrm>
            <a:prstGeom prst="roundRect">
              <a:avLst>
                <a:gd name="adj" fmla="val 6278"/>
              </a:avLst>
            </a:prstGeom>
            <a:solidFill>
              <a:schemeClr val="lt2"/>
            </a:solidFill>
            <a:ln w="28575" cap="flat" cmpd="sng">
              <a:solidFill>
                <a:schemeClr val="dk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26"/>
            <p:cNvSpPr/>
            <p:nvPr/>
          </p:nvSpPr>
          <p:spPr>
            <a:xfrm>
              <a:off x="2625225" y="986787"/>
              <a:ext cx="1307700" cy="768300"/>
            </a:xfrm>
            <a:prstGeom prst="roundRect">
              <a:avLst>
                <a:gd name="adj" fmla="val 5762"/>
              </a:avLst>
            </a:prstGeom>
            <a:solidFill>
              <a:schemeClr val="lt2"/>
            </a:solidFill>
            <a:ln w="28575" cap="flat" cmpd="sng">
              <a:solidFill>
                <a:schemeClr val="dk1"/>
              </a:solidFill>
              <a:prstDash val="solid"/>
              <a:round/>
              <a:headEnd type="none" w="sm" len="sm"/>
              <a:tailEnd type="none" w="sm" len="sm"/>
            </a:ln>
            <a:effectLst>
              <a:outerShdw dist="57150" dir="294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89"/>
        <p:cNvGrpSpPr/>
        <p:nvPr/>
      </p:nvGrpSpPr>
      <p:grpSpPr>
        <a:xfrm>
          <a:off x="0" y="0"/>
          <a:ext cx="0" cy="0"/>
          <a:chOff x="0" y="0"/>
          <a:chExt cx="0" cy="0"/>
        </a:xfrm>
      </p:grpSpPr>
      <p:grpSp>
        <p:nvGrpSpPr>
          <p:cNvPr id="90" name="Google Shape;90;p8"/>
          <p:cNvGrpSpPr/>
          <p:nvPr/>
        </p:nvGrpSpPr>
        <p:grpSpPr>
          <a:xfrm>
            <a:off x="7103119" y="67463"/>
            <a:ext cx="1137830" cy="861541"/>
            <a:chOff x="2625225" y="855400"/>
            <a:chExt cx="1307700" cy="899687"/>
          </a:xfrm>
        </p:grpSpPr>
        <p:sp>
          <p:nvSpPr>
            <p:cNvPr id="91" name="Google Shape;91;p8"/>
            <p:cNvSpPr/>
            <p:nvPr/>
          </p:nvSpPr>
          <p:spPr>
            <a:xfrm>
              <a:off x="2625225" y="855400"/>
              <a:ext cx="619500" cy="658800"/>
            </a:xfrm>
            <a:prstGeom prst="roundRect">
              <a:avLst>
                <a:gd name="adj" fmla="val 6278"/>
              </a:avLst>
            </a:prstGeom>
            <a:solidFill>
              <a:schemeClr val="lt2"/>
            </a:solidFill>
            <a:ln w="28575" cap="flat" cmpd="sng">
              <a:solidFill>
                <a:schemeClr val="dk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8"/>
            <p:cNvSpPr/>
            <p:nvPr/>
          </p:nvSpPr>
          <p:spPr>
            <a:xfrm>
              <a:off x="2625225" y="986787"/>
              <a:ext cx="1307700" cy="768300"/>
            </a:xfrm>
            <a:prstGeom prst="roundRect">
              <a:avLst>
                <a:gd name="adj" fmla="val 5762"/>
              </a:avLst>
            </a:prstGeom>
            <a:solidFill>
              <a:schemeClr val="lt2"/>
            </a:solidFill>
            <a:ln w="28575" cap="flat" cmpd="sng">
              <a:solidFill>
                <a:schemeClr val="dk1"/>
              </a:solidFill>
              <a:prstDash val="solid"/>
              <a:round/>
              <a:headEnd type="none" w="sm" len="sm"/>
              <a:tailEnd type="none" w="sm" len="sm"/>
            </a:ln>
            <a:effectLst>
              <a:outerShdw dist="57150" dir="294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3" name="Google Shape;93;p8"/>
          <p:cNvGrpSpPr/>
          <p:nvPr/>
        </p:nvGrpSpPr>
        <p:grpSpPr>
          <a:xfrm>
            <a:off x="66432" y="1150463"/>
            <a:ext cx="1137830" cy="861541"/>
            <a:chOff x="2625225" y="855400"/>
            <a:chExt cx="1307700" cy="899687"/>
          </a:xfrm>
        </p:grpSpPr>
        <p:sp>
          <p:nvSpPr>
            <p:cNvPr id="94" name="Google Shape;94;p8"/>
            <p:cNvSpPr/>
            <p:nvPr/>
          </p:nvSpPr>
          <p:spPr>
            <a:xfrm>
              <a:off x="2625225" y="855400"/>
              <a:ext cx="619500" cy="658800"/>
            </a:xfrm>
            <a:prstGeom prst="roundRect">
              <a:avLst>
                <a:gd name="adj" fmla="val 6278"/>
              </a:avLst>
            </a:prstGeom>
            <a:solidFill>
              <a:schemeClr val="lt2"/>
            </a:solidFill>
            <a:ln w="28575" cap="flat" cmpd="sng">
              <a:solidFill>
                <a:schemeClr val="dk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8"/>
            <p:cNvSpPr/>
            <p:nvPr/>
          </p:nvSpPr>
          <p:spPr>
            <a:xfrm>
              <a:off x="2625225" y="986787"/>
              <a:ext cx="1307700" cy="768300"/>
            </a:xfrm>
            <a:prstGeom prst="roundRect">
              <a:avLst>
                <a:gd name="adj" fmla="val 5762"/>
              </a:avLst>
            </a:prstGeom>
            <a:solidFill>
              <a:schemeClr val="lt2"/>
            </a:solidFill>
            <a:ln w="28575" cap="flat" cmpd="sng">
              <a:solidFill>
                <a:schemeClr val="dk1"/>
              </a:solidFill>
              <a:prstDash val="solid"/>
              <a:round/>
              <a:headEnd type="none" w="sm" len="sm"/>
              <a:tailEnd type="none" w="sm" len="sm"/>
            </a:ln>
            <a:effectLst>
              <a:outerShdw dist="57150" dir="294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6" name="Google Shape;96;p8"/>
          <p:cNvGrpSpPr/>
          <p:nvPr/>
        </p:nvGrpSpPr>
        <p:grpSpPr>
          <a:xfrm>
            <a:off x="323275" y="322475"/>
            <a:ext cx="8490434" cy="4491900"/>
            <a:chOff x="323275" y="322475"/>
            <a:chExt cx="8490434" cy="4491900"/>
          </a:xfrm>
        </p:grpSpPr>
        <p:sp>
          <p:nvSpPr>
            <p:cNvPr id="97" name="Google Shape;97;p8"/>
            <p:cNvSpPr/>
            <p:nvPr/>
          </p:nvSpPr>
          <p:spPr>
            <a:xfrm>
              <a:off x="323275" y="322475"/>
              <a:ext cx="8482800" cy="4491900"/>
            </a:xfrm>
            <a:prstGeom prst="roundRect">
              <a:avLst>
                <a:gd name="adj" fmla="val 2739"/>
              </a:avLst>
            </a:prstGeom>
            <a:solidFill>
              <a:schemeClr val="lt2"/>
            </a:solidFill>
            <a:ln w="28575" cap="flat" cmpd="sng">
              <a:solidFill>
                <a:schemeClr val="dk1"/>
              </a:solidFill>
              <a:prstDash val="solid"/>
              <a:round/>
              <a:headEnd type="none" w="sm" len="sm"/>
              <a:tailEnd type="none" w="sm" len="sm"/>
            </a:ln>
            <a:effectLst>
              <a:outerShdw dist="142875" dir="2640000" algn="bl" rotWithShape="0">
                <a:srgbClr val="2D2E27"/>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8" name="Google Shape;98;p8"/>
            <p:cNvGrpSpPr/>
            <p:nvPr/>
          </p:nvGrpSpPr>
          <p:grpSpPr>
            <a:xfrm flipH="1">
              <a:off x="331504" y="469451"/>
              <a:ext cx="8482204" cy="530259"/>
              <a:chOff x="716550" y="1893994"/>
              <a:chExt cx="7697100" cy="481179"/>
            </a:xfrm>
          </p:grpSpPr>
          <p:cxnSp>
            <p:nvCxnSpPr>
              <p:cNvPr id="99" name="Google Shape;99;p8"/>
              <p:cNvCxnSpPr/>
              <p:nvPr/>
            </p:nvCxnSpPr>
            <p:spPr>
              <a:xfrm>
                <a:off x="716550" y="2375173"/>
                <a:ext cx="7697100" cy="0"/>
              </a:xfrm>
              <a:prstGeom prst="straightConnector1">
                <a:avLst/>
              </a:prstGeom>
              <a:noFill/>
              <a:ln w="28575" cap="flat" cmpd="sng">
                <a:solidFill>
                  <a:schemeClr val="dk1"/>
                </a:solidFill>
                <a:prstDash val="solid"/>
                <a:round/>
                <a:headEnd type="none" w="med" len="med"/>
                <a:tailEnd type="none" w="med" len="med"/>
              </a:ln>
            </p:spPr>
          </p:cxnSp>
          <p:sp>
            <p:nvSpPr>
              <p:cNvPr id="100" name="Google Shape;100;p8"/>
              <p:cNvSpPr/>
              <p:nvPr/>
            </p:nvSpPr>
            <p:spPr>
              <a:xfrm>
                <a:off x="7471295" y="1893994"/>
                <a:ext cx="140400" cy="140400"/>
              </a:xfrm>
              <a:prstGeom prst="ellipse">
                <a:avLst/>
              </a:prstGeom>
              <a:solidFill>
                <a:schemeClr val="lt2"/>
              </a:solidFill>
              <a:ln w="28575" cap="flat" cmpd="sng">
                <a:solidFill>
                  <a:schemeClr val="dk1"/>
                </a:solidFill>
                <a:prstDash val="solid"/>
                <a:round/>
                <a:headEnd type="none" w="sm" len="sm"/>
                <a:tailEnd type="none" w="sm" len="sm"/>
              </a:ln>
              <a:effectLst>
                <a:outerShdw dist="28575" dir="360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8"/>
              <p:cNvSpPr/>
              <p:nvPr/>
            </p:nvSpPr>
            <p:spPr>
              <a:xfrm>
                <a:off x="7768543" y="1893994"/>
                <a:ext cx="140400" cy="140400"/>
              </a:xfrm>
              <a:prstGeom prst="ellipse">
                <a:avLst/>
              </a:prstGeom>
              <a:solidFill>
                <a:schemeClr val="lt2"/>
              </a:solidFill>
              <a:ln w="28575" cap="flat" cmpd="sng">
                <a:solidFill>
                  <a:schemeClr val="dk1"/>
                </a:solidFill>
                <a:prstDash val="solid"/>
                <a:round/>
                <a:headEnd type="none" w="sm" len="sm"/>
                <a:tailEnd type="none" w="sm" len="sm"/>
              </a:ln>
              <a:effectLst>
                <a:outerShdw dist="28575" dir="360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8"/>
              <p:cNvSpPr/>
              <p:nvPr/>
            </p:nvSpPr>
            <p:spPr>
              <a:xfrm>
                <a:off x="8065792" y="1893994"/>
                <a:ext cx="140400" cy="140400"/>
              </a:xfrm>
              <a:prstGeom prst="ellipse">
                <a:avLst/>
              </a:prstGeom>
              <a:solidFill>
                <a:schemeClr val="accent1"/>
              </a:solidFill>
              <a:ln w="28575" cap="flat" cmpd="sng">
                <a:solidFill>
                  <a:schemeClr val="dk1"/>
                </a:solidFill>
                <a:prstDash val="solid"/>
                <a:round/>
                <a:headEnd type="none" w="sm" len="sm"/>
                <a:tailEnd type="none" w="sm" len="sm"/>
              </a:ln>
              <a:effectLst>
                <a:outerShdw dist="28575" dir="360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03" name="Google Shape;103;p8"/>
          <p:cNvGrpSpPr/>
          <p:nvPr/>
        </p:nvGrpSpPr>
        <p:grpSpPr>
          <a:xfrm>
            <a:off x="142632" y="3214726"/>
            <a:ext cx="1137830" cy="861541"/>
            <a:chOff x="2625225" y="855400"/>
            <a:chExt cx="1307700" cy="899687"/>
          </a:xfrm>
        </p:grpSpPr>
        <p:sp>
          <p:nvSpPr>
            <p:cNvPr id="104" name="Google Shape;104;p8"/>
            <p:cNvSpPr/>
            <p:nvPr/>
          </p:nvSpPr>
          <p:spPr>
            <a:xfrm>
              <a:off x="2625225" y="855400"/>
              <a:ext cx="619500" cy="658800"/>
            </a:xfrm>
            <a:prstGeom prst="roundRect">
              <a:avLst>
                <a:gd name="adj" fmla="val 6278"/>
              </a:avLst>
            </a:prstGeom>
            <a:solidFill>
              <a:schemeClr val="lt2"/>
            </a:solidFill>
            <a:ln w="28575" cap="flat" cmpd="sng">
              <a:solidFill>
                <a:schemeClr val="dk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8"/>
            <p:cNvSpPr/>
            <p:nvPr/>
          </p:nvSpPr>
          <p:spPr>
            <a:xfrm>
              <a:off x="2625225" y="986787"/>
              <a:ext cx="1307700" cy="768300"/>
            </a:xfrm>
            <a:prstGeom prst="roundRect">
              <a:avLst>
                <a:gd name="adj" fmla="val 5762"/>
              </a:avLst>
            </a:prstGeom>
            <a:solidFill>
              <a:schemeClr val="lt2"/>
            </a:solidFill>
            <a:ln w="28575" cap="flat" cmpd="sng">
              <a:solidFill>
                <a:schemeClr val="dk1"/>
              </a:solidFill>
              <a:prstDash val="solid"/>
              <a:round/>
              <a:headEnd type="none" w="sm" len="sm"/>
              <a:tailEnd type="none" w="sm" len="sm"/>
            </a:ln>
            <a:effectLst>
              <a:outerShdw dist="57150" dir="294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6" name="Google Shape;106;p8"/>
          <p:cNvGrpSpPr/>
          <p:nvPr/>
        </p:nvGrpSpPr>
        <p:grpSpPr>
          <a:xfrm>
            <a:off x="7865119" y="3675826"/>
            <a:ext cx="1137830" cy="861541"/>
            <a:chOff x="2625225" y="855400"/>
            <a:chExt cx="1307700" cy="899687"/>
          </a:xfrm>
        </p:grpSpPr>
        <p:sp>
          <p:nvSpPr>
            <p:cNvPr id="107" name="Google Shape;107;p8"/>
            <p:cNvSpPr/>
            <p:nvPr/>
          </p:nvSpPr>
          <p:spPr>
            <a:xfrm>
              <a:off x="2625225" y="855400"/>
              <a:ext cx="619500" cy="658800"/>
            </a:xfrm>
            <a:prstGeom prst="roundRect">
              <a:avLst>
                <a:gd name="adj" fmla="val 6278"/>
              </a:avLst>
            </a:prstGeom>
            <a:solidFill>
              <a:schemeClr val="lt2"/>
            </a:solidFill>
            <a:ln w="28575" cap="flat" cmpd="sng">
              <a:solidFill>
                <a:schemeClr val="dk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8"/>
            <p:cNvSpPr/>
            <p:nvPr/>
          </p:nvSpPr>
          <p:spPr>
            <a:xfrm>
              <a:off x="2625225" y="986787"/>
              <a:ext cx="1307700" cy="768300"/>
            </a:xfrm>
            <a:prstGeom prst="roundRect">
              <a:avLst>
                <a:gd name="adj" fmla="val 5762"/>
              </a:avLst>
            </a:prstGeom>
            <a:solidFill>
              <a:schemeClr val="lt2"/>
            </a:solidFill>
            <a:ln w="28575" cap="flat" cmpd="sng">
              <a:solidFill>
                <a:schemeClr val="dk1"/>
              </a:solidFill>
              <a:prstDash val="solid"/>
              <a:round/>
              <a:headEnd type="none" w="sm" len="sm"/>
              <a:tailEnd type="none" w="sm" len="sm"/>
            </a:ln>
            <a:effectLst>
              <a:outerShdw dist="57150" dir="294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 name="Google Shape;109;p8"/>
          <p:cNvSpPr txBox="1">
            <a:spLocks noGrp="1"/>
          </p:cNvSpPr>
          <p:nvPr>
            <p:ph type="title"/>
          </p:nvPr>
        </p:nvSpPr>
        <p:spPr>
          <a:xfrm>
            <a:off x="1381550" y="1691300"/>
            <a:ext cx="6381000" cy="2370600"/>
          </a:xfrm>
          <a:prstGeom prst="rect">
            <a:avLst/>
          </a:prstGeom>
        </p:spPr>
        <p:txBody>
          <a:bodyPr spcFirstLastPara="1" wrap="square" lIns="91425" tIns="91425" rIns="91425" bIns="91425" anchor="ctr" anchorCtr="0">
            <a:noAutofit/>
          </a:bodyPr>
          <a:lstStyle>
            <a:lvl1pPr lvl="0" algn="ctr">
              <a:lnSpc>
                <a:spcPct val="80000"/>
              </a:lnSpc>
              <a:spcBef>
                <a:spcPts val="0"/>
              </a:spcBef>
              <a:spcAft>
                <a:spcPts val="0"/>
              </a:spcAft>
              <a:buSzPts val="4800"/>
              <a:buNone/>
              <a:defRPr sz="95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extLst>
      <p:ext uri="{BB962C8B-B14F-4D97-AF65-F5344CB8AC3E}">
        <p14:creationId xmlns:p14="http://schemas.microsoft.com/office/powerpoint/2010/main" val="17125761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38325" y="445025"/>
            <a:ext cx="78672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3000"/>
              <a:buFont typeface="Varela Round"/>
              <a:buNone/>
              <a:defRPr sz="3000" b="1">
                <a:solidFill>
                  <a:schemeClr val="dk1"/>
                </a:solidFill>
                <a:latin typeface="Varela Round"/>
                <a:ea typeface="Varela Round"/>
                <a:cs typeface="Varela Round"/>
                <a:sym typeface="Varela Round"/>
              </a:defRPr>
            </a:lvl1pPr>
            <a:lvl2pPr lvl="1" rtl="0">
              <a:spcBef>
                <a:spcPts val="0"/>
              </a:spcBef>
              <a:spcAft>
                <a:spcPts val="0"/>
              </a:spcAft>
              <a:buClr>
                <a:schemeClr val="dk1"/>
              </a:buClr>
              <a:buSzPts val="3000"/>
              <a:buFont typeface="Bebas Neue"/>
              <a:buNone/>
              <a:defRPr sz="3000">
                <a:solidFill>
                  <a:schemeClr val="dk1"/>
                </a:solidFill>
                <a:latin typeface="Bebas Neue"/>
                <a:ea typeface="Bebas Neue"/>
                <a:cs typeface="Bebas Neue"/>
                <a:sym typeface="Bebas Neue"/>
              </a:defRPr>
            </a:lvl2pPr>
            <a:lvl3pPr lvl="2" rtl="0">
              <a:spcBef>
                <a:spcPts val="0"/>
              </a:spcBef>
              <a:spcAft>
                <a:spcPts val="0"/>
              </a:spcAft>
              <a:buClr>
                <a:schemeClr val="dk1"/>
              </a:buClr>
              <a:buSzPts val="3000"/>
              <a:buFont typeface="Bebas Neue"/>
              <a:buNone/>
              <a:defRPr sz="3000">
                <a:solidFill>
                  <a:schemeClr val="dk1"/>
                </a:solidFill>
                <a:latin typeface="Bebas Neue"/>
                <a:ea typeface="Bebas Neue"/>
                <a:cs typeface="Bebas Neue"/>
                <a:sym typeface="Bebas Neue"/>
              </a:defRPr>
            </a:lvl3pPr>
            <a:lvl4pPr lvl="3" rtl="0">
              <a:spcBef>
                <a:spcPts val="0"/>
              </a:spcBef>
              <a:spcAft>
                <a:spcPts val="0"/>
              </a:spcAft>
              <a:buClr>
                <a:schemeClr val="dk1"/>
              </a:buClr>
              <a:buSzPts val="3000"/>
              <a:buFont typeface="Bebas Neue"/>
              <a:buNone/>
              <a:defRPr sz="3000">
                <a:solidFill>
                  <a:schemeClr val="dk1"/>
                </a:solidFill>
                <a:latin typeface="Bebas Neue"/>
                <a:ea typeface="Bebas Neue"/>
                <a:cs typeface="Bebas Neue"/>
                <a:sym typeface="Bebas Neue"/>
              </a:defRPr>
            </a:lvl4pPr>
            <a:lvl5pPr lvl="4" rtl="0">
              <a:spcBef>
                <a:spcPts val="0"/>
              </a:spcBef>
              <a:spcAft>
                <a:spcPts val="0"/>
              </a:spcAft>
              <a:buClr>
                <a:schemeClr val="dk1"/>
              </a:buClr>
              <a:buSzPts val="3000"/>
              <a:buFont typeface="Bebas Neue"/>
              <a:buNone/>
              <a:defRPr sz="3000">
                <a:solidFill>
                  <a:schemeClr val="dk1"/>
                </a:solidFill>
                <a:latin typeface="Bebas Neue"/>
                <a:ea typeface="Bebas Neue"/>
                <a:cs typeface="Bebas Neue"/>
                <a:sym typeface="Bebas Neue"/>
              </a:defRPr>
            </a:lvl5pPr>
            <a:lvl6pPr lvl="5" rtl="0">
              <a:spcBef>
                <a:spcPts val="0"/>
              </a:spcBef>
              <a:spcAft>
                <a:spcPts val="0"/>
              </a:spcAft>
              <a:buClr>
                <a:schemeClr val="dk1"/>
              </a:buClr>
              <a:buSzPts val="3000"/>
              <a:buFont typeface="Bebas Neue"/>
              <a:buNone/>
              <a:defRPr sz="3000">
                <a:solidFill>
                  <a:schemeClr val="dk1"/>
                </a:solidFill>
                <a:latin typeface="Bebas Neue"/>
                <a:ea typeface="Bebas Neue"/>
                <a:cs typeface="Bebas Neue"/>
                <a:sym typeface="Bebas Neue"/>
              </a:defRPr>
            </a:lvl6pPr>
            <a:lvl7pPr lvl="6" rtl="0">
              <a:spcBef>
                <a:spcPts val="0"/>
              </a:spcBef>
              <a:spcAft>
                <a:spcPts val="0"/>
              </a:spcAft>
              <a:buClr>
                <a:schemeClr val="dk1"/>
              </a:buClr>
              <a:buSzPts val="3000"/>
              <a:buFont typeface="Bebas Neue"/>
              <a:buNone/>
              <a:defRPr sz="3000">
                <a:solidFill>
                  <a:schemeClr val="dk1"/>
                </a:solidFill>
                <a:latin typeface="Bebas Neue"/>
                <a:ea typeface="Bebas Neue"/>
                <a:cs typeface="Bebas Neue"/>
                <a:sym typeface="Bebas Neue"/>
              </a:defRPr>
            </a:lvl7pPr>
            <a:lvl8pPr lvl="7" rtl="0">
              <a:spcBef>
                <a:spcPts val="0"/>
              </a:spcBef>
              <a:spcAft>
                <a:spcPts val="0"/>
              </a:spcAft>
              <a:buClr>
                <a:schemeClr val="dk1"/>
              </a:buClr>
              <a:buSzPts val="3000"/>
              <a:buFont typeface="Bebas Neue"/>
              <a:buNone/>
              <a:defRPr sz="3000">
                <a:solidFill>
                  <a:schemeClr val="dk1"/>
                </a:solidFill>
                <a:latin typeface="Bebas Neue"/>
                <a:ea typeface="Bebas Neue"/>
                <a:cs typeface="Bebas Neue"/>
                <a:sym typeface="Bebas Neue"/>
              </a:defRPr>
            </a:lvl8pPr>
            <a:lvl9pPr lvl="8" rtl="0">
              <a:spcBef>
                <a:spcPts val="0"/>
              </a:spcBef>
              <a:spcAft>
                <a:spcPts val="0"/>
              </a:spcAft>
              <a:buClr>
                <a:schemeClr val="dk1"/>
              </a:buClr>
              <a:buSzPts val="3000"/>
              <a:buFont typeface="Bebas Neue"/>
              <a:buNone/>
              <a:defRPr sz="3000">
                <a:solidFill>
                  <a:schemeClr val="dk1"/>
                </a:solidFill>
                <a:latin typeface="Bebas Neue"/>
                <a:ea typeface="Bebas Neue"/>
                <a:cs typeface="Bebas Neue"/>
                <a:sym typeface="Bebas Neue"/>
              </a:defRPr>
            </a:lvl9pPr>
          </a:lstStyle>
          <a:p>
            <a:endParaRPr/>
          </a:p>
        </p:txBody>
      </p:sp>
      <p:sp>
        <p:nvSpPr>
          <p:cNvPr id="7" name="Google Shape;7;p1"/>
          <p:cNvSpPr txBox="1">
            <a:spLocks noGrp="1"/>
          </p:cNvSpPr>
          <p:nvPr>
            <p:ph type="body" idx="1"/>
          </p:nvPr>
        </p:nvSpPr>
        <p:spPr>
          <a:xfrm>
            <a:off x="638325" y="1152475"/>
            <a:ext cx="7867200" cy="3416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1pPr>
            <a:lvl2pPr marL="914400" lvl="1" indent="-317500">
              <a:lnSpc>
                <a:spcPct val="100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2pPr>
            <a:lvl3pPr marL="1371600" lvl="2" indent="-317500">
              <a:lnSpc>
                <a:spcPct val="100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00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00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00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00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00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00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8" r:id="rId3"/>
    <p:sldLayoutId id="2147483671" r:id="rId4"/>
    <p:sldLayoutId id="2147483672" r:id="rId5"/>
    <p:sldLayoutId id="2147483675" r:id="rId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github.com/fsprojects/fsharp-companie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hyperlink" Target="https://foundation.fsharp.org/" TargetMode="External"/><Relationship Id="rId3" Type="http://schemas.openxmlformats.org/officeDocument/2006/relationships/hyperlink" Target="https://learn.microsoft.com/en-us/dotnet/fsharp/what-is-fsharp" TargetMode="External"/><Relationship Id="rId7" Type="http://schemas.openxmlformats.org/officeDocument/2006/relationships/hyperlink" Target="https://en.wikipedia.org/wiki/F_Sharp_Software_Foundation"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en.wikipedia.org/wiki/F_Sharp_(programming_language)" TargetMode="External"/><Relationship Id="rId5" Type="http://schemas.openxmlformats.org/officeDocument/2006/relationships/hyperlink" Target="https://hamy.xyz/labs/2023-06-state-of-fsharp" TargetMode="External"/><Relationship Id="rId4" Type="http://schemas.openxmlformats.org/officeDocument/2006/relationships/hyperlink" Target="https://fsharpforfunandprofit.com/posts/class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EB8B8"/>
        </a:solidFill>
        <a:effectLst/>
      </p:bgPr>
    </p:bg>
    <p:spTree>
      <p:nvGrpSpPr>
        <p:cNvPr id="1" name="Shape 414"/>
        <p:cNvGrpSpPr/>
        <p:nvPr/>
      </p:nvGrpSpPr>
      <p:grpSpPr>
        <a:xfrm>
          <a:off x="0" y="0"/>
          <a:ext cx="0" cy="0"/>
          <a:chOff x="0" y="0"/>
          <a:chExt cx="0" cy="0"/>
        </a:xfrm>
      </p:grpSpPr>
      <p:sp>
        <p:nvSpPr>
          <p:cNvPr id="415" name="Google Shape;415;p29"/>
          <p:cNvSpPr/>
          <p:nvPr/>
        </p:nvSpPr>
        <p:spPr>
          <a:xfrm>
            <a:off x="2306100" y="3476805"/>
            <a:ext cx="4531800" cy="441000"/>
          </a:xfrm>
          <a:prstGeom prst="roundRect">
            <a:avLst>
              <a:gd name="adj" fmla="val 6740"/>
            </a:avLst>
          </a:prstGeom>
          <a:solidFill>
            <a:srgbClr val="F6F2E3"/>
          </a:solidFill>
          <a:ln w="28575" cap="flat" cmpd="sng">
            <a:solidFill>
              <a:schemeClr val="dk1"/>
            </a:solidFill>
            <a:prstDash val="solid"/>
            <a:round/>
            <a:headEnd type="none" w="sm" len="sm"/>
            <a:tailEnd type="none" w="sm" len="sm"/>
          </a:ln>
          <a:effectLst>
            <a:outerShdw dist="85725" dir="396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29"/>
          <p:cNvSpPr txBox="1">
            <a:spLocks noGrp="1"/>
          </p:cNvSpPr>
          <p:nvPr>
            <p:ph type="ctrTitle"/>
          </p:nvPr>
        </p:nvSpPr>
        <p:spPr>
          <a:xfrm>
            <a:off x="1173000" y="1177318"/>
            <a:ext cx="6798000" cy="1561097"/>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a:t>F#</a:t>
            </a:r>
            <a:br>
              <a:rPr lang="en-US" dirty="0"/>
            </a:br>
            <a:r>
              <a:rPr lang="en-US" sz="1500" dirty="0"/>
              <a:t>COMP 3200</a:t>
            </a:r>
            <a:endParaRPr sz="1500" dirty="0"/>
          </a:p>
        </p:txBody>
      </p:sp>
      <p:sp>
        <p:nvSpPr>
          <p:cNvPr id="417" name="Google Shape;417;p29"/>
          <p:cNvSpPr txBox="1">
            <a:spLocks noGrp="1"/>
          </p:cNvSpPr>
          <p:nvPr>
            <p:ph type="subTitle" idx="1"/>
          </p:nvPr>
        </p:nvSpPr>
        <p:spPr>
          <a:xfrm>
            <a:off x="2466375" y="3490382"/>
            <a:ext cx="4211100" cy="475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Ezra Morales</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21"/>
        <p:cNvGrpSpPr/>
        <p:nvPr/>
      </p:nvGrpSpPr>
      <p:grpSpPr>
        <a:xfrm>
          <a:off x="0" y="0"/>
          <a:ext cx="0" cy="0"/>
          <a:chOff x="0" y="0"/>
          <a:chExt cx="0" cy="0"/>
        </a:xfrm>
      </p:grpSpPr>
      <p:sp>
        <p:nvSpPr>
          <p:cNvPr id="422" name="Google Shape;422;p30"/>
          <p:cNvSpPr txBox="1">
            <a:spLocks noGrp="1"/>
          </p:cNvSpPr>
          <p:nvPr>
            <p:ph type="title"/>
          </p:nvPr>
        </p:nvSpPr>
        <p:spPr>
          <a:xfrm>
            <a:off x="720025" y="529923"/>
            <a:ext cx="7704000" cy="484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a:t>Quick Overview</a:t>
            </a:r>
            <a:endParaRPr dirty="0"/>
          </a:p>
        </p:txBody>
      </p:sp>
      <p:sp>
        <p:nvSpPr>
          <p:cNvPr id="423" name="Google Shape;423;p30"/>
          <p:cNvSpPr txBox="1">
            <a:spLocks noGrp="1"/>
          </p:cNvSpPr>
          <p:nvPr>
            <p:ph type="body" idx="1"/>
          </p:nvPr>
        </p:nvSpPr>
        <p:spPr>
          <a:xfrm>
            <a:off x="720000" y="1215752"/>
            <a:ext cx="7704000" cy="34164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buFont typeface="Arial" panose="020B0604020202020204" pitchFamily="34" charset="0"/>
              <a:buChar char="•"/>
            </a:pPr>
            <a:r>
              <a:rPr lang="en-US" sz="1500" dirty="0">
                <a:solidFill>
                  <a:schemeClr val="dk1"/>
                </a:solidFill>
              </a:rPr>
              <a:t>F# is a functional-first, general-purpose, strongly typed, multi-paradigm programming language that encompasses functional, imperative, and object-oriented programming methods.</a:t>
            </a:r>
          </a:p>
          <a:p>
            <a:pPr marL="628650" lvl="1" indent="-171450">
              <a:spcBef>
                <a:spcPts val="0"/>
              </a:spcBef>
              <a:buFont typeface="Arial" panose="020B0604020202020204" pitchFamily="34" charset="0"/>
              <a:buChar char="•"/>
            </a:pPr>
            <a:r>
              <a:rPr lang="en-US" sz="1200" dirty="0">
                <a:solidFill>
                  <a:schemeClr val="dk1"/>
                </a:solidFill>
              </a:rPr>
              <a:t>An open-source universal programming language for writing succinct, robust and performant code.</a:t>
            </a:r>
          </a:p>
          <a:p>
            <a:pPr marL="628650" lvl="1" indent="-171450">
              <a:spcBef>
                <a:spcPts val="0"/>
              </a:spcBef>
              <a:buFont typeface="Arial" panose="020B0604020202020204" pitchFamily="34" charset="0"/>
              <a:buChar char="•"/>
            </a:pPr>
            <a:r>
              <a:rPr lang="en-US" sz="1200" dirty="0">
                <a:solidFill>
                  <a:schemeClr val="dk1"/>
                </a:solidFill>
              </a:rPr>
              <a:t>Allows you to write uncluttered, self-documenting code, where your focus remains on your problem domain, rather than the details of programming.</a:t>
            </a:r>
          </a:p>
          <a:p>
            <a:pPr marL="628650" lvl="1" indent="-171450">
              <a:spcBef>
                <a:spcPts val="0"/>
              </a:spcBef>
              <a:buFont typeface="Arial" panose="020B0604020202020204" pitchFamily="34" charset="0"/>
              <a:buChar char="•"/>
            </a:pPr>
            <a:r>
              <a:rPr lang="en-US" sz="1200" dirty="0">
                <a:solidFill>
                  <a:schemeClr val="dk1"/>
                </a:solidFill>
              </a:rPr>
              <a:t>It does this without compromising on speed and compatibility - it is open-source, cross-platform and interoperable.</a:t>
            </a:r>
          </a:p>
          <a:p>
            <a:pPr marL="457200" lvl="1" indent="0">
              <a:spcBef>
                <a:spcPts val="0"/>
              </a:spcBef>
              <a:buNone/>
            </a:pPr>
            <a:endParaRPr lang="en-US" sz="1100" dirty="0">
              <a:solidFill>
                <a:schemeClr val="dk1"/>
              </a:solidFill>
            </a:endParaRPr>
          </a:p>
          <a:p>
            <a:pPr marL="171450" indent="-171450">
              <a:buFont typeface="Arial" panose="020B0604020202020204" pitchFamily="34" charset="0"/>
              <a:buChar char="•"/>
            </a:pPr>
            <a:r>
              <a:rPr lang="en-US" sz="1500" dirty="0">
                <a:solidFill>
                  <a:schemeClr val="dk1"/>
                </a:solidFill>
              </a:rPr>
              <a:t>F# is a member of the ML family and originated as a .NET Framework implementation of a core of the programming language </a:t>
            </a:r>
            <a:r>
              <a:rPr lang="en-US" sz="1500" dirty="0" err="1">
                <a:solidFill>
                  <a:schemeClr val="dk1"/>
                </a:solidFill>
              </a:rPr>
              <a:t>OCaml</a:t>
            </a:r>
            <a:r>
              <a:rPr lang="en-US" sz="1500" dirty="0">
                <a:solidFill>
                  <a:schemeClr val="dk1"/>
                </a:solidFill>
              </a:rPr>
              <a:t>. It has also been influenced by C#, Python, Haskell, Scala and Erlang.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53D2FF"/>
        </a:solidFill>
        <a:effectLst/>
      </p:bgPr>
    </p:bg>
    <p:spTree>
      <p:nvGrpSpPr>
        <p:cNvPr id="1" name="Shape 421"/>
        <p:cNvGrpSpPr/>
        <p:nvPr/>
      </p:nvGrpSpPr>
      <p:grpSpPr>
        <a:xfrm>
          <a:off x="0" y="0"/>
          <a:ext cx="0" cy="0"/>
          <a:chOff x="0" y="0"/>
          <a:chExt cx="0" cy="0"/>
        </a:xfrm>
      </p:grpSpPr>
      <p:sp>
        <p:nvSpPr>
          <p:cNvPr id="422" name="Google Shape;422;p30"/>
          <p:cNvSpPr txBox="1">
            <a:spLocks noGrp="1"/>
          </p:cNvSpPr>
          <p:nvPr>
            <p:ph type="title"/>
          </p:nvPr>
        </p:nvSpPr>
        <p:spPr>
          <a:xfrm>
            <a:off x="720025" y="529923"/>
            <a:ext cx="7704000" cy="484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a:t>History</a:t>
            </a:r>
            <a:endParaRPr dirty="0"/>
          </a:p>
        </p:txBody>
      </p:sp>
      <p:sp>
        <p:nvSpPr>
          <p:cNvPr id="423" name="Google Shape;423;p30"/>
          <p:cNvSpPr txBox="1">
            <a:spLocks noGrp="1"/>
          </p:cNvSpPr>
          <p:nvPr>
            <p:ph type="body" idx="1"/>
          </p:nvPr>
        </p:nvSpPr>
        <p:spPr>
          <a:xfrm>
            <a:off x="720000" y="1215752"/>
            <a:ext cx="7704000" cy="34164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buFont typeface="Arial" panose="020B0604020202020204" pitchFamily="34" charset="0"/>
              <a:buChar char="•"/>
            </a:pPr>
            <a:r>
              <a:rPr lang="en-US" sz="1500" dirty="0">
                <a:solidFill>
                  <a:schemeClr val="dk1"/>
                </a:solidFill>
              </a:rPr>
              <a:t>Developed in 2005 by Microsoft research. The language, essentially, was a .NET implementation of </a:t>
            </a:r>
            <a:r>
              <a:rPr lang="en-US" sz="1500" dirty="0" err="1">
                <a:solidFill>
                  <a:schemeClr val="dk1"/>
                </a:solidFill>
              </a:rPr>
              <a:t>OCaml</a:t>
            </a:r>
            <a:r>
              <a:rPr lang="en-US" sz="1500" dirty="0">
                <a:solidFill>
                  <a:schemeClr val="dk1"/>
                </a:solidFill>
              </a:rPr>
              <a:t> since it combined the syntax and power of functional language with the thousands of library functions available with all .NET languages.</a:t>
            </a:r>
          </a:p>
          <a:p>
            <a:pPr marL="628650" lvl="1" indent="-171450">
              <a:spcBef>
                <a:spcPts val="0"/>
              </a:spcBef>
              <a:buFont typeface="Arial" panose="020B0604020202020204" pitchFamily="34" charset="0"/>
              <a:buChar char="•"/>
            </a:pPr>
            <a:r>
              <a:rPr lang="en-US" sz="1200" dirty="0">
                <a:solidFill>
                  <a:schemeClr val="dk1"/>
                </a:solidFill>
              </a:rPr>
              <a:t>Basically, sought to create a variant of the </a:t>
            </a:r>
            <a:r>
              <a:rPr lang="en-US" sz="1200" dirty="0" err="1">
                <a:solidFill>
                  <a:schemeClr val="dk1"/>
                </a:solidFill>
              </a:rPr>
              <a:t>OCaml</a:t>
            </a:r>
            <a:r>
              <a:rPr lang="en-US" sz="1200" dirty="0">
                <a:solidFill>
                  <a:schemeClr val="dk1"/>
                </a:solidFill>
              </a:rPr>
              <a:t> language running on top of the .NET platform.</a:t>
            </a:r>
          </a:p>
          <a:p>
            <a:pPr marL="171450" indent="-171450">
              <a:buFont typeface="Arial" panose="020B0604020202020204" pitchFamily="34" charset="0"/>
              <a:buChar char="•"/>
            </a:pPr>
            <a:endParaRPr lang="en-US" sz="1000" dirty="0">
              <a:solidFill>
                <a:schemeClr val="dk1"/>
              </a:solidFill>
            </a:endParaRPr>
          </a:p>
          <a:p>
            <a:pPr marL="171450" indent="-171450">
              <a:buFont typeface="Arial" panose="020B0604020202020204" pitchFamily="34" charset="0"/>
              <a:buChar char="•"/>
            </a:pPr>
            <a:r>
              <a:rPr lang="en-US" sz="1500" dirty="0">
                <a:solidFill>
                  <a:schemeClr val="dk1"/>
                </a:solidFill>
              </a:rPr>
              <a:t>Was maintained by Microsoft, then it became open-source in 2010.</a:t>
            </a:r>
          </a:p>
          <a:p>
            <a:pPr marL="171450" indent="-171450">
              <a:buFont typeface="Arial" panose="020B0604020202020204" pitchFamily="34" charset="0"/>
              <a:buChar char="•"/>
            </a:pPr>
            <a:endParaRPr lang="en-US" sz="1500" dirty="0">
              <a:solidFill>
                <a:schemeClr val="dk1"/>
              </a:solidFill>
            </a:endParaRPr>
          </a:p>
          <a:p>
            <a:pPr marL="171450" indent="-171450">
              <a:buFont typeface="Arial" panose="020B0604020202020204" pitchFamily="34" charset="0"/>
              <a:buChar char="•"/>
            </a:pPr>
            <a:r>
              <a:rPr lang="en-US" sz="1500" dirty="0">
                <a:solidFill>
                  <a:schemeClr val="dk1"/>
                </a:solidFill>
              </a:rPr>
              <a:t>In 2013, an independent group of developers and companies joined forces to create the </a:t>
            </a:r>
            <a:r>
              <a:rPr lang="en-US" sz="1500" b="1" dirty="0">
                <a:solidFill>
                  <a:schemeClr val="dk1"/>
                </a:solidFill>
              </a:rPr>
              <a:t>F# Software Foundation</a:t>
            </a:r>
            <a:r>
              <a:rPr lang="en-US" sz="1500" dirty="0">
                <a:solidFill>
                  <a:schemeClr val="dk1"/>
                </a:solidFill>
              </a:rPr>
              <a:t>, a non-profit organization. Their goal was to “promote, protect, and advance the F# programming language, and to support and facilitate the growth of a diverse and international community of F# programmers.</a:t>
            </a:r>
          </a:p>
          <a:p>
            <a:pPr marL="628650" lvl="1" indent="-171450">
              <a:spcBef>
                <a:spcPts val="0"/>
              </a:spcBef>
              <a:buFont typeface="Arial" panose="020B0604020202020204" pitchFamily="34" charset="0"/>
              <a:buChar char="•"/>
            </a:pPr>
            <a:endParaRPr lang="en-US" sz="1200" dirty="0">
              <a:solidFill>
                <a:schemeClr val="dk1"/>
              </a:solidFill>
            </a:endParaRPr>
          </a:p>
          <a:p>
            <a:pPr marL="171450" indent="-171450">
              <a:buFont typeface="Arial" panose="020B0604020202020204" pitchFamily="34" charset="0"/>
              <a:buChar char="•"/>
            </a:pPr>
            <a:r>
              <a:rPr lang="en-US" sz="1500" dirty="0">
                <a:solidFill>
                  <a:schemeClr val="dk1"/>
                </a:solidFill>
              </a:rPr>
              <a:t>F# is now primarily maintained by Microsoft, the F# Software Foundation, and open contributors. </a:t>
            </a:r>
          </a:p>
        </p:txBody>
      </p:sp>
    </p:spTree>
    <p:extLst>
      <p:ext uri="{BB962C8B-B14F-4D97-AF65-F5344CB8AC3E}">
        <p14:creationId xmlns:p14="http://schemas.microsoft.com/office/powerpoint/2010/main" val="3726872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9BE5A7"/>
        </a:solidFill>
        <a:effectLst/>
      </p:bgPr>
    </p:bg>
    <p:spTree>
      <p:nvGrpSpPr>
        <p:cNvPr id="1" name="Shape 421"/>
        <p:cNvGrpSpPr/>
        <p:nvPr/>
      </p:nvGrpSpPr>
      <p:grpSpPr>
        <a:xfrm>
          <a:off x="0" y="0"/>
          <a:ext cx="0" cy="0"/>
          <a:chOff x="0" y="0"/>
          <a:chExt cx="0" cy="0"/>
        </a:xfrm>
      </p:grpSpPr>
      <p:sp>
        <p:nvSpPr>
          <p:cNvPr id="422" name="Google Shape;422;p30"/>
          <p:cNvSpPr txBox="1">
            <a:spLocks noGrp="1"/>
          </p:cNvSpPr>
          <p:nvPr>
            <p:ph type="title"/>
          </p:nvPr>
        </p:nvSpPr>
        <p:spPr>
          <a:xfrm>
            <a:off x="720025" y="529923"/>
            <a:ext cx="7704000" cy="484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a:t>Type Declaration</a:t>
            </a:r>
            <a:endParaRPr dirty="0"/>
          </a:p>
        </p:txBody>
      </p:sp>
      <p:sp>
        <p:nvSpPr>
          <p:cNvPr id="423" name="Google Shape;423;p30"/>
          <p:cNvSpPr txBox="1">
            <a:spLocks noGrp="1"/>
          </p:cNvSpPr>
          <p:nvPr>
            <p:ph type="body" idx="1"/>
          </p:nvPr>
        </p:nvSpPr>
        <p:spPr>
          <a:xfrm>
            <a:off x="720000" y="1215752"/>
            <a:ext cx="7704000" cy="34164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buFont typeface="Arial" panose="020B0604020202020204" pitchFamily="34" charset="0"/>
              <a:buChar char="•"/>
            </a:pPr>
            <a:r>
              <a:rPr lang="en-US" sz="1500" dirty="0">
                <a:solidFill>
                  <a:schemeClr val="dk1"/>
                </a:solidFill>
              </a:rPr>
              <a:t>F# has type inference, you do not have to specify the types of F# constructs except when the compiler cannot conclusively deduce the type.</a:t>
            </a:r>
          </a:p>
          <a:p>
            <a:pPr marL="628650" lvl="1" indent="-171450">
              <a:spcBef>
                <a:spcPts val="0"/>
              </a:spcBef>
              <a:buFont typeface="Arial" panose="020B0604020202020204" pitchFamily="34" charset="0"/>
              <a:buChar char="•"/>
            </a:pPr>
            <a:r>
              <a:rPr lang="en-US" sz="1200" dirty="0">
                <a:solidFill>
                  <a:schemeClr val="dk1"/>
                </a:solidFill>
              </a:rPr>
              <a:t>Omitting explicit type information does not mean that F# is a dynamically typed language or that values in F# are weakly typed. F# is a statically typed language, which means that the compiler deduces an exact type for each construct during compilation. If there is not enough information for the compiler to deduce the types of each construct, you must supply additional type information, typically by adding explicit type annotations somewhere in the code.</a:t>
            </a:r>
          </a:p>
          <a:p>
            <a:pPr marL="628650" lvl="1" indent="-171450">
              <a:spcBef>
                <a:spcPts val="0"/>
              </a:spcBef>
              <a:buFont typeface="Arial" panose="020B0604020202020204" pitchFamily="34" charset="0"/>
              <a:buChar char="•"/>
            </a:pPr>
            <a:endParaRPr lang="en-US" sz="1200" dirty="0">
              <a:solidFill>
                <a:schemeClr val="dk1"/>
              </a:solidFill>
            </a:endParaRPr>
          </a:p>
          <a:p>
            <a:pPr marL="171450" indent="-171450">
              <a:buFont typeface="Arial" panose="020B0604020202020204" pitchFamily="34" charset="0"/>
              <a:buChar char="•"/>
            </a:pPr>
            <a:endParaRPr lang="en-US" sz="1500" dirty="0">
              <a:solidFill>
                <a:schemeClr val="dk1"/>
              </a:solidFill>
            </a:endParaRPr>
          </a:p>
          <a:p>
            <a:pPr marL="628650" lvl="1" indent="-171450">
              <a:spcBef>
                <a:spcPts val="0"/>
              </a:spcBef>
              <a:buFont typeface="Arial" panose="020B0604020202020204" pitchFamily="34" charset="0"/>
              <a:buChar char="•"/>
            </a:pPr>
            <a:endParaRPr lang="en-US" sz="1200" dirty="0">
              <a:solidFill>
                <a:schemeClr val="dk1"/>
              </a:solidFill>
            </a:endParaRPr>
          </a:p>
          <a:p>
            <a:pPr marL="171450" indent="-171450">
              <a:buFont typeface="Arial" panose="020B0604020202020204" pitchFamily="34" charset="0"/>
              <a:buChar char="•"/>
            </a:pPr>
            <a:endParaRPr lang="en-US" sz="1500" dirty="0">
              <a:solidFill>
                <a:schemeClr val="dk1"/>
              </a:solidFill>
            </a:endParaRPr>
          </a:p>
        </p:txBody>
      </p:sp>
      <p:pic>
        <p:nvPicPr>
          <p:cNvPr id="3" name="Picture 2">
            <a:extLst>
              <a:ext uri="{FF2B5EF4-FFF2-40B4-BE49-F238E27FC236}">
                <a16:creationId xmlns:a16="http://schemas.microsoft.com/office/drawing/2014/main" id="{471E61CC-3436-DC81-E409-F765E3AD7D19}"/>
              </a:ext>
            </a:extLst>
          </p:cNvPr>
          <p:cNvPicPr>
            <a:picLocks noChangeAspect="1"/>
          </p:cNvPicPr>
          <p:nvPr/>
        </p:nvPicPr>
        <p:blipFill>
          <a:blip r:embed="rId3"/>
          <a:stretch>
            <a:fillRect/>
          </a:stretch>
        </p:blipFill>
        <p:spPr>
          <a:xfrm>
            <a:off x="2401750" y="3091052"/>
            <a:ext cx="4340499" cy="1398374"/>
          </a:xfrm>
          <a:prstGeom prst="rect">
            <a:avLst/>
          </a:prstGeom>
        </p:spPr>
      </p:pic>
    </p:spTree>
    <p:extLst>
      <p:ext uri="{BB962C8B-B14F-4D97-AF65-F5344CB8AC3E}">
        <p14:creationId xmlns:p14="http://schemas.microsoft.com/office/powerpoint/2010/main" val="3223022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CF89"/>
        </a:solidFill>
        <a:effectLst/>
      </p:bgPr>
    </p:bg>
    <p:spTree>
      <p:nvGrpSpPr>
        <p:cNvPr id="1" name="Shape 421"/>
        <p:cNvGrpSpPr/>
        <p:nvPr/>
      </p:nvGrpSpPr>
      <p:grpSpPr>
        <a:xfrm>
          <a:off x="0" y="0"/>
          <a:ext cx="0" cy="0"/>
          <a:chOff x="0" y="0"/>
          <a:chExt cx="0" cy="0"/>
        </a:xfrm>
      </p:grpSpPr>
      <p:sp>
        <p:nvSpPr>
          <p:cNvPr id="422" name="Google Shape;422;p30"/>
          <p:cNvSpPr txBox="1">
            <a:spLocks noGrp="1"/>
          </p:cNvSpPr>
          <p:nvPr>
            <p:ph type="title"/>
          </p:nvPr>
        </p:nvSpPr>
        <p:spPr>
          <a:xfrm>
            <a:off x="720025" y="529923"/>
            <a:ext cx="7704000" cy="484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a:t>It’s not just Functional</a:t>
            </a:r>
          </a:p>
        </p:txBody>
      </p:sp>
      <p:sp>
        <p:nvSpPr>
          <p:cNvPr id="423" name="Google Shape;423;p30"/>
          <p:cNvSpPr txBox="1">
            <a:spLocks noGrp="1"/>
          </p:cNvSpPr>
          <p:nvPr>
            <p:ph type="body" idx="1"/>
          </p:nvPr>
        </p:nvSpPr>
        <p:spPr>
          <a:xfrm>
            <a:off x="720000" y="1215752"/>
            <a:ext cx="7704000" cy="34164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buFont typeface="Arial" panose="020B0604020202020204" pitchFamily="34" charset="0"/>
              <a:buChar char="•"/>
            </a:pPr>
            <a:r>
              <a:rPr lang="en-US" sz="1500" dirty="0">
                <a:solidFill>
                  <a:schemeClr val="dk1"/>
                </a:solidFill>
              </a:rPr>
              <a:t>F# is fundamentally a functional programming language at heart, yet Object Oriented features have been integrated.</a:t>
            </a:r>
          </a:p>
          <a:p>
            <a:pPr marL="628650" lvl="1" indent="-171450">
              <a:spcBef>
                <a:spcPts val="0"/>
              </a:spcBef>
              <a:buFont typeface="Arial" panose="020B0604020202020204" pitchFamily="34" charset="0"/>
              <a:buChar char="•"/>
            </a:pPr>
            <a:r>
              <a:rPr lang="en-US" sz="1200" dirty="0">
                <a:solidFill>
                  <a:schemeClr val="dk1"/>
                </a:solidFill>
              </a:rPr>
              <a:t>Doesn’t necessarily have classes but can make something similar.</a:t>
            </a:r>
          </a:p>
        </p:txBody>
      </p:sp>
    </p:spTree>
    <p:extLst>
      <p:ext uri="{BB962C8B-B14F-4D97-AF65-F5344CB8AC3E}">
        <p14:creationId xmlns:p14="http://schemas.microsoft.com/office/powerpoint/2010/main" val="2354758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1ADEC"/>
        </a:solidFill>
        <a:effectLst/>
      </p:bgPr>
    </p:bg>
    <p:spTree>
      <p:nvGrpSpPr>
        <p:cNvPr id="1" name="Shape 421"/>
        <p:cNvGrpSpPr/>
        <p:nvPr/>
      </p:nvGrpSpPr>
      <p:grpSpPr>
        <a:xfrm>
          <a:off x="0" y="0"/>
          <a:ext cx="0" cy="0"/>
          <a:chOff x="0" y="0"/>
          <a:chExt cx="0" cy="0"/>
        </a:xfrm>
      </p:grpSpPr>
      <p:sp>
        <p:nvSpPr>
          <p:cNvPr id="422" name="Google Shape;422;p30"/>
          <p:cNvSpPr txBox="1">
            <a:spLocks noGrp="1"/>
          </p:cNvSpPr>
          <p:nvPr>
            <p:ph type="title"/>
          </p:nvPr>
        </p:nvSpPr>
        <p:spPr>
          <a:xfrm>
            <a:off x="720025" y="529923"/>
            <a:ext cx="7704000" cy="484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a:t>Who uses F#?</a:t>
            </a:r>
            <a:endParaRPr dirty="0"/>
          </a:p>
        </p:txBody>
      </p:sp>
      <p:sp>
        <p:nvSpPr>
          <p:cNvPr id="423" name="Google Shape;423;p30"/>
          <p:cNvSpPr txBox="1">
            <a:spLocks noGrp="1"/>
          </p:cNvSpPr>
          <p:nvPr>
            <p:ph type="body" idx="1"/>
          </p:nvPr>
        </p:nvSpPr>
        <p:spPr>
          <a:xfrm>
            <a:off x="720000" y="1215752"/>
            <a:ext cx="7704000" cy="34164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buFont typeface="Arial" panose="020B0604020202020204" pitchFamily="34" charset="0"/>
              <a:buChar char="•"/>
            </a:pPr>
            <a:r>
              <a:rPr lang="en-US" sz="1500" dirty="0">
                <a:solidFill>
                  <a:schemeClr val="dk1"/>
                </a:solidFill>
              </a:rPr>
              <a:t>Not many companies use F#</a:t>
            </a:r>
          </a:p>
          <a:p>
            <a:pPr marL="628650" lvl="1" indent="-171450">
              <a:spcBef>
                <a:spcPts val="0"/>
              </a:spcBef>
              <a:buFont typeface="Arial" panose="020B0604020202020204" pitchFamily="34" charset="0"/>
              <a:buChar char="•"/>
            </a:pPr>
            <a:r>
              <a:rPr lang="en-US" sz="1200" dirty="0">
                <a:solidFill>
                  <a:schemeClr val="dk1"/>
                </a:solidFill>
              </a:rPr>
              <a:t>Most of the time, if F# is used, it is not the primarily language used, and it is used in conjunction with other languages</a:t>
            </a:r>
            <a:r>
              <a:rPr lang="en-US" dirty="0">
                <a:solidFill>
                  <a:schemeClr val="dk1"/>
                </a:solidFill>
              </a:rPr>
              <a:t>.</a:t>
            </a:r>
          </a:p>
          <a:p>
            <a:pPr marL="628650" lvl="1" indent="-171450">
              <a:spcBef>
                <a:spcPts val="0"/>
              </a:spcBef>
              <a:buFont typeface="Arial" panose="020B0604020202020204" pitchFamily="34" charset="0"/>
              <a:buChar char="•"/>
            </a:pPr>
            <a:r>
              <a:rPr lang="en-US" sz="1200" dirty="0">
                <a:solidFill>
                  <a:schemeClr val="dk1"/>
                </a:solidFill>
                <a:hlinkClick r:id="rId3"/>
              </a:rPr>
              <a:t>https://github.com/fsprojects/fsharp-companies</a:t>
            </a:r>
            <a:endParaRPr lang="en-US" sz="1200" dirty="0">
              <a:solidFill>
                <a:schemeClr val="dk1"/>
              </a:solidFill>
            </a:endParaRPr>
          </a:p>
          <a:p>
            <a:pPr marL="171450" lvl="0" indent="-171450" algn="l" rtl="0">
              <a:spcBef>
                <a:spcPts val="0"/>
              </a:spcBef>
              <a:spcAft>
                <a:spcPts val="0"/>
              </a:spcAft>
              <a:buFont typeface="Arial" panose="020B0604020202020204" pitchFamily="34" charset="0"/>
              <a:buChar char="•"/>
            </a:pPr>
            <a:endParaRPr lang="en-US" sz="1500" dirty="0">
              <a:solidFill>
                <a:schemeClr val="dk1"/>
              </a:solidFill>
            </a:endParaRPr>
          </a:p>
          <a:p>
            <a:pPr marL="171450" lvl="0" indent="-171450" algn="l" rtl="0">
              <a:spcBef>
                <a:spcPts val="0"/>
              </a:spcBef>
              <a:spcAft>
                <a:spcPts val="0"/>
              </a:spcAft>
              <a:buFont typeface="Arial" panose="020B0604020202020204" pitchFamily="34" charset="0"/>
              <a:buChar char="•"/>
            </a:pPr>
            <a:r>
              <a:rPr lang="en-US" sz="1500" dirty="0">
                <a:solidFill>
                  <a:schemeClr val="dk1"/>
                </a:solidFill>
              </a:rPr>
              <a:t>F# has been described as Microsoft’s “ugly step-child” with C# being their “golden child”</a:t>
            </a:r>
          </a:p>
          <a:p>
            <a:pPr marL="171450" lvl="0" indent="-171450" algn="l" rtl="0">
              <a:spcBef>
                <a:spcPts val="0"/>
              </a:spcBef>
              <a:spcAft>
                <a:spcPts val="0"/>
              </a:spcAft>
              <a:buFont typeface="Arial" panose="020B0604020202020204" pitchFamily="34" charset="0"/>
              <a:buChar char="•"/>
            </a:pPr>
            <a:endParaRPr lang="en-US" sz="1500" dirty="0">
              <a:solidFill>
                <a:schemeClr val="dk1"/>
              </a:solidFill>
            </a:endParaRPr>
          </a:p>
        </p:txBody>
      </p:sp>
      <p:pic>
        <p:nvPicPr>
          <p:cNvPr id="3" name="Picture 2" descr="A screen shot of a computer&#10;&#10;Description automatically generated">
            <a:extLst>
              <a:ext uri="{FF2B5EF4-FFF2-40B4-BE49-F238E27FC236}">
                <a16:creationId xmlns:a16="http://schemas.microsoft.com/office/drawing/2014/main" id="{2A7C9B29-19A4-F62F-E46E-1AFB4EF49AB5}"/>
              </a:ext>
            </a:extLst>
          </p:cNvPr>
          <p:cNvPicPr>
            <a:picLocks noChangeAspect="1"/>
          </p:cNvPicPr>
          <p:nvPr/>
        </p:nvPicPr>
        <p:blipFill>
          <a:blip r:embed="rId4"/>
          <a:stretch>
            <a:fillRect/>
          </a:stretch>
        </p:blipFill>
        <p:spPr>
          <a:xfrm>
            <a:off x="2867891" y="2715030"/>
            <a:ext cx="3408218" cy="1917122"/>
          </a:xfrm>
          <a:prstGeom prst="rect">
            <a:avLst/>
          </a:prstGeom>
        </p:spPr>
      </p:pic>
    </p:spTree>
    <p:extLst>
      <p:ext uri="{BB962C8B-B14F-4D97-AF65-F5344CB8AC3E}">
        <p14:creationId xmlns:p14="http://schemas.microsoft.com/office/powerpoint/2010/main" val="2601321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E4848"/>
        </a:solidFill>
        <a:effectLst/>
      </p:bgPr>
    </p:bg>
    <p:spTree>
      <p:nvGrpSpPr>
        <p:cNvPr id="1" name="Shape 421"/>
        <p:cNvGrpSpPr/>
        <p:nvPr/>
      </p:nvGrpSpPr>
      <p:grpSpPr>
        <a:xfrm>
          <a:off x="0" y="0"/>
          <a:ext cx="0" cy="0"/>
          <a:chOff x="0" y="0"/>
          <a:chExt cx="0" cy="0"/>
        </a:xfrm>
      </p:grpSpPr>
      <p:sp>
        <p:nvSpPr>
          <p:cNvPr id="422" name="Google Shape;422;p30"/>
          <p:cNvSpPr txBox="1">
            <a:spLocks noGrp="1"/>
          </p:cNvSpPr>
          <p:nvPr>
            <p:ph type="title"/>
          </p:nvPr>
        </p:nvSpPr>
        <p:spPr>
          <a:xfrm>
            <a:off x="720025" y="529923"/>
            <a:ext cx="7704000" cy="484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a:t>Conclusion</a:t>
            </a:r>
            <a:endParaRPr dirty="0"/>
          </a:p>
        </p:txBody>
      </p:sp>
      <p:sp>
        <p:nvSpPr>
          <p:cNvPr id="423" name="Google Shape;423;p30"/>
          <p:cNvSpPr txBox="1">
            <a:spLocks noGrp="1"/>
          </p:cNvSpPr>
          <p:nvPr>
            <p:ph type="body" idx="1"/>
          </p:nvPr>
        </p:nvSpPr>
        <p:spPr>
          <a:xfrm>
            <a:off x="720000" y="1215752"/>
            <a:ext cx="7704000" cy="34164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buFont typeface="Arial" panose="020B0604020202020204" pitchFamily="34" charset="0"/>
              <a:buChar char="•"/>
            </a:pPr>
            <a:r>
              <a:rPr lang="en-US" sz="1500" dirty="0">
                <a:solidFill>
                  <a:schemeClr val="dk1"/>
                </a:solidFill>
              </a:rPr>
              <a:t>F# is a relatively easy introduction to functional programming, which opens up many other techniques and languages once you're comfortable with the paradigm.</a:t>
            </a:r>
          </a:p>
          <a:p>
            <a:pPr marL="171450" lvl="0" indent="-171450" algn="l" rtl="0">
              <a:spcBef>
                <a:spcPts val="0"/>
              </a:spcBef>
              <a:spcAft>
                <a:spcPts val="0"/>
              </a:spcAft>
              <a:buFont typeface="Arial" panose="020B0604020202020204" pitchFamily="34" charset="0"/>
              <a:buChar char="•"/>
            </a:pPr>
            <a:endParaRPr lang="en-US" sz="1500" dirty="0">
              <a:solidFill>
                <a:schemeClr val="dk1"/>
              </a:solidFill>
            </a:endParaRPr>
          </a:p>
          <a:p>
            <a:pPr marL="171450" lvl="0" indent="-171450" algn="l" rtl="0">
              <a:spcBef>
                <a:spcPts val="0"/>
              </a:spcBef>
              <a:spcAft>
                <a:spcPts val="0"/>
              </a:spcAft>
              <a:buFont typeface="Arial" panose="020B0604020202020204" pitchFamily="34" charset="0"/>
              <a:buChar char="•"/>
            </a:pPr>
            <a:r>
              <a:rPr lang="en-US" sz="1500" dirty="0">
                <a:solidFill>
                  <a:schemeClr val="dk1"/>
                </a:solidFill>
              </a:rPr>
              <a:t>Not the most popular language, but it has a small, but dedicated, user-base. So, it has plenty of documentation.</a:t>
            </a:r>
            <a:endParaRPr lang="en-US" sz="1700" dirty="0">
              <a:solidFill>
                <a:schemeClr val="dk1"/>
              </a:solidFill>
            </a:endParaRPr>
          </a:p>
          <a:p>
            <a:pPr marL="171450" lvl="0" indent="-171450" algn="l" rtl="0">
              <a:spcBef>
                <a:spcPts val="0"/>
              </a:spcBef>
              <a:spcAft>
                <a:spcPts val="0"/>
              </a:spcAft>
              <a:buFont typeface="Arial" panose="020B0604020202020204" pitchFamily="34" charset="0"/>
              <a:buChar char="•"/>
            </a:pPr>
            <a:endParaRPr lang="en-US" sz="1700" dirty="0">
              <a:solidFill>
                <a:schemeClr val="dk1"/>
              </a:solidFill>
            </a:endParaRPr>
          </a:p>
          <a:p>
            <a:pPr marL="171450" lvl="0" indent="-171450" algn="l" rtl="0">
              <a:spcBef>
                <a:spcPts val="0"/>
              </a:spcBef>
              <a:spcAft>
                <a:spcPts val="0"/>
              </a:spcAft>
              <a:buFont typeface="Arial" panose="020B0604020202020204" pitchFamily="34" charset="0"/>
              <a:buChar char="•"/>
            </a:pPr>
            <a:r>
              <a:rPr lang="en-US" sz="1500" dirty="0">
                <a:solidFill>
                  <a:schemeClr val="dk1"/>
                </a:solidFill>
              </a:rPr>
              <a:t>Built upon .NET framework, so can run on many platforms; anywhere C# is supported, F# is as well!</a:t>
            </a:r>
          </a:p>
          <a:p>
            <a:pPr marL="628650" lvl="1" indent="-171450">
              <a:spcBef>
                <a:spcPts val="0"/>
              </a:spcBef>
              <a:buFont typeface="Arial" panose="020B0604020202020204" pitchFamily="34" charset="0"/>
              <a:buChar char="•"/>
            </a:pPr>
            <a:r>
              <a:rPr lang="en-US" sz="1200" dirty="0">
                <a:solidFill>
                  <a:schemeClr val="dk1"/>
                </a:solidFill>
              </a:rPr>
              <a:t>Can use it for web, desktop, mobile, even games via </a:t>
            </a:r>
            <a:r>
              <a:rPr lang="en-US" sz="1200" dirty="0" err="1">
                <a:solidFill>
                  <a:schemeClr val="dk1"/>
                </a:solidFill>
              </a:rPr>
              <a:t>MonoGame</a:t>
            </a:r>
            <a:r>
              <a:rPr lang="en-US" sz="1200" dirty="0">
                <a:solidFill>
                  <a:schemeClr val="dk1"/>
                </a:solidFill>
              </a:rPr>
              <a:t> or Godot.</a:t>
            </a:r>
          </a:p>
          <a:p>
            <a:pPr marL="628650" lvl="1" indent="-171450">
              <a:spcBef>
                <a:spcPts val="0"/>
              </a:spcBef>
              <a:buFont typeface="Arial" panose="020B0604020202020204" pitchFamily="34" charset="0"/>
              <a:buChar char="•"/>
            </a:pPr>
            <a:endParaRPr lang="en-US" sz="1200" dirty="0">
              <a:solidFill>
                <a:schemeClr val="dk1"/>
              </a:solidFill>
            </a:endParaRPr>
          </a:p>
          <a:p>
            <a:pPr marL="171450" indent="-171450">
              <a:buFont typeface="Arial" panose="020B0604020202020204" pitchFamily="34" charset="0"/>
              <a:buChar char="•"/>
            </a:pPr>
            <a:endParaRPr lang="en-US" sz="1500" dirty="0">
              <a:solidFill>
                <a:schemeClr val="dk1"/>
              </a:solidFill>
            </a:endParaRPr>
          </a:p>
        </p:txBody>
      </p:sp>
    </p:spTree>
    <p:extLst>
      <p:ext uri="{BB962C8B-B14F-4D97-AF65-F5344CB8AC3E}">
        <p14:creationId xmlns:p14="http://schemas.microsoft.com/office/powerpoint/2010/main" val="3779073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68"/>
        <p:cNvGrpSpPr/>
        <p:nvPr/>
      </p:nvGrpSpPr>
      <p:grpSpPr>
        <a:xfrm>
          <a:off x="0" y="0"/>
          <a:ext cx="0" cy="0"/>
          <a:chOff x="0" y="0"/>
          <a:chExt cx="0" cy="0"/>
        </a:xfrm>
      </p:grpSpPr>
      <p:sp>
        <p:nvSpPr>
          <p:cNvPr id="869" name="Google Shape;869;p49"/>
          <p:cNvSpPr txBox="1">
            <a:spLocks noGrp="1"/>
          </p:cNvSpPr>
          <p:nvPr>
            <p:ph type="title"/>
          </p:nvPr>
        </p:nvSpPr>
        <p:spPr>
          <a:xfrm>
            <a:off x="1381550" y="1691300"/>
            <a:ext cx="6381000" cy="2370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5000" dirty="0"/>
              <a:t>Questions?</a:t>
            </a:r>
            <a:endParaRPr sz="5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Shape 421"/>
        <p:cNvGrpSpPr/>
        <p:nvPr/>
      </p:nvGrpSpPr>
      <p:grpSpPr>
        <a:xfrm>
          <a:off x="0" y="0"/>
          <a:ext cx="0" cy="0"/>
          <a:chOff x="0" y="0"/>
          <a:chExt cx="0" cy="0"/>
        </a:xfrm>
      </p:grpSpPr>
      <p:sp>
        <p:nvSpPr>
          <p:cNvPr id="422" name="Google Shape;422;p30"/>
          <p:cNvSpPr txBox="1">
            <a:spLocks noGrp="1"/>
          </p:cNvSpPr>
          <p:nvPr>
            <p:ph type="title"/>
          </p:nvPr>
        </p:nvSpPr>
        <p:spPr>
          <a:xfrm>
            <a:off x="720025" y="529923"/>
            <a:ext cx="7704000" cy="484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a:t>Sources</a:t>
            </a:r>
            <a:endParaRPr dirty="0"/>
          </a:p>
        </p:txBody>
      </p:sp>
      <p:sp>
        <p:nvSpPr>
          <p:cNvPr id="423" name="Google Shape;423;p30"/>
          <p:cNvSpPr txBox="1">
            <a:spLocks noGrp="1"/>
          </p:cNvSpPr>
          <p:nvPr>
            <p:ph type="body" idx="1"/>
          </p:nvPr>
        </p:nvSpPr>
        <p:spPr>
          <a:xfrm>
            <a:off x="720000" y="1215752"/>
            <a:ext cx="7704000" cy="34164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buFont typeface="Arial" panose="020B0604020202020204" pitchFamily="34" charset="0"/>
              <a:buChar char="•"/>
            </a:pPr>
            <a:r>
              <a:rPr lang="en-US" sz="1500" dirty="0">
                <a:solidFill>
                  <a:schemeClr val="dk1"/>
                </a:solidFill>
                <a:hlinkClick r:id="rId3"/>
              </a:rPr>
              <a:t>https://learn.microsoft.com/en-us/dotnet/fsharp/what-is-fsharp</a:t>
            </a:r>
            <a:endParaRPr lang="en-US" sz="1500" dirty="0">
              <a:solidFill>
                <a:schemeClr val="dk1"/>
              </a:solidFill>
            </a:endParaRPr>
          </a:p>
          <a:p>
            <a:pPr marL="0" lvl="0" indent="0" algn="l" rtl="0">
              <a:spcBef>
                <a:spcPts val="0"/>
              </a:spcBef>
              <a:spcAft>
                <a:spcPts val="0"/>
              </a:spcAft>
              <a:buNone/>
            </a:pPr>
            <a:endParaRPr lang="en-US" sz="1500" dirty="0">
              <a:solidFill>
                <a:schemeClr val="dk1"/>
              </a:solidFill>
            </a:endParaRPr>
          </a:p>
          <a:p>
            <a:pPr marL="171450" lvl="0" indent="-171450" algn="l" rtl="0">
              <a:spcBef>
                <a:spcPts val="0"/>
              </a:spcBef>
              <a:spcAft>
                <a:spcPts val="0"/>
              </a:spcAft>
              <a:buFont typeface="Arial" panose="020B0604020202020204" pitchFamily="34" charset="0"/>
              <a:buChar char="•"/>
            </a:pPr>
            <a:r>
              <a:rPr lang="en-US" sz="1500" dirty="0">
                <a:solidFill>
                  <a:schemeClr val="dk1"/>
                </a:solidFill>
                <a:hlinkClick r:id="rId4"/>
              </a:rPr>
              <a:t>https://fsharpforfunandprofit.com/posts/classes/</a:t>
            </a:r>
            <a:endParaRPr lang="en-US" sz="1500" dirty="0">
              <a:solidFill>
                <a:schemeClr val="dk1"/>
              </a:solidFill>
            </a:endParaRPr>
          </a:p>
          <a:p>
            <a:pPr marL="0" lvl="0" indent="0" algn="l" rtl="0">
              <a:spcBef>
                <a:spcPts val="0"/>
              </a:spcBef>
              <a:spcAft>
                <a:spcPts val="0"/>
              </a:spcAft>
              <a:buNone/>
            </a:pPr>
            <a:endParaRPr lang="en-US" sz="1500" dirty="0">
              <a:solidFill>
                <a:schemeClr val="dk1"/>
              </a:solidFill>
            </a:endParaRPr>
          </a:p>
          <a:p>
            <a:pPr marL="171450" lvl="0" indent="-171450" algn="l" rtl="0">
              <a:spcBef>
                <a:spcPts val="0"/>
              </a:spcBef>
              <a:spcAft>
                <a:spcPts val="0"/>
              </a:spcAft>
              <a:buFont typeface="Arial" panose="020B0604020202020204" pitchFamily="34" charset="0"/>
              <a:buChar char="•"/>
            </a:pPr>
            <a:r>
              <a:rPr lang="en-US" sz="1500" dirty="0">
                <a:solidFill>
                  <a:schemeClr val="dk1"/>
                </a:solidFill>
                <a:hlinkClick r:id="rId5"/>
              </a:rPr>
              <a:t>https://hamy.xyz/labs/2023-06-state-of-fsharp</a:t>
            </a:r>
            <a:endParaRPr lang="en-US" sz="1500" dirty="0">
              <a:solidFill>
                <a:schemeClr val="dk1"/>
              </a:solidFill>
            </a:endParaRPr>
          </a:p>
          <a:p>
            <a:pPr marL="0" lvl="0" indent="0" algn="l" rtl="0">
              <a:spcBef>
                <a:spcPts val="0"/>
              </a:spcBef>
              <a:spcAft>
                <a:spcPts val="0"/>
              </a:spcAft>
              <a:buNone/>
            </a:pPr>
            <a:endParaRPr lang="en-US" sz="1500" dirty="0">
              <a:solidFill>
                <a:schemeClr val="dk1"/>
              </a:solidFill>
            </a:endParaRPr>
          </a:p>
          <a:p>
            <a:pPr marL="171450" lvl="0" indent="-171450" algn="l" rtl="0">
              <a:spcBef>
                <a:spcPts val="0"/>
              </a:spcBef>
              <a:spcAft>
                <a:spcPts val="0"/>
              </a:spcAft>
              <a:buFont typeface="Arial" panose="020B0604020202020204" pitchFamily="34" charset="0"/>
              <a:buChar char="•"/>
            </a:pPr>
            <a:r>
              <a:rPr lang="en-US" sz="1500" dirty="0">
                <a:solidFill>
                  <a:schemeClr val="dk1"/>
                </a:solidFill>
                <a:hlinkClick r:id="rId6"/>
              </a:rPr>
              <a:t>https://en.wikipedia.org/wiki/F_Sharp_(programming_language)</a:t>
            </a:r>
            <a:endParaRPr lang="en-US" sz="1500" dirty="0">
              <a:solidFill>
                <a:schemeClr val="dk1"/>
              </a:solidFill>
            </a:endParaRPr>
          </a:p>
          <a:p>
            <a:pPr marL="171450" lvl="0" indent="-171450" algn="l" rtl="0">
              <a:spcBef>
                <a:spcPts val="0"/>
              </a:spcBef>
              <a:spcAft>
                <a:spcPts val="0"/>
              </a:spcAft>
              <a:buFont typeface="Arial" panose="020B0604020202020204" pitchFamily="34" charset="0"/>
              <a:buChar char="•"/>
            </a:pPr>
            <a:endParaRPr lang="en-US" sz="1500" dirty="0">
              <a:solidFill>
                <a:schemeClr val="dk1"/>
              </a:solidFill>
            </a:endParaRPr>
          </a:p>
          <a:p>
            <a:pPr marL="171450" lvl="0" indent="-171450" algn="l" rtl="0">
              <a:spcBef>
                <a:spcPts val="0"/>
              </a:spcBef>
              <a:spcAft>
                <a:spcPts val="0"/>
              </a:spcAft>
              <a:buFont typeface="Arial" panose="020B0604020202020204" pitchFamily="34" charset="0"/>
              <a:buChar char="•"/>
            </a:pPr>
            <a:r>
              <a:rPr lang="en-US" sz="1500" dirty="0">
                <a:solidFill>
                  <a:schemeClr val="dk1"/>
                </a:solidFill>
                <a:hlinkClick r:id="rId7"/>
              </a:rPr>
              <a:t>https://en.wikipedia.org/wiki/F_Sharp_Software_Foundation</a:t>
            </a:r>
            <a:endParaRPr lang="en-US" sz="1500" dirty="0">
              <a:solidFill>
                <a:schemeClr val="dk1"/>
              </a:solidFill>
            </a:endParaRPr>
          </a:p>
          <a:p>
            <a:pPr marL="171450" lvl="0" indent="-171450" algn="l" rtl="0">
              <a:spcBef>
                <a:spcPts val="0"/>
              </a:spcBef>
              <a:spcAft>
                <a:spcPts val="0"/>
              </a:spcAft>
              <a:buFont typeface="Arial" panose="020B0604020202020204" pitchFamily="34" charset="0"/>
              <a:buChar char="•"/>
            </a:pPr>
            <a:endParaRPr lang="en-US" sz="1500" dirty="0">
              <a:solidFill>
                <a:schemeClr val="dk1"/>
              </a:solidFill>
            </a:endParaRPr>
          </a:p>
          <a:p>
            <a:pPr marL="171450" lvl="0" indent="-171450" algn="l" rtl="0">
              <a:spcBef>
                <a:spcPts val="0"/>
              </a:spcBef>
              <a:spcAft>
                <a:spcPts val="0"/>
              </a:spcAft>
              <a:buFont typeface="Arial" panose="020B0604020202020204" pitchFamily="34" charset="0"/>
              <a:buChar char="•"/>
            </a:pPr>
            <a:r>
              <a:rPr lang="en-US" sz="1500" dirty="0">
                <a:solidFill>
                  <a:schemeClr val="dk1"/>
                </a:solidFill>
                <a:hlinkClick r:id="rId8"/>
              </a:rPr>
              <a:t>https://foundation.fsharp.org/</a:t>
            </a:r>
            <a:endParaRPr lang="en-US" sz="1500" dirty="0">
              <a:solidFill>
                <a:schemeClr val="dk1"/>
              </a:solidFill>
            </a:endParaRPr>
          </a:p>
          <a:p>
            <a:pPr marL="0" lvl="0" indent="0" algn="l" rtl="0">
              <a:spcBef>
                <a:spcPts val="0"/>
              </a:spcBef>
              <a:spcAft>
                <a:spcPts val="0"/>
              </a:spcAft>
              <a:buNone/>
            </a:pPr>
            <a:endParaRPr lang="en-US" sz="1500" dirty="0">
              <a:solidFill>
                <a:schemeClr val="dk1"/>
              </a:solidFill>
            </a:endParaRPr>
          </a:p>
          <a:p>
            <a:pPr marL="171450" lvl="0" indent="-171450" algn="l" rtl="0">
              <a:spcBef>
                <a:spcPts val="0"/>
              </a:spcBef>
              <a:spcAft>
                <a:spcPts val="0"/>
              </a:spcAft>
              <a:buFont typeface="Arial" panose="020B0604020202020204" pitchFamily="34" charset="0"/>
              <a:buChar char="•"/>
            </a:pPr>
            <a:endParaRPr lang="en-US" sz="1500" dirty="0">
              <a:solidFill>
                <a:schemeClr val="dk1"/>
              </a:solidFill>
            </a:endParaRPr>
          </a:p>
        </p:txBody>
      </p:sp>
    </p:spTree>
    <p:extLst>
      <p:ext uri="{BB962C8B-B14F-4D97-AF65-F5344CB8AC3E}">
        <p14:creationId xmlns:p14="http://schemas.microsoft.com/office/powerpoint/2010/main" val="4089578834"/>
      </p:ext>
    </p:extLst>
  </p:cSld>
  <p:clrMapOvr>
    <a:masterClrMapping/>
  </p:clrMapOvr>
</p:sld>
</file>

<file path=ppt/theme/theme1.xml><?xml version="1.0" encoding="utf-8"?>
<a:theme xmlns:a="http://schemas.openxmlformats.org/drawingml/2006/main" name="Kuman Business Meeting by Slidesgo">
  <a:themeElements>
    <a:clrScheme name="Simple Light">
      <a:dk1>
        <a:srgbClr val="2D2E27"/>
      </a:dk1>
      <a:lt1>
        <a:srgbClr val="FFD966"/>
      </a:lt1>
      <a:dk2>
        <a:srgbClr val="595959"/>
      </a:dk2>
      <a:lt2>
        <a:srgbClr val="F6F2E3"/>
      </a:lt2>
      <a:accent1>
        <a:srgbClr val="E4AB00"/>
      </a:accent1>
      <a:accent2>
        <a:srgbClr val="FFFFFF"/>
      </a:accent2>
      <a:accent3>
        <a:srgbClr val="FFFFFF"/>
      </a:accent3>
      <a:accent4>
        <a:srgbClr val="FFFFFF"/>
      </a:accent4>
      <a:accent5>
        <a:srgbClr val="FFFFFF"/>
      </a:accent5>
      <a:accent6>
        <a:srgbClr val="FFFFFF"/>
      </a:accent6>
      <a:hlink>
        <a:srgbClr val="59595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TotalTime>
  <Words>674</Words>
  <Application>Microsoft Office PowerPoint</Application>
  <PresentationFormat>On-screen Show (16:9)</PresentationFormat>
  <Paragraphs>52</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Lato</vt:lpstr>
      <vt:lpstr>Varela Round</vt:lpstr>
      <vt:lpstr>Roboto Condensed Light</vt:lpstr>
      <vt:lpstr>Bebas Neue</vt:lpstr>
      <vt:lpstr>Anaheim</vt:lpstr>
      <vt:lpstr>Kuman Business Meeting by Slidesgo</vt:lpstr>
      <vt:lpstr>F# COMP 3200</vt:lpstr>
      <vt:lpstr>Quick Overview</vt:lpstr>
      <vt:lpstr>History</vt:lpstr>
      <vt:lpstr>Type Declaration</vt:lpstr>
      <vt:lpstr>It’s not just Functional</vt:lpstr>
      <vt:lpstr>Who uses F#?</vt:lpstr>
      <vt:lpstr>Conclusion</vt:lpstr>
      <vt:lpstr>Questions?</vt:lpstr>
      <vt:lpstr>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 COMP 3200</dc:title>
  <cp:lastModifiedBy>Morales, Ezra</cp:lastModifiedBy>
  <cp:revision>6</cp:revision>
  <dcterms:modified xsi:type="dcterms:W3CDTF">2023-11-06T16:28:20Z</dcterms:modified>
</cp:coreProperties>
</file>