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83" r:id="rId5"/>
    <p:sldId id="287" r:id="rId6"/>
    <p:sldId id="259" r:id="rId7"/>
    <p:sldId id="299" r:id="rId8"/>
    <p:sldId id="273" r:id="rId9"/>
    <p:sldId id="274" r:id="rId10"/>
    <p:sldId id="297" r:id="rId11"/>
    <p:sldId id="298" r:id="rId12"/>
    <p:sldId id="276" r:id="rId13"/>
    <p:sldId id="295" r:id="rId14"/>
    <p:sldId id="284" r:id="rId15"/>
    <p:sldId id="289" r:id="rId16"/>
    <p:sldId id="296" r:id="rId17"/>
    <p:sldId id="294" r:id="rId18"/>
    <p:sldId id="291" r:id="rId19"/>
    <p:sldId id="293" r:id="rId20"/>
    <p:sldId id="292" r:id="rId21"/>
    <p:sldId id="26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98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3706B3-F482-4824-8AC3-08DEC8A5829C}" v="5" dt="2023-10-27T16:10:27.214"/>
    <p1510:client id="{924B2C9A-445C-4DCC-AB1A-D4C5A01F3C38}" v="12" dt="2023-10-27T18:33:36.3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30"/>
  </p:normalViewPr>
  <p:slideViewPr>
    <p:cSldViewPr snapToGrid="0" snapToObjects="1">
      <p:cViewPr varScale="1">
        <p:scale>
          <a:sx n="77" d="100"/>
          <a:sy n="77" d="100"/>
        </p:scale>
        <p:origin x="59" y="320"/>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7AF9F8-4FF1-9842-821B-2704B54B78F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29BBCED2-E6C4-B34C-9C27-57B37E7321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BE07259-CEC8-134D-98BD-E889CF5925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74BFF1-401E-E140-9517-519C2735B994}" type="slidenum">
              <a:rPr lang="en-US" smtClean="0"/>
              <a:t>‹#›</a:t>
            </a:fld>
            <a:endParaRPr lang="en-US" dirty="0"/>
          </a:p>
        </p:txBody>
      </p:sp>
    </p:spTree>
    <p:extLst>
      <p:ext uri="{BB962C8B-B14F-4D97-AF65-F5344CB8AC3E}">
        <p14:creationId xmlns:p14="http://schemas.microsoft.com/office/powerpoint/2010/main" val="780678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024A77-B79C-B745-A9E1-1D6D51ED6B5E}" type="datetimeFigureOut">
              <a:rPr lang="en-US" smtClean="0"/>
              <a:t>12/3/2023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B22E3E-6DFE-0042-8B0C-4D2D9BD74D5E}" type="slidenum">
              <a:rPr lang="en-US" smtClean="0"/>
              <a:t>‹#›</a:t>
            </a:fld>
            <a:endParaRPr lang="en-US" dirty="0"/>
          </a:p>
        </p:txBody>
      </p:sp>
    </p:spTree>
    <p:extLst>
      <p:ext uri="{BB962C8B-B14F-4D97-AF65-F5344CB8AC3E}">
        <p14:creationId xmlns:p14="http://schemas.microsoft.com/office/powerpoint/2010/main" val="1269853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B22E3E-6DFE-0042-8B0C-4D2D9BD74D5E}" type="slidenum">
              <a:rPr lang="en-US" smtClean="0"/>
              <a:t>6</a:t>
            </a:fld>
            <a:endParaRPr lang="en-US" dirty="0"/>
          </a:p>
        </p:txBody>
      </p:sp>
    </p:spTree>
    <p:extLst>
      <p:ext uri="{BB962C8B-B14F-4D97-AF65-F5344CB8AC3E}">
        <p14:creationId xmlns:p14="http://schemas.microsoft.com/office/powerpoint/2010/main" val="3015447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9985B93-457D-2645-8006-56655BA16ECE}"/>
              </a:ext>
            </a:extLst>
          </p:cNvPr>
          <p:cNvSpPr>
            <a:spLocks noGrp="1"/>
          </p:cNvSpPr>
          <p:nvPr>
            <p:ph type="pic" sz="quarter" idx="11"/>
          </p:nvPr>
        </p:nvSpPr>
        <p:spPr>
          <a:xfrm>
            <a:off x="0" y="0"/>
            <a:ext cx="12192000" cy="6858000"/>
          </a:xfrm>
        </p:spPr>
        <p:txBody>
          <a:bodyPr/>
          <a:lstStyle>
            <a:lvl1pPr>
              <a:defRPr>
                <a:latin typeface="+mn-lt"/>
              </a:defRPr>
            </a:lvl1pPr>
          </a:lstStyle>
          <a:p>
            <a:r>
              <a:rPr lang="en-US"/>
              <a:t>Click icon to add picture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92918" y="5270086"/>
            <a:ext cx="8117840" cy="1062134"/>
          </a:xfrm>
          <a:effectLst>
            <a:outerShdw blurRad="152422" dist="77657" sx="110000" sy="110000" algn="ctr" rotWithShape="0">
              <a:schemeClr val="tx1">
                <a:alpha val="93000"/>
              </a:schemeClr>
            </a:outerShdw>
          </a:effectLst>
        </p:spPr>
        <p:txBody>
          <a:bodyPr anchor="ctr" anchorCtr="0">
            <a:noAutofit/>
          </a:bodyPr>
          <a:lstStyle>
            <a:lvl1pPr marL="0" indent="0" algn="l">
              <a:buNone/>
              <a:defRPr sz="2000" cap="all" spc="0" baseline="0">
                <a:solidFill>
                  <a:schemeClr val="bg1"/>
                </a:solidFill>
                <a:effectLst>
                  <a:outerShdw blurRad="228600" dist="77470" dir="16200000" sx="103000" sy="103000" algn="ctr" rotWithShape="0">
                    <a:schemeClr val="tx1">
                      <a:alpha val="93000"/>
                    </a:schemeClr>
                  </a:outerShdw>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Rectangle 5">
            <a:extLst>
              <a:ext uri="{FF2B5EF4-FFF2-40B4-BE49-F238E27FC236}">
                <a16:creationId xmlns:a16="http://schemas.microsoft.com/office/drawing/2014/main" id="{C71EE8A4-7ECF-7343-B9B1-32EB434C36FF}"/>
              </a:ext>
            </a:extLst>
          </p:cNvPr>
          <p:cNvSpPr/>
          <p:nvPr userDrawn="1"/>
        </p:nvSpPr>
        <p:spPr>
          <a:xfrm>
            <a:off x="0" y="3438706"/>
            <a:ext cx="9204267" cy="17099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0" y="3438706"/>
            <a:ext cx="9204267" cy="1709927"/>
          </a:xfrm>
          <a:solidFill>
            <a:schemeClr val="accent1"/>
          </a:solidFill>
          <a:effectLst/>
        </p:spPr>
        <p:txBody>
          <a:bodyPr lIns="1554480" tIns="182880" anchor="ctr" anchorCtr="0">
            <a:noAutofit/>
          </a:bodyPr>
          <a:lstStyle>
            <a:lvl1pPr algn="l">
              <a:defRPr sz="7200">
                <a:solidFill>
                  <a:schemeClr val="bg2">
                    <a:lumMod val="75000"/>
                  </a:schemeClr>
                </a:solidFill>
                <a:effectLst/>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5B6DAF-5F12-744F-89C2-5FD45A8839C2}"/>
              </a:ext>
            </a:extLst>
          </p:cNvPr>
          <p:cNvSpPr/>
          <p:nvPr userDrawn="1"/>
        </p:nvSpPr>
        <p:spPr>
          <a:xfrm>
            <a:off x="0" y="0"/>
            <a:ext cx="12192000" cy="172877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492917" y="365125"/>
            <a:ext cx="11221755" cy="1143645"/>
          </a:xfrm>
        </p:spPr>
        <p:txBody>
          <a:bodyPr>
            <a:normAutofit/>
          </a:bodyPr>
          <a:lstStyle>
            <a:lvl1pPr>
              <a:defRPr sz="5400">
                <a:solidFill>
                  <a:schemeClr val="bg2">
                    <a:lumMod val="75000"/>
                  </a:schemeClr>
                </a:solidFill>
                <a:latin typeface="+mj-lt"/>
              </a:defRPr>
            </a:lvl1pPr>
          </a:lstStyle>
          <a:p>
            <a:r>
              <a:rPr lang="en-US"/>
              <a:t>Click to edit Master title style</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492917" y="2480478"/>
            <a:ext cx="5261925" cy="3734339"/>
          </a:xfrm>
        </p:spPr>
        <p:txBody>
          <a:bodyPr>
            <a:normAutofit/>
          </a:bodyPr>
          <a:lstStyle>
            <a:lvl1pPr marL="0" indent="0">
              <a:lnSpc>
                <a:spcPct val="100000"/>
              </a:lnSpc>
              <a:buNone/>
              <a:defRPr sz="1600" b="1">
                <a:solidFill>
                  <a:schemeClr val="bg2">
                    <a:lumMod val="75000"/>
                  </a:schemeClr>
                </a:solidFill>
                <a:latin typeface="+mn-lt"/>
              </a:defRPr>
            </a:lvl1pPr>
            <a:lvl2pPr marL="0" indent="0">
              <a:lnSpc>
                <a:spcPct val="100000"/>
              </a:lnSpc>
              <a:spcBef>
                <a:spcPts val="1000"/>
              </a:spcBef>
              <a:buNone/>
              <a:defRPr sz="1600">
                <a:solidFill>
                  <a:schemeClr val="bg2">
                    <a:lumMod val="75000"/>
                  </a:schemeClr>
                </a:solidFill>
                <a:latin typeface="+mn-lt"/>
              </a:defRPr>
            </a:lvl2pPr>
            <a:lvl3pPr marL="914400" indent="0">
              <a:lnSpc>
                <a:spcPct val="100000"/>
              </a:lnSpc>
              <a:buNone/>
              <a:defRPr sz="1600">
                <a:solidFill>
                  <a:schemeClr val="bg2">
                    <a:lumMod val="75000"/>
                  </a:schemeClr>
                </a:solidFill>
                <a:latin typeface="+mn-lt"/>
              </a:defRPr>
            </a:lvl3pPr>
            <a:lvl4pPr marL="1371600" indent="0">
              <a:lnSpc>
                <a:spcPct val="100000"/>
              </a:lnSpc>
              <a:buNone/>
              <a:defRPr sz="1600">
                <a:solidFill>
                  <a:schemeClr val="bg2">
                    <a:lumMod val="75000"/>
                  </a:schemeClr>
                </a:solidFill>
                <a:latin typeface="+mn-lt"/>
              </a:defRPr>
            </a:lvl4pPr>
            <a:lvl5pPr marL="1828800" indent="0">
              <a:lnSpc>
                <a:spcPct val="100000"/>
              </a:lnSpc>
              <a:buNone/>
              <a:defRPr sz="1600">
                <a:solidFill>
                  <a:schemeClr val="bg2">
                    <a:lumMod val="75000"/>
                  </a:schemeClr>
                </a:solidFill>
                <a:latin typeface="+mn-lt"/>
              </a:defRPr>
            </a:lvl5pPr>
          </a:lstStyle>
          <a:p>
            <a:pPr lvl="0"/>
            <a:r>
              <a:rPr lang="en-US"/>
              <a:t>Click to edit Master text styles</a:t>
            </a:r>
          </a:p>
          <a:p>
            <a:pPr lvl="1"/>
            <a:r>
              <a:rPr lang="en-US"/>
              <a:t>Second level</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6488236" y="2480478"/>
            <a:ext cx="5226436" cy="3734339"/>
          </a:xfrm>
        </p:spPr>
        <p:txBody>
          <a:bodyPr>
            <a:normAutofit/>
          </a:bodyPr>
          <a:lstStyle>
            <a:lvl1pPr marL="0" indent="0">
              <a:lnSpc>
                <a:spcPct val="100000"/>
              </a:lnSpc>
              <a:buNone/>
              <a:defRPr sz="1600" b="1">
                <a:solidFill>
                  <a:schemeClr val="bg2">
                    <a:lumMod val="75000"/>
                  </a:schemeClr>
                </a:solidFill>
                <a:latin typeface="+mn-lt"/>
              </a:defRPr>
            </a:lvl1pPr>
            <a:lvl2pPr marL="0" indent="0">
              <a:lnSpc>
                <a:spcPct val="100000"/>
              </a:lnSpc>
              <a:spcBef>
                <a:spcPts val="1000"/>
              </a:spcBef>
              <a:buNone/>
              <a:defRPr sz="1600">
                <a:solidFill>
                  <a:schemeClr val="bg2">
                    <a:lumMod val="75000"/>
                  </a:schemeClr>
                </a:solidFill>
                <a:latin typeface="+mn-lt"/>
              </a:defRPr>
            </a:lvl2pPr>
            <a:lvl3pPr marL="914400" indent="0">
              <a:lnSpc>
                <a:spcPct val="100000"/>
              </a:lnSpc>
              <a:buNone/>
              <a:defRPr sz="1600">
                <a:solidFill>
                  <a:schemeClr val="bg2">
                    <a:lumMod val="75000"/>
                  </a:schemeClr>
                </a:solidFill>
                <a:latin typeface="+mn-lt"/>
              </a:defRPr>
            </a:lvl3pPr>
            <a:lvl4pPr marL="1371600" indent="0">
              <a:lnSpc>
                <a:spcPct val="100000"/>
              </a:lnSpc>
              <a:buNone/>
              <a:defRPr sz="1600">
                <a:solidFill>
                  <a:schemeClr val="bg2">
                    <a:lumMod val="75000"/>
                  </a:schemeClr>
                </a:solidFill>
                <a:latin typeface="+mn-lt"/>
              </a:defRPr>
            </a:lvl4pPr>
            <a:lvl5pPr marL="1828800" indent="0">
              <a:lnSpc>
                <a:spcPct val="100000"/>
              </a:lnSpc>
              <a:buNone/>
              <a:defRPr sz="1600">
                <a:solidFill>
                  <a:schemeClr val="bg2">
                    <a:lumMod val="75000"/>
                  </a:schemeClr>
                </a:solidFill>
                <a:latin typeface="+mn-lt"/>
              </a:defRPr>
            </a:lvl5pPr>
          </a:lstStyle>
          <a:p>
            <a:pPr lvl="0"/>
            <a:r>
              <a:rPr lang="en-US"/>
              <a:t>Click to edit Master text styles</a:t>
            </a:r>
          </a:p>
          <a:p>
            <a:pPr lvl="1"/>
            <a:r>
              <a:rPr lang="en-US"/>
              <a:t>Second level</a:t>
            </a:r>
          </a:p>
        </p:txBody>
      </p:sp>
      <p:sp>
        <p:nvSpPr>
          <p:cNvPr id="19" name="Text Placeholder 4">
            <a:extLst>
              <a:ext uri="{FF2B5EF4-FFF2-40B4-BE49-F238E27FC236}">
                <a16:creationId xmlns:a16="http://schemas.microsoft.com/office/drawing/2014/main" id="{5036696B-9460-2E42-B876-F540422F8642}"/>
              </a:ext>
            </a:extLst>
          </p:cNvPr>
          <p:cNvSpPr>
            <a:spLocks noGrp="1"/>
          </p:cNvSpPr>
          <p:nvPr>
            <p:ph type="body" sz="quarter" idx="16" hasCustomPrompt="1"/>
          </p:nvPr>
        </p:nvSpPr>
        <p:spPr>
          <a:xfrm>
            <a:off x="3634283" y="2528976"/>
            <a:ext cx="4876800" cy="3689350"/>
          </a:xfrm>
        </p:spPr>
        <p:txBody>
          <a:bodyPr>
            <a:noAutofit/>
          </a:bodyPr>
          <a:lstStyle>
            <a:lvl1pPr marL="0" indent="0">
              <a:buNone/>
              <a:defRPr sz="41300">
                <a:solidFill>
                  <a:schemeClr val="bg2">
                    <a:lumMod val="20000"/>
                    <a:lumOff val="80000"/>
                    <a:alpha val="25000"/>
                  </a:schemeClr>
                </a:solidFill>
                <a:latin typeface="+mj-lt"/>
              </a:defRPr>
            </a:lvl1pPr>
            <a:lvl2pPr marL="457200" indent="0">
              <a:buNone/>
              <a:defRPr>
                <a:latin typeface="Elephant Pro" pitchFamily="2" charset="0"/>
              </a:defRPr>
            </a:lvl2pPr>
            <a:lvl3pPr marL="914400" indent="0">
              <a:buNone/>
              <a:defRPr>
                <a:latin typeface="Elephant Pro" pitchFamily="2" charset="0"/>
              </a:defRPr>
            </a:lvl3pPr>
            <a:lvl4pPr marL="1371600" indent="0">
              <a:buNone/>
              <a:defRPr>
                <a:latin typeface="Elephant Pro" pitchFamily="2" charset="0"/>
              </a:defRPr>
            </a:lvl4pPr>
            <a:lvl5pPr marL="1828800" indent="0">
              <a:buNone/>
              <a:defRPr>
                <a:latin typeface="Elephant Pro" pitchFamily="2" charset="0"/>
              </a:defRPr>
            </a:lvl5pPr>
          </a:lstStyle>
          <a:p>
            <a:pPr lvl="0"/>
            <a:r>
              <a:rPr lang="en-US" dirty="0"/>
              <a:t>&amp;</a:t>
            </a:r>
          </a:p>
        </p:txBody>
      </p:sp>
      <p:sp>
        <p:nvSpPr>
          <p:cNvPr id="20" name="Footer Placeholder 2">
            <a:extLst>
              <a:ext uri="{FF2B5EF4-FFF2-40B4-BE49-F238E27FC236}">
                <a16:creationId xmlns:a16="http://schemas.microsoft.com/office/drawing/2014/main" id="{6A47723F-795C-4F48-B3BB-B86F87A668BA}"/>
              </a:ext>
            </a:extLst>
          </p:cNvPr>
          <p:cNvSpPr>
            <a:spLocks noGrp="1"/>
          </p:cNvSpPr>
          <p:nvPr>
            <p:ph type="ftr" sz="quarter" idx="21"/>
          </p:nvPr>
        </p:nvSpPr>
        <p:spPr>
          <a:xfrm>
            <a:off x="4038600" y="6356350"/>
            <a:ext cx="4114800" cy="365125"/>
          </a:xfrm>
        </p:spPr>
        <p:txBody>
          <a:bodyPr/>
          <a:lstStyle>
            <a:lvl1pPr algn="ctr">
              <a:defRPr>
                <a:solidFill>
                  <a:schemeClr val="accent4"/>
                </a:solidFill>
                <a:latin typeface="+mn-lt"/>
              </a:defRPr>
            </a:lvl1pPr>
          </a:lstStyle>
          <a:p>
            <a:r>
              <a:rPr lang="en-US" dirty="0"/>
              <a:t>PITCH DECK</a:t>
            </a:r>
          </a:p>
        </p:txBody>
      </p:sp>
      <p:sp>
        <p:nvSpPr>
          <p:cNvPr id="21" name="Date Placeholder 3">
            <a:extLst>
              <a:ext uri="{FF2B5EF4-FFF2-40B4-BE49-F238E27FC236}">
                <a16:creationId xmlns:a16="http://schemas.microsoft.com/office/drawing/2014/main" id="{9FFB5A04-7585-5747-8D73-D310F4D9B07B}"/>
              </a:ext>
            </a:extLst>
          </p:cNvPr>
          <p:cNvSpPr>
            <a:spLocks noGrp="1"/>
          </p:cNvSpPr>
          <p:nvPr>
            <p:ph type="dt" sz="half" idx="23"/>
          </p:nvPr>
        </p:nvSpPr>
        <p:spPr>
          <a:xfrm>
            <a:off x="10285388" y="6356350"/>
            <a:ext cx="1429284" cy="365125"/>
          </a:xfrm>
          <a:prstGeom prst="rect">
            <a:avLst/>
          </a:prstGeom>
        </p:spPr>
        <p:txBody>
          <a:bodyPr anchor="ctr"/>
          <a:lstStyle>
            <a:lvl1pPr algn="r">
              <a:defRPr sz="1200">
                <a:solidFill>
                  <a:schemeClr val="accent4"/>
                </a:solidFill>
                <a:latin typeface="+mn-lt"/>
              </a:defRPr>
            </a:lvl1pPr>
          </a:lstStyle>
          <a:p>
            <a:r>
              <a:rPr lang="en-US" dirty="0"/>
              <a:t>6/15/XX</a:t>
            </a:r>
          </a:p>
        </p:txBody>
      </p:sp>
      <p:sp>
        <p:nvSpPr>
          <p:cNvPr id="22" name="Slide Number Placeholder 5">
            <a:extLst>
              <a:ext uri="{FF2B5EF4-FFF2-40B4-BE49-F238E27FC236}">
                <a16:creationId xmlns:a16="http://schemas.microsoft.com/office/drawing/2014/main" id="{463F43F3-B31F-BF49-B401-E5B955572D45}"/>
              </a:ext>
            </a:extLst>
          </p:cNvPr>
          <p:cNvSpPr>
            <a:spLocks noGrp="1"/>
          </p:cNvSpPr>
          <p:nvPr>
            <p:ph type="sldNum" sz="quarter" idx="24"/>
          </p:nvPr>
        </p:nvSpPr>
        <p:spPr>
          <a:xfrm>
            <a:off x="492917" y="6356350"/>
            <a:ext cx="1104900" cy="365125"/>
          </a:xfrm>
          <a:prstGeom prst="rect">
            <a:avLst/>
          </a:prstGeom>
        </p:spPr>
        <p:txBody>
          <a:bodyPr lIns="91440" anchor="ctr"/>
          <a:lstStyle>
            <a:lvl1pPr>
              <a:defRPr sz="1200">
                <a:solidFill>
                  <a:schemeClr val="accent4"/>
                </a:solidFill>
                <a:latin typeface="+mn-lt"/>
              </a:defRPr>
            </a:lvl1pPr>
          </a:lstStyle>
          <a:p>
            <a:fld id="{D156BFF5-A11A-234E-A308-E7366A28581C}" type="slidenum">
              <a:rPr lang="en-US" smtClean="0"/>
              <a:pPr/>
              <a:t>‹#›</a:t>
            </a:fld>
            <a:endParaRPr lang="en-US" dirty="0"/>
          </a:p>
        </p:txBody>
      </p:sp>
    </p:spTree>
    <p:extLst>
      <p:ext uri="{BB962C8B-B14F-4D97-AF65-F5344CB8AC3E}">
        <p14:creationId xmlns:p14="http://schemas.microsoft.com/office/powerpoint/2010/main" val="4062460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3294FD0-6F49-224D-8A3D-7F093316B689}"/>
              </a:ext>
            </a:extLst>
          </p:cNvPr>
          <p:cNvSpPr/>
          <p:nvPr userDrawn="1"/>
        </p:nvSpPr>
        <p:spPr>
          <a:xfrm>
            <a:off x="0" y="5178127"/>
            <a:ext cx="12192000" cy="167987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31A3E1A-041F-984E-A7D9-6513B549E58E}"/>
              </a:ext>
            </a:extLst>
          </p:cNvPr>
          <p:cNvSpPr>
            <a:spLocks noGrp="1"/>
          </p:cNvSpPr>
          <p:nvPr>
            <p:ph type="title"/>
          </p:nvPr>
        </p:nvSpPr>
        <p:spPr>
          <a:xfrm>
            <a:off x="384047" y="5614416"/>
            <a:ext cx="11430000" cy="914400"/>
          </a:xfrm>
        </p:spPr>
        <p:txBody>
          <a:bodyPr anchor="ctr" anchorCtr="0">
            <a:normAutofit/>
          </a:bodyPr>
          <a:lstStyle>
            <a:lvl1pPr>
              <a:defRPr sz="5400">
                <a:solidFill>
                  <a:schemeClr val="bg2">
                    <a:lumMod val="75000"/>
                  </a:schemeClr>
                </a:solidFill>
                <a:latin typeface="+mj-lt"/>
              </a:defRPr>
            </a:lvl1pPr>
          </a:lstStyle>
          <a:p>
            <a:r>
              <a:rPr lang="en-US"/>
              <a:t>Click to edit Master title style</a:t>
            </a:r>
            <a:endParaRPr lang="en-US" dirty="0"/>
          </a:p>
        </p:txBody>
      </p:sp>
      <p:sp>
        <p:nvSpPr>
          <p:cNvPr id="7" name="Picture Placeholder 6">
            <a:extLst>
              <a:ext uri="{FF2B5EF4-FFF2-40B4-BE49-F238E27FC236}">
                <a16:creationId xmlns:a16="http://schemas.microsoft.com/office/drawing/2014/main" id="{74192A07-0E1B-E24D-93FD-2A7E2958DE23}"/>
              </a:ext>
            </a:extLst>
          </p:cNvPr>
          <p:cNvSpPr>
            <a:spLocks noGrp="1"/>
          </p:cNvSpPr>
          <p:nvPr>
            <p:ph type="pic" sz="quarter" idx="10"/>
          </p:nvPr>
        </p:nvSpPr>
        <p:spPr>
          <a:xfrm>
            <a:off x="0" y="-1"/>
            <a:ext cx="12192000" cy="5178127"/>
          </a:xfrm>
        </p:spPr>
        <p:txBody>
          <a:bodyPr/>
          <a:lstStyle>
            <a:lvl1pPr>
              <a:defRPr>
                <a:latin typeface="+mn-lt"/>
              </a:defRPr>
            </a:lvl1pPr>
          </a:lstStyle>
          <a:p>
            <a:r>
              <a:rPr lang="en-US"/>
              <a:t>Click icon to add picture</a:t>
            </a:r>
            <a:endParaRPr lang="en-US" dirty="0"/>
          </a:p>
        </p:txBody>
      </p:sp>
    </p:spTree>
    <p:extLst>
      <p:ext uri="{BB962C8B-B14F-4D97-AF65-F5344CB8AC3E}">
        <p14:creationId xmlns:p14="http://schemas.microsoft.com/office/powerpoint/2010/main" val="3671806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44F338E0-1063-4148-8770-A99F9D7362DA}"/>
              </a:ext>
            </a:extLst>
          </p:cNvPr>
          <p:cNvSpPr>
            <a:spLocks noGrp="1"/>
          </p:cNvSpPr>
          <p:nvPr>
            <p:ph sz="quarter" idx="12"/>
          </p:nvPr>
        </p:nvSpPr>
        <p:spPr>
          <a:xfrm>
            <a:off x="492917" y="2245545"/>
            <a:ext cx="11221755" cy="3967930"/>
          </a:xfrm>
        </p:spPr>
        <p:txBody>
          <a:bodyPr>
            <a:normAutofit/>
          </a:bodyPr>
          <a:lstStyle>
            <a:lvl1pPr marL="0" indent="0">
              <a:buNone/>
              <a:defRPr sz="1600">
                <a:solidFill>
                  <a:schemeClr val="bg2">
                    <a:lumMod val="75000"/>
                  </a:schemeClr>
                </a:solidFill>
                <a:latin typeface="+mn-lt"/>
              </a:defRPr>
            </a:lvl1pPr>
            <a:lvl2pPr marL="457200" indent="0">
              <a:buNone/>
              <a:defRPr sz="1600">
                <a:solidFill>
                  <a:schemeClr val="bg2">
                    <a:lumMod val="75000"/>
                  </a:schemeClr>
                </a:solidFill>
                <a:latin typeface="+mn-lt"/>
              </a:defRPr>
            </a:lvl2pPr>
            <a:lvl3pPr marL="914400" indent="0">
              <a:buNone/>
              <a:defRPr sz="1600">
                <a:solidFill>
                  <a:schemeClr val="bg2">
                    <a:lumMod val="75000"/>
                  </a:schemeClr>
                </a:solidFill>
                <a:latin typeface="+mn-lt"/>
              </a:defRPr>
            </a:lvl3pPr>
            <a:lvl4pPr marL="1371600" indent="0">
              <a:buNone/>
              <a:defRPr sz="1600">
                <a:solidFill>
                  <a:schemeClr val="bg2">
                    <a:lumMod val="75000"/>
                  </a:schemeClr>
                </a:solidFill>
                <a:latin typeface="+mn-lt"/>
              </a:defRPr>
            </a:lvl4pPr>
            <a:lvl5pPr marL="1828800" indent="0">
              <a:buNone/>
              <a:defRPr sz="1600">
                <a:solidFill>
                  <a:schemeClr val="bg2">
                    <a:lumMod val="7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Footer Placeholder 2">
            <a:extLst>
              <a:ext uri="{FF2B5EF4-FFF2-40B4-BE49-F238E27FC236}">
                <a16:creationId xmlns:a16="http://schemas.microsoft.com/office/drawing/2014/main" id="{DB69A96E-B20D-CB48-8E2A-EFE0AC81548E}"/>
              </a:ext>
            </a:extLst>
          </p:cNvPr>
          <p:cNvSpPr>
            <a:spLocks noGrp="1"/>
          </p:cNvSpPr>
          <p:nvPr>
            <p:ph type="ftr" sz="quarter" idx="21"/>
          </p:nvPr>
        </p:nvSpPr>
        <p:spPr>
          <a:xfrm>
            <a:off x="4038600" y="6356350"/>
            <a:ext cx="4114800" cy="365125"/>
          </a:xfrm>
        </p:spPr>
        <p:txBody>
          <a:bodyPr/>
          <a:lstStyle>
            <a:lvl1pPr algn="ctr">
              <a:defRPr>
                <a:solidFill>
                  <a:schemeClr val="accent4"/>
                </a:solidFill>
                <a:latin typeface="+mn-lt"/>
              </a:defRPr>
            </a:lvl1pPr>
          </a:lstStyle>
          <a:p>
            <a:r>
              <a:rPr lang="en-US" dirty="0"/>
              <a:t>PITCH DECK</a:t>
            </a:r>
          </a:p>
        </p:txBody>
      </p:sp>
      <p:sp>
        <p:nvSpPr>
          <p:cNvPr id="24" name="Date Placeholder 3">
            <a:extLst>
              <a:ext uri="{FF2B5EF4-FFF2-40B4-BE49-F238E27FC236}">
                <a16:creationId xmlns:a16="http://schemas.microsoft.com/office/drawing/2014/main" id="{3ABA4509-3D86-7348-997A-E8B425B71E4B}"/>
              </a:ext>
            </a:extLst>
          </p:cNvPr>
          <p:cNvSpPr>
            <a:spLocks noGrp="1"/>
          </p:cNvSpPr>
          <p:nvPr>
            <p:ph type="dt" sz="half" idx="23"/>
          </p:nvPr>
        </p:nvSpPr>
        <p:spPr>
          <a:xfrm>
            <a:off x="10285388" y="6356350"/>
            <a:ext cx="1429284" cy="365125"/>
          </a:xfrm>
          <a:prstGeom prst="rect">
            <a:avLst/>
          </a:prstGeom>
        </p:spPr>
        <p:txBody>
          <a:bodyPr anchor="ctr"/>
          <a:lstStyle>
            <a:lvl1pPr algn="r">
              <a:defRPr sz="1200">
                <a:solidFill>
                  <a:schemeClr val="accent4"/>
                </a:solidFill>
                <a:latin typeface="+mn-lt"/>
              </a:defRPr>
            </a:lvl1pPr>
          </a:lstStyle>
          <a:p>
            <a:r>
              <a:rPr lang="en-US" dirty="0"/>
              <a:t>6/15/XX</a:t>
            </a:r>
          </a:p>
        </p:txBody>
      </p:sp>
      <p:sp>
        <p:nvSpPr>
          <p:cNvPr id="26" name="Slide Number Placeholder 5">
            <a:extLst>
              <a:ext uri="{FF2B5EF4-FFF2-40B4-BE49-F238E27FC236}">
                <a16:creationId xmlns:a16="http://schemas.microsoft.com/office/drawing/2014/main" id="{FFE904A6-6E84-974C-AAF1-42BF45859061}"/>
              </a:ext>
            </a:extLst>
          </p:cNvPr>
          <p:cNvSpPr>
            <a:spLocks noGrp="1"/>
          </p:cNvSpPr>
          <p:nvPr>
            <p:ph type="sldNum" sz="quarter" idx="24"/>
          </p:nvPr>
        </p:nvSpPr>
        <p:spPr>
          <a:xfrm>
            <a:off x="492917" y="6356350"/>
            <a:ext cx="1104900" cy="365125"/>
          </a:xfrm>
          <a:prstGeom prst="rect">
            <a:avLst/>
          </a:prstGeom>
        </p:spPr>
        <p:txBody>
          <a:bodyPr lIns="91440" anchor="ctr"/>
          <a:lstStyle>
            <a:lvl1pPr>
              <a:defRPr sz="1200">
                <a:solidFill>
                  <a:schemeClr val="accent4"/>
                </a:solidFill>
                <a:latin typeface="+mn-lt"/>
              </a:defRPr>
            </a:lvl1pPr>
          </a:lstStyle>
          <a:p>
            <a:fld id="{D156BFF5-A11A-234E-A308-E7366A28581C}" type="slidenum">
              <a:rPr lang="en-US" smtClean="0"/>
              <a:pPr/>
              <a:t>‹#›</a:t>
            </a:fld>
            <a:endParaRPr lang="en-US" dirty="0"/>
          </a:p>
        </p:txBody>
      </p:sp>
      <p:sp>
        <p:nvSpPr>
          <p:cNvPr id="41" name="Title 1">
            <a:extLst>
              <a:ext uri="{FF2B5EF4-FFF2-40B4-BE49-F238E27FC236}">
                <a16:creationId xmlns:a16="http://schemas.microsoft.com/office/drawing/2014/main" id="{D3A8E03D-B6D2-2346-B64A-E9A47BD8EDBE}"/>
              </a:ext>
            </a:extLst>
          </p:cNvPr>
          <p:cNvSpPr>
            <a:spLocks noGrp="1"/>
          </p:cNvSpPr>
          <p:nvPr>
            <p:ph type="title"/>
          </p:nvPr>
        </p:nvSpPr>
        <p:spPr>
          <a:xfrm>
            <a:off x="492917" y="365125"/>
            <a:ext cx="11221755" cy="1143645"/>
          </a:xfrm>
        </p:spPr>
        <p:txBody>
          <a:bodyPr>
            <a:normAutofit/>
          </a:bodyPr>
          <a:lstStyle>
            <a:lvl1pPr>
              <a:defRPr sz="5400">
                <a:solidFill>
                  <a:schemeClr val="bg2">
                    <a:lumMod val="75000"/>
                  </a:schemeClr>
                </a:solidFill>
                <a:latin typeface="+mj-lt"/>
              </a:defRPr>
            </a:lvl1pPr>
          </a:lstStyle>
          <a:p>
            <a:r>
              <a:rPr lang="en-US"/>
              <a:t>Click to edit Master title style</a:t>
            </a:r>
            <a:endParaRPr lang="en-US" dirty="0"/>
          </a:p>
        </p:txBody>
      </p:sp>
      <p:sp>
        <p:nvSpPr>
          <p:cNvPr id="42" name="Text Placeholder 16">
            <a:extLst>
              <a:ext uri="{FF2B5EF4-FFF2-40B4-BE49-F238E27FC236}">
                <a16:creationId xmlns:a16="http://schemas.microsoft.com/office/drawing/2014/main" id="{4FBDFEF7-18A4-064F-B6D7-D5FDB16AEB26}"/>
              </a:ext>
            </a:extLst>
          </p:cNvPr>
          <p:cNvSpPr>
            <a:spLocks noGrp="1"/>
          </p:cNvSpPr>
          <p:nvPr>
            <p:ph type="body" sz="quarter" idx="14" hasCustomPrompt="1"/>
          </p:nvPr>
        </p:nvSpPr>
        <p:spPr>
          <a:xfrm>
            <a:off x="492917" y="1261872"/>
            <a:ext cx="11221755" cy="649435"/>
          </a:xfrm>
        </p:spPr>
        <p:txBody>
          <a:bodyPr anchor="ctr" anchorCtr="0">
            <a:normAutofit/>
          </a:bodyPr>
          <a:lstStyle>
            <a:lvl1pPr marL="0" indent="0" algn="l">
              <a:buNone/>
              <a:defRPr sz="2400">
                <a:solidFill>
                  <a:schemeClr val="bg2">
                    <a:lumMod val="75000"/>
                  </a:schemeClr>
                </a:solidFill>
                <a:latin typeface="+mn-lt"/>
              </a:defRPr>
            </a:lvl1pPr>
            <a:lvl2pPr marL="457200" indent="0" algn="ctr">
              <a:buNone/>
              <a:defRPr>
                <a:solidFill>
                  <a:schemeClr val="bg1"/>
                </a:solidFill>
                <a:latin typeface="Avenir Next LT Pro" panose="020B0504020202020204" pitchFamily="34" charset="77"/>
              </a:defRPr>
            </a:lvl2pPr>
            <a:lvl3pPr marL="914400" indent="0" algn="ctr">
              <a:buNone/>
              <a:defRPr>
                <a:solidFill>
                  <a:schemeClr val="bg1"/>
                </a:solidFill>
                <a:latin typeface="Avenir Next LT Pro" panose="020B0504020202020204" pitchFamily="34" charset="77"/>
              </a:defRPr>
            </a:lvl3pPr>
            <a:lvl4pPr marL="1371600" indent="0" algn="ctr">
              <a:buNone/>
              <a:defRPr>
                <a:solidFill>
                  <a:schemeClr val="bg1"/>
                </a:solidFill>
                <a:latin typeface="Avenir Next LT Pro" panose="020B0504020202020204" pitchFamily="34" charset="77"/>
              </a:defRPr>
            </a:lvl4pPr>
            <a:lvl5pPr marL="1828800" indent="0" algn="ctr">
              <a:buNone/>
              <a:defRPr>
                <a:solidFill>
                  <a:schemeClr val="bg1"/>
                </a:solidFill>
                <a:latin typeface="Avenir Next LT Pro" panose="020B0504020202020204" pitchFamily="34" charset="77"/>
              </a:defRPr>
            </a:lvl5pPr>
          </a:lstStyle>
          <a:p>
            <a:pPr lvl="0"/>
            <a:r>
              <a:rPr lang="en-US" dirty="0"/>
              <a:t>Click to edit master text styles</a:t>
            </a:r>
          </a:p>
        </p:txBody>
      </p:sp>
    </p:spTree>
    <p:extLst>
      <p:ext uri="{BB962C8B-B14F-4D97-AF65-F5344CB8AC3E}">
        <p14:creationId xmlns:p14="http://schemas.microsoft.com/office/powerpoint/2010/main" val="1090032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0" name="Content Placeholder 13">
            <a:extLst>
              <a:ext uri="{FF2B5EF4-FFF2-40B4-BE49-F238E27FC236}">
                <a16:creationId xmlns:a16="http://schemas.microsoft.com/office/drawing/2014/main" id="{B40C318E-02CD-4231-855A-9E2585B3357E}"/>
              </a:ext>
            </a:extLst>
          </p:cNvPr>
          <p:cNvSpPr>
            <a:spLocks noGrp="1"/>
          </p:cNvSpPr>
          <p:nvPr>
            <p:ph sz="quarter" idx="26" hasCustomPrompt="1"/>
          </p:nvPr>
        </p:nvSpPr>
        <p:spPr>
          <a:xfrm>
            <a:off x="493776" y="2236861"/>
            <a:ext cx="1278419" cy="892552"/>
          </a:xfrm>
        </p:spPr>
        <p:txBody>
          <a:bodyPr>
            <a:normAutofit/>
          </a:bodyPr>
          <a:lstStyle>
            <a:lvl1pPr marL="0" indent="0">
              <a:lnSpc>
                <a:spcPct val="100000"/>
              </a:lnSpc>
              <a:spcBef>
                <a:spcPts val="600"/>
              </a:spcBef>
              <a:buNone/>
              <a:defRPr sz="5200" b="0">
                <a:solidFill>
                  <a:schemeClr val="bg2">
                    <a:lumMod val="75000"/>
                  </a:schemeClr>
                </a:solidFill>
                <a:latin typeface="+mj-lt"/>
              </a:defRPr>
            </a:lvl1pPr>
            <a:lvl2pPr marL="0" indent="0">
              <a:lnSpc>
                <a:spcPct val="100000"/>
              </a:lnSpc>
              <a:spcBef>
                <a:spcPts val="600"/>
              </a:spcBef>
              <a:buNone/>
              <a:defRPr sz="1600"/>
            </a:lvl2pPr>
          </a:lstStyle>
          <a:p>
            <a:pPr lvl="0"/>
            <a:r>
              <a:rPr lang="en-US" dirty="0"/>
              <a:t>0X</a:t>
            </a:r>
          </a:p>
        </p:txBody>
      </p:sp>
      <p:sp>
        <p:nvSpPr>
          <p:cNvPr id="21" name="Content Placeholder 13">
            <a:extLst>
              <a:ext uri="{FF2B5EF4-FFF2-40B4-BE49-F238E27FC236}">
                <a16:creationId xmlns:a16="http://schemas.microsoft.com/office/drawing/2014/main" id="{B581016C-E2F6-4033-B460-95B989076F4A}"/>
              </a:ext>
            </a:extLst>
          </p:cNvPr>
          <p:cNvSpPr>
            <a:spLocks noGrp="1"/>
          </p:cNvSpPr>
          <p:nvPr>
            <p:ph sz="quarter" idx="27" hasCustomPrompt="1"/>
          </p:nvPr>
        </p:nvSpPr>
        <p:spPr>
          <a:xfrm>
            <a:off x="493776" y="3621024"/>
            <a:ext cx="1278419" cy="892552"/>
          </a:xfrm>
        </p:spPr>
        <p:txBody>
          <a:bodyPr>
            <a:normAutofit/>
          </a:bodyPr>
          <a:lstStyle>
            <a:lvl1pPr marL="0" indent="0">
              <a:lnSpc>
                <a:spcPct val="100000"/>
              </a:lnSpc>
              <a:spcBef>
                <a:spcPts val="600"/>
              </a:spcBef>
              <a:buNone/>
              <a:defRPr sz="5200" b="0">
                <a:solidFill>
                  <a:schemeClr val="bg2">
                    <a:lumMod val="75000"/>
                  </a:schemeClr>
                </a:solidFill>
                <a:latin typeface="+mj-lt"/>
              </a:defRPr>
            </a:lvl1pPr>
            <a:lvl2pPr marL="0" indent="0">
              <a:lnSpc>
                <a:spcPct val="100000"/>
              </a:lnSpc>
              <a:spcBef>
                <a:spcPts val="600"/>
              </a:spcBef>
              <a:buNone/>
              <a:defRPr sz="1600"/>
            </a:lvl2pPr>
          </a:lstStyle>
          <a:p>
            <a:pPr lvl="0"/>
            <a:r>
              <a:rPr lang="en-US" dirty="0"/>
              <a:t>0X</a:t>
            </a:r>
          </a:p>
        </p:txBody>
      </p:sp>
      <p:sp>
        <p:nvSpPr>
          <p:cNvPr id="27" name="Content Placeholder 13">
            <a:extLst>
              <a:ext uri="{FF2B5EF4-FFF2-40B4-BE49-F238E27FC236}">
                <a16:creationId xmlns:a16="http://schemas.microsoft.com/office/drawing/2014/main" id="{8E672417-C677-4098-8C4C-4516A0694036}"/>
              </a:ext>
            </a:extLst>
          </p:cNvPr>
          <p:cNvSpPr>
            <a:spLocks noGrp="1"/>
          </p:cNvSpPr>
          <p:nvPr>
            <p:ph sz="quarter" idx="28" hasCustomPrompt="1"/>
          </p:nvPr>
        </p:nvSpPr>
        <p:spPr>
          <a:xfrm>
            <a:off x="493776" y="5010912"/>
            <a:ext cx="1278419" cy="892552"/>
          </a:xfrm>
        </p:spPr>
        <p:txBody>
          <a:bodyPr>
            <a:normAutofit/>
          </a:bodyPr>
          <a:lstStyle>
            <a:lvl1pPr marL="0" indent="0">
              <a:lnSpc>
                <a:spcPct val="100000"/>
              </a:lnSpc>
              <a:spcBef>
                <a:spcPts val="600"/>
              </a:spcBef>
              <a:buNone/>
              <a:defRPr sz="5200" b="0">
                <a:solidFill>
                  <a:schemeClr val="bg2">
                    <a:lumMod val="75000"/>
                  </a:schemeClr>
                </a:solidFill>
                <a:latin typeface="+mj-lt"/>
              </a:defRPr>
            </a:lvl1pPr>
            <a:lvl2pPr marL="0" indent="0">
              <a:lnSpc>
                <a:spcPct val="100000"/>
              </a:lnSpc>
              <a:spcBef>
                <a:spcPts val="600"/>
              </a:spcBef>
              <a:buNone/>
              <a:defRPr sz="1600"/>
            </a:lvl2pPr>
          </a:lstStyle>
          <a:p>
            <a:pPr lvl="0"/>
            <a:r>
              <a:rPr lang="en-US" dirty="0"/>
              <a:t>0X</a:t>
            </a:r>
          </a:p>
        </p:txBody>
      </p:sp>
      <p:sp>
        <p:nvSpPr>
          <p:cNvPr id="22" name="Text Placeholder 11">
            <a:extLst>
              <a:ext uri="{FF2B5EF4-FFF2-40B4-BE49-F238E27FC236}">
                <a16:creationId xmlns:a16="http://schemas.microsoft.com/office/drawing/2014/main" id="{2962F5FC-D6A2-7649-8188-ABED4BC6141B}"/>
              </a:ext>
            </a:extLst>
          </p:cNvPr>
          <p:cNvSpPr>
            <a:spLocks noGrp="1"/>
          </p:cNvSpPr>
          <p:nvPr>
            <p:ph type="body" sz="quarter" idx="13" hasCustomPrompt="1"/>
          </p:nvPr>
        </p:nvSpPr>
        <p:spPr>
          <a:xfrm>
            <a:off x="2359152" y="4873752"/>
            <a:ext cx="4123475" cy="3314699"/>
          </a:xfrm>
        </p:spPr>
        <p:txBody>
          <a:bodyPr anchor="b" anchorCtr="0">
            <a:noAutofit/>
          </a:bodyPr>
          <a:lstStyle>
            <a:lvl1pPr marL="0" indent="0" algn="r">
              <a:buNone/>
              <a:defRPr sz="38000">
                <a:solidFill>
                  <a:schemeClr val="accent3">
                    <a:lumMod val="40000"/>
                    <a:lumOff val="60000"/>
                    <a:alpha val="15000"/>
                  </a:schemeClr>
                </a:solidFill>
                <a:latin typeface="+mj-lt"/>
              </a:defRPr>
            </a:lvl1pPr>
            <a:lvl2pPr marL="457200" indent="0" algn="r">
              <a:buNone/>
              <a:defRPr sz="38000">
                <a:solidFill>
                  <a:schemeClr val="accent3">
                    <a:lumMod val="40000"/>
                    <a:lumOff val="60000"/>
                    <a:alpha val="15000"/>
                  </a:schemeClr>
                </a:solidFill>
                <a:latin typeface="+mj-lt"/>
              </a:defRPr>
            </a:lvl2pPr>
            <a:lvl3pPr marL="914400" indent="0" algn="r">
              <a:buNone/>
              <a:defRPr sz="38000">
                <a:solidFill>
                  <a:schemeClr val="accent3">
                    <a:lumMod val="40000"/>
                    <a:lumOff val="60000"/>
                    <a:alpha val="15000"/>
                  </a:schemeClr>
                </a:solidFill>
                <a:latin typeface="+mj-lt"/>
              </a:defRPr>
            </a:lvl3pPr>
            <a:lvl4pPr marL="1371600" indent="0" algn="r">
              <a:buNone/>
              <a:defRPr sz="38000">
                <a:solidFill>
                  <a:schemeClr val="accent3">
                    <a:lumMod val="40000"/>
                    <a:lumOff val="60000"/>
                    <a:alpha val="15000"/>
                  </a:schemeClr>
                </a:solidFill>
                <a:latin typeface="+mj-lt"/>
              </a:defRPr>
            </a:lvl4pPr>
            <a:lvl5pPr marL="1828800" indent="0" algn="r">
              <a:buNone/>
              <a:defRPr sz="38000">
                <a:solidFill>
                  <a:schemeClr val="accent3">
                    <a:lumMod val="40000"/>
                    <a:lumOff val="60000"/>
                    <a:alpha val="15000"/>
                  </a:schemeClr>
                </a:solidFill>
                <a:latin typeface="+mj-lt"/>
              </a:defRPr>
            </a:lvl5pPr>
          </a:lstStyle>
          <a:p>
            <a:pPr lvl="0"/>
            <a:r>
              <a:rPr lang="en-US" dirty="0"/>
              <a:t>$</a:t>
            </a:r>
          </a:p>
        </p:txBody>
      </p:sp>
      <p:sp>
        <p:nvSpPr>
          <p:cNvPr id="14" name="Content Placeholder 13">
            <a:extLst>
              <a:ext uri="{FF2B5EF4-FFF2-40B4-BE49-F238E27FC236}">
                <a16:creationId xmlns:a16="http://schemas.microsoft.com/office/drawing/2014/main" id="{5DCE995A-F8D0-1445-A45D-6892D56C71AE}"/>
              </a:ext>
            </a:extLst>
          </p:cNvPr>
          <p:cNvSpPr>
            <a:spLocks noGrp="1"/>
          </p:cNvSpPr>
          <p:nvPr>
            <p:ph sz="quarter" idx="12"/>
          </p:nvPr>
        </p:nvSpPr>
        <p:spPr>
          <a:xfrm>
            <a:off x="1837944" y="2331957"/>
            <a:ext cx="3895868" cy="661720"/>
          </a:xfrm>
        </p:spPr>
        <p:txBody>
          <a:bodyPr>
            <a:normAutofit/>
          </a:bodyPr>
          <a:lstStyle>
            <a:lvl1pPr marL="0" indent="0">
              <a:lnSpc>
                <a:spcPct val="100000"/>
              </a:lnSpc>
              <a:spcBef>
                <a:spcPts val="600"/>
              </a:spcBef>
              <a:buNone/>
              <a:defRPr sz="1600" b="1">
                <a:solidFill>
                  <a:schemeClr val="bg2">
                    <a:lumMod val="75000"/>
                  </a:schemeClr>
                </a:solidFill>
              </a:defRPr>
            </a:lvl1pPr>
            <a:lvl2pPr marL="0" indent="0">
              <a:lnSpc>
                <a:spcPct val="100000"/>
              </a:lnSpc>
              <a:spcBef>
                <a:spcPts val="600"/>
              </a:spcBef>
              <a:buNone/>
              <a:defRPr sz="1600">
                <a:solidFill>
                  <a:schemeClr val="bg2">
                    <a:lumMod val="75000"/>
                  </a:schemeClr>
                </a:solidFill>
              </a:defRPr>
            </a:lvl2pPr>
          </a:lstStyle>
          <a:p>
            <a:pPr lvl="0"/>
            <a:r>
              <a:rPr lang="en-US"/>
              <a:t>Click to edit Master text styles</a:t>
            </a:r>
          </a:p>
          <a:p>
            <a:pPr lvl="1"/>
            <a:r>
              <a:rPr lang="en-US"/>
              <a:t>Second level</a:t>
            </a:r>
          </a:p>
        </p:txBody>
      </p:sp>
      <p:sp>
        <p:nvSpPr>
          <p:cNvPr id="18" name="Content Placeholder 13">
            <a:extLst>
              <a:ext uri="{FF2B5EF4-FFF2-40B4-BE49-F238E27FC236}">
                <a16:creationId xmlns:a16="http://schemas.microsoft.com/office/drawing/2014/main" id="{2603796F-6D80-4E24-B830-B73D8DB4B61A}"/>
              </a:ext>
            </a:extLst>
          </p:cNvPr>
          <p:cNvSpPr>
            <a:spLocks noGrp="1"/>
          </p:cNvSpPr>
          <p:nvPr>
            <p:ph sz="quarter" idx="24"/>
          </p:nvPr>
        </p:nvSpPr>
        <p:spPr>
          <a:xfrm>
            <a:off x="1837944" y="3716120"/>
            <a:ext cx="3895868" cy="661720"/>
          </a:xfrm>
        </p:spPr>
        <p:txBody>
          <a:bodyPr>
            <a:normAutofit/>
          </a:bodyPr>
          <a:lstStyle>
            <a:lvl1pPr marL="0" indent="0">
              <a:lnSpc>
                <a:spcPct val="100000"/>
              </a:lnSpc>
              <a:spcBef>
                <a:spcPts val="600"/>
              </a:spcBef>
              <a:buNone/>
              <a:defRPr sz="1600" b="1">
                <a:solidFill>
                  <a:schemeClr val="bg2">
                    <a:lumMod val="75000"/>
                  </a:schemeClr>
                </a:solidFill>
              </a:defRPr>
            </a:lvl1pPr>
            <a:lvl2pPr marL="0" indent="0">
              <a:lnSpc>
                <a:spcPct val="100000"/>
              </a:lnSpc>
              <a:spcBef>
                <a:spcPts val="600"/>
              </a:spcBef>
              <a:buNone/>
              <a:defRPr sz="1600">
                <a:solidFill>
                  <a:schemeClr val="bg2">
                    <a:lumMod val="75000"/>
                  </a:schemeClr>
                </a:solidFill>
              </a:defRPr>
            </a:lvl2pPr>
          </a:lstStyle>
          <a:p>
            <a:pPr lvl="0"/>
            <a:r>
              <a:rPr lang="en-US"/>
              <a:t>Click to edit Master text styles</a:t>
            </a:r>
          </a:p>
          <a:p>
            <a:pPr lvl="1"/>
            <a:r>
              <a:rPr lang="en-US"/>
              <a:t>Second level</a:t>
            </a:r>
          </a:p>
        </p:txBody>
      </p:sp>
      <p:sp>
        <p:nvSpPr>
          <p:cNvPr id="19" name="Content Placeholder 13">
            <a:extLst>
              <a:ext uri="{FF2B5EF4-FFF2-40B4-BE49-F238E27FC236}">
                <a16:creationId xmlns:a16="http://schemas.microsoft.com/office/drawing/2014/main" id="{A54CA726-0316-40AD-B560-E6E7F3D03A01}"/>
              </a:ext>
            </a:extLst>
          </p:cNvPr>
          <p:cNvSpPr>
            <a:spLocks noGrp="1"/>
          </p:cNvSpPr>
          <p:nvPr>
            <p:ph sz="quarter" idx="25"/>
          </p:nvPr>
        </p:nvSpPr>
        <p:spPr>
          <a:xfrm>
            <a:off x="1837944" y="5106008"/>
            <a:ext cx="3895868" cy="661720"/>
          </a:xfrm>
        </p:spPr>
        <p:txBody>
          <a:bodyPr>
            <a:normAutofit/>
          </a:bodyPr>
          <a:lstStyle>
            <a:lvl1pPr marL="0" indent="0">
              <a:lnSpc>
                <a:spcPct val="100000"/>
              </a:lnSpc>
              <a:spcBef>
                <a:spcPts val="600"/>
              </a:spcBef>
              <a:buNone/>
              <a:defRPr sz="1600" b="1">
                <a:solidFill>
                  <a:schemeClr val="bg2">
                    <a:lumMod val="75000"/>
                  </a:schemeClr>
                </a:solidFill>
              </a:defRPr>
            </a:lvl1pPr>
            <a:lvl2pPr marL="0" indent="0">
              <a:lnSpc>
                <a:spcPct val="100000"/>
              </a:lnSpc>
              <a:spcBef>
                <a:spcPts val="600"/>
              </a:spcBef>
              <a:buNone/>
              <a:defRPr sz="1600">
                <a:solidFill>
                  <a:schemeClr val="bg2">
                    <a:lumMod val="75000"/>
                  </a:schemeClr>
                </a:solidFill>
              </a:defRPr>
            </a:lvl2pPr>
          </a:lstStyle>
          <a:p>
            <a:pPr lvl="0"/>
            <a:r>
              <a:rPr lang="en-US"/>
              <a:t>Click to edit Master text styles</a:t>
            </a:r>
          </a:p>
          <a:p>
            <a:pPr lvl="1"/>
            <a:r>
              <a:rPr lang="en-US"/>
              <a:t>Second level</a:t>
            </a:r>
          </a:p>
        </p:txBody>
      </p:sp>
      <p:sp>
        <p:nvSpPr>
          <p:cNvPr id="10" name="Picture Placeholder 9">
            <a:extLst>
              <a:ext uri="{FF2B5EF4-FFF2-40B4-BE49-F238E27FC236}">
                <a16:creationId xmlns:a16="http://schemas.microsoft.com/office/drawing/2014/main" id="{4F988B55-7C73-F740-AAF7-547259C1D4BC}"/>
              </a:ext>
            </a:extLst>
          </p:cNvPr>
          <p:cNvSpPr>
            <a:spLocks noGrp="1"/>
          </p:cNvSpPr>
          <p:nvPr>
            <p:ph type="pic" sz="quarter" idx="11"/>
          </p:nvPr>
        </p:nvSpPr>
        <p:spPr>
          <a:xfrm>
            <a:off x="6112812" y="1728778"/>
            <a:ext cx="6079187" cy="5129222"/>
          </a:xfrm>
        </p:spPr>
        <p:txBody>
          <a:bodyPr/>
          <a:lstStyle/>
          <a:p>
            <a:r>
              <a:rPr lang="en-US"/>
              <a:t>Click icon to add picture</a:t>
            </a:r>
            <a:endParaRPr lang="en-US" dirty="0"/>
          </a:p>
        </p:txBody>
      </p:sp>
      <p:sp>
        <p:nvSpPr>
          <p:cNvPr id="6" name="Rectangle 5">
            <a:extLst>
              <a:ext uri="{FF2B5EF4-FFF2-40B4-BE49-F238E27FC236}">
                <a16:creationId xmlns:a16="http://schemas.microsoft.com/office/drawing/2014/main" id="{4B0130D5-C286-8343-8017-5225BAF808C1}"/>
              </a:ext>
            </a:extLst>
          </p:cNvPr>
          <p:cNvSpPr/>
          <p:nvPr userDrawn="1"/>
        </p:nvSpPr>
        <p:spPr>
          <a:xfrm>
            <a:off x="0" y="2477"/>
            <a:ext cx="12191999" cy="17287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ooter Placeholder 2">
            <a:extLst>
              <a:ext uri="{FF2B5EF4-FFF2-40B4-BE49-F238E27FC236}">
                <a16:creationId xmlns:a16="http://schemas.microsoft.com/office/drawing/2014/main" id="{33F983ED-51BD-8243-A6D7-C504110FB55C}"/>
              </a:ext>
            </a:extLst>
          </p:cNvPr>
          <p:cNvSpPr>
            <a:spLocks noGrp="1"/>
          </p:cNvSpPr>
          <p:nvPr>
            <p:ph type="ftr" sz="quarter" idx="21"/>
          </p:nvPr>
        </p:nvSpPr>
        <p:spPr>
          <a:xfrm>
            <a:off x="2621591" y="6356350"/>
            <a:ext cx="3126096" cy="365125"/>
          </a:xfrm>
        </p:spPr>
        <p:txBody>
          <a:bodyPr/>
          <a:lstStyle>
            <a:lvl1pPr algn="r">
              <a:defRPr>
                <a:solidFill>
                  <a:schemeClr val="accent4"/>
                </a:solidFill>
                <a:latin typeface="+mn-lt"/>
              </a:defRPr>
            </a:lvl1pPr>
          </a:lstStyle>
          <a:p>
            <a:r>
              <a:rPr lang="en-US" dirty="0"/>
              <a:t>PITCH DECK</a:t>
            </a:r>
          </a:p>
        </p:txBody>
      </p:sp>
      <p:sp>
        <p:nvSpPr>
          <p:cNvPr id="24" name="Date Placeholder 3">
            <a:extLst>
              <a:ext uri="{FF2B5EF4-FFF2-40B4-BE49-F238E27FC236}">
                <a16:creationId xmlns:a16="http://schemas.microsoft.com/office/drawing/2014/main" id="{1A02D31A-236E-B349-AB3A-C908073D9DAB}"/>
              </a:ext>
            </a:extLst>
          </p:cNvPr>
          <p:cNvSpPr>
            <a:spLocks noGrp="1"/>
          </p:cNvSpPr>
          <p:nvPr>
            <p:ph type="dt" sz="half" idx="23"/>
          </p:nvPr>
        </p:nvSpPr>
        <p:spPr>
          <a:xfrm>
            <a:off x="10346790" y="6356350"/>
            <a:ext cx="1352293" cy="365125"/>
          </a:xfrm>
          <a:prstGeom prst="rect">
            <a:avLst/>
          </a:prstGeom>
        </p:spPr>
        <p:txBody>
          <a:bodyPr anchor="ctr"/>
          <a:lstStyle>
            <a:lvl1pPr algn="r">
              <a:defRPr sz="1200">
                <a:solidFill>
                  <a:schemeClr val="bg1"/>
                </a:solidFill>
                <a:latin typeface="+mn-lt"/>
              </a:defRPr>
            </a:lvl1pPr>
          </a:lstStyle>
          <a:p>
            <a:r>
              <a:rPr lang="en-US" dirty="0"/>
              <a:t>6/15/XX</a:t>
            </a:r>
          </a:p>
        </p:txBody>
      </p:sp>
      <p:sp>
        <p:nvSpPr>
          <p:cNvPr id="25" name="Slide Number Placeholder 5">
            <a:extLst>
              <a:ext uri="{FF2B5EF4-FFF2-40B4-BE49-F238E27FC236}">
                <a16:creationId xmlns:a16="http://schemas.microsoft.com/office/drawing/2014/main" id="{18069678-06F6-1A4D-888A-367029ED3D62}"/>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accent4"/>
                </a:solidFill>
                <a:latin typeface="+mn-lt"/>
              </a:defRPr>
            </a:lvl1pPr>
          </a:lstStyle>
          <a:p>
            <a:fld id="{D156BFF5-A11A-234E-A308-E7366A28581C}" type="slidenum">
              <a:rPr lang="en-US" smtClean="0"/>
              <a:pPr/>
              <a:t>‹#›</a:t>
            </a:fld>
            <a:endParaRPr lang="en-US" dirty="0"/>
          </a:p>
        </p:txBody>
      </p:sp>
      <p:sp>
        <p:nvSpPr>
          <p:cNvPr id="26" name="Title 1">
            <a:extLst>
              <a:ext uri="{FF2B5EF4-FFF2-40B4-BE49-F238E27FC236}">
                <a16:creationId xmlns:a16="http://schemas.microsoft.com/office/drawing/2014/main" id="{C731EB5E-9894-5944-9BB4-C43DAD108F87}"/>
              </a:ext>
            </a:extLst>
          </p:cNvPr>
          <p:cNvSpPr>
            <a:spLocks noGrp="1"/>
          </p:cNvSpPr>
          <p:nvPr>
            <p:ph type="title"/>
          </p:nvPr>
        </p:nvSpPr>
        <p:spPr>
          <a:xfrm>
            <a:off x="492916" y="54864"/>
            <a:ext cx="11320272" cy="1673352"/>
          </a:xfrm>
        </p:spPr>
        <p:txBody>
          <a:bodyPr>
            <a:normAutofit/>
          </a:bodyPr>
          <a:lstStyle>
            <a:lvl1pPr>
              <a:defRPr sz="54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4F988B55-7C73-F740-AAF7-547259C1D4BC}"/>
              </a:ext>
            </a:extLst>
          </p:cNvPr>
          <p:cNvSpPr>
            <a:spLocks noGrp="1"/>
          </p:cNvSpPr>
          <p:nvPr>
            <p:ph type="pic" sz="quarter" idx="11"/>
          </p:nvPr>
        </p:nvSpPr>
        <p:spPr>
          <a:xfrm>
            <a:off x="6092952" y="0"/>
            <a:ext cx="6099048" cy="5148634"/>
          </a:xfrm>
        </p:spPr>
        <p:txBody>
          <a:bodyPr/>
          <a:lstStyle>
            <a:lvl1pPr>
              <a:defRPr>
                <a:latin typeface="+mn-lt"/>
              </a:defRPr>
            </a:lvl1pPr>
          </a:lstStyle>
          <a:p>
            <a:r>
              <a:rPr lang="en-US"/>
              <a:t>Click icon to add picture</a:t>
            </a:r>
            <a:endParaRPr lang="en-US" dirty="0"/>
          </a:p>
        </p:txBody>
      </p:sp>
      <p:sp>
        <p:nvSpPr>
          <p:cNvPr id="6" name="Rectangle 5">
            <a:extLst>
              <a:ext uri="{FF2B5EF4-FFF2-40B4-BE49-F238E27FC236}">
                <a16:creationId xmlns:a16="http://schemas.microsoft.com/office/drawing/2014/main" id="{4B0130D5-C286-8343-8017-5225BAF808C1}"/>
              </a:ext>
            </a:extLst>
          </p:cNvPr>
          <p:cNvSpPr/>
          <p:nvPr userDrawn="1"/>
        </p:nvSpPr>
        <p:spPr>
          <a:xfrm>
            <a:off x="6092952" y="5129225"/>
            <a:ext cx="6099048" cy="17287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13">
            <a:extLst>
              <a:ext uri="{FF2B5EF4-FFF2-40B4-BE49-F238E27FC236}">
                <a16:creationId xmlns:a16="http://schemas.microsoft.com/office/drawing/2014/main" id="{5DCE995A-F8D0-1445-A45D-6892D56C71AE}"/>
              </a:ext>
            </a:extLst>
          </p:cNvPr>
          <p:cNvSpPr>
            <a:spLocks noGrp="1"/>
          </p:cNvSpPr>
          <p:nvPr>
            <p:ph sz="quarter" idx="12"/>
          </p:nvPr>
        </p:nvSpPr>
        <p:spPr>
          <a:xfrm>
            <a:off x="492918" y="571500"/>
            <a:ext cx="5107118" cy="556329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Footer Placeholder 2">
            <a:extLst>
              <a:ext uri="{FF2B5EF4-FFF2-40B4-BE49-F238E27FC236}">
                <a16:creationId xmlns:a16="http://schemas.microsoft.com/office/drawing/2014/main" id="{33F983ED-51BD-8243-A6D7-C504110FB55C}"/>
              </a:ext>
            </a:extLst>
          </p:cNvPr>
          <p:cNvSpPr>
            <a:spLocks noGrp="1"/>
          </p:cNvSpPr>
          <p:nvPr>
            <p:ph type="ftr" sz="quarter" idx="21"/>
          </p:nvPr>
        </p:nvSpPr>
        <p:spPr>
          <a:xfrm>
            <a:off x="2621591" y="6356350"/>
            <a:ext cx="2978444" cy="365125"/>
          </a:xfrm>
        </p:spPr>
        <p:txBody>
          <a:bodyPr/>
          <a:lstStyle>
            <a:lvl1pPr algn="r">
              <a:defRPr>
                <a:solidFill>
                  <a:schemeClr val="accent4"/>
                </a:solidFill>
                <a:latin typeface="+mn-lt"/>
              </a:defRPr>
            </a:lvl1pPr>
          </a:lstStyle>
          <a:p>
            <a:r>
              <a:rPr lang="en-US" dirty="0"/>
              <a:t>PITCH DECK</a:t>
            </a:r>
          </a:p>
        </p:txBody>
      </p:sp>
      <p:sp>
        <p:nvSpPr>
          <p:cNvPr id="24" name="Date Placeholder 3">
            <a:extLst>
              <a:ext uri="{FF2B5EF4-FFF2-40B4-BE49-F238E27FC236}">
                <a16:creationId xmlns:a16="http://schemas.microsoft.com/office/drawing/2014/main" id="{1A02D31A-236E-B349-AB3A-C908073D9DAB}"/>
              </a:ext>
            </a:extLst>
          </p:cNvPr>
          <p:cNvSpPr>
            <a:spLocks noGrp="1"/>
          </p:cNvSpPr>
          <p:nvPr>
            <p:ph type="dt" sz="half" idx="23"/>
          </p:nvPr>
        </p:nvSpPr>
        <p:spPr>
          <a:xfrm>
            <a:off x="10346790" y="6356350"/>
            <a:ext cx="1367882" cy="365125"/>
          </a:xfrm>
          <a:prstGeom prst="rect">
            <a:avLst/>
          </a:prstGeom>
        </p:spPr>
        <p:txBody>
          <a:bodyPr anchor="ctr"/>
          <a:lstStyle>
            <a:lvl1pPr algn="r">
              <a:defRPr sz="1200">
                <a:solidFill>
                  <a:schemeClr val="bg1"/>
                </a:solidFill>
                <a:latin typeface="+mn-lt"/>
              </a:defRPr>
            </a:lvl1pPr>
          </a:lstStyle>
          <a:p>
            <a:r>
              <a:rPr lang="en-US" dirty="0"/>
              <a:t>6/15/XX</a:t>
            </a:r>
          </a:p>
        </p:txBody>
      </p:sp>
      <p:sp>
        <p:nvSpPr>
          <p:cNvPr id="26" name="Title 1">
            <a:extLst>
              <a:ext uri="{FF2B5EF4-FFF2-40B4-BE49-F238E27FC236}">
                <a16:creationId xmlns:a16="http://schemas.microsoft.com/office/drawing/2014/main" id="{C731EB5E-9894-5944-9BB4-C43DAD108F87}"/>
              </a:ext>
            </a:extLst>
          </p:cNvPr>
          <p:cNvSpPr>
            <a:spLocks noGrp="1"/>
          </p:cNvSpPr>
          <p:nvPr>
            <p:ph type="title"/>
          </p:nvPr>
        </p:nvSpPr>
        <p:spPr>
          <a:xfrm>
            <a:off x="6585869" y="5444373"/>
            <a:ext cx="4920583" cy="1143645"/>
          </a:xfrm>
        </p:spPr>
        <p:txBody>
          <a:bodyPr>
            <a:normAutofit/>
          </a:bodyPr>
          <a:lstStyle>
            <a:lvl1pPr>
              <a:defRPr sz="5400">
                <a:solidFill>
                  <a:schemeClr val="bg1"/>
                </a:solidFill>
                <a:latin typeface="+mj-lt"/>
              </a:defRPr>
            </a:lvl1pPr>
          </a:lstStyle>
          <a:p>
            <a:r>
              <a:rPr lang="en-US"/>
              <a:t>Click to edit Master title style</a:t>
            </a:r>
            <a:endParaRPr lang="en-US" dirty="0"/>
          </a:p>
        </p:txBody>
      </p:sp>
      <p:sp>
        <p:nvSpPr>
          <p:cNvPr id="28" name="Slide Number Placeholder 5">
            <a:extLst>
              <a:ext uri="{FF2B5EF4-FFF2-40B4-BE49-F238E27FC236}">
                <a16:creationId xmlns:a16="http://schemas.microsoft.com/office/drawing/2014/main" id="{666C3E51-41CC-A742-805A-C58485A764BF}"/>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accent4"/>
                </a:solidFill>
                <a:latin typeface="+mn-lt"/>
              </a:defRPr>
            </a:lvl1pPr>
          </a:lstStyle>
          <a:p>
            <a:fld id="{D156BFF5-A11A-234E-A308-E7366A28581C}" type="slidenum">
              <a:rPr lang="en-US" smtClean="0"/>
              <a:pPr/>
              <a:t>‹#›</a:t>
            </a:fld>
            <a:endParaRPr lang="en-US" dirty="0"/>
          </a:p>
        </p:txBody>
      </p:sp>
    </p:spTree>
    <p:extLst>
      <p:ext uri="{BB962C8B-B14F-4D97-AF65-F5344CB8AC3E}">
        <p14:creationId xmlns:p14="http://schemas.microsoft.com/office/powerpoint/2010/main" val="4292237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Tex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4CFD71-0872-634C-A6AF-7F54FDCEFA8E}"/>
              </a:ext>
            </a:extLst>
          </p:cNvPr>
          <p:cNvSpPr>
            <a:spLocks noGrp="1"/>
          </p:cNvSpPr>
          <p:nvPr>
            <p:ph sz="quarter" idx="15"/>
          </p:nvPr>
        </p:nvSpPr>
        <p:spPr>
          <a:xfrm>
            <a:off x="3567949" y="3511296"/>
            <a:ext cx="2496312" cy="2153458"/>
          </a:xfrm>
        </p:spPr>
        <p:txBody>
          <a:bodyPr>
            <a:noAutofit/>
          </a:bodyPr>
          <a:lstStyle>
            <a:lvl1pPr marL="0" indent="0">
              <a:buNone/>
              <a:defRPr sz="1600" b="1">
                <a:solidFill>
                  <a:schemeClr val="bg2">
                    <a:lumMod val="75000"/>
                  </a:schemeClr>
                </a:solidFill>
                <a:latin typeface="+mn-lt"/>
              </a:defRPr>
            </a:lvl1pPr>
            <a:lvl2pPr marL="0" indent="0">
              <a:lnSpc>
                <a:spcPct val="100000"/>
              </a:lnSpc>
              <a:spcBef>
                <a:spcPts val="600"/>
              </a:spcBef>
              <a:buNone/>
              <a:defRPr sz="1600">
                <a:solidFill>
                  <a:schemeClr val="bg2">
                    <a:lumMod val="75000"/>
                  </a:schemeClr>
                </a:solidFill>
                <a:latin typeface="+mn-lt"/>
              </a:defRPr>
            </a:lvl2pPr>
            <a:lvl3pPr marL="914400" indent="0">
              <a:buNone/>
              <a:defRPr sz="1600">
                <a:solidFill>
                  <a:schemeClr val="bg2">
                    <a:lumMod val="75000"/>
                  </a:schemeClr>
                </a:solidFill>
                <a:latin typeface="+mn-lt"/>
              </a:defRPr>
            </a:lvl3pPr>
            <a:lvl4pPr marL="1371600" indent="0">
              <a:buNone/>
              <a:defRPr sz="1600">
                <a:solidFill>
                  <a:schemeClr val="bg2">
                    <a:lumMod val="75000"/>
                  </a:schemeClr>
                </a:solidFill>
                <a:latin typeface="+mn-lt"/>
              </a:defRPr>
            </a:lvl4pPr>
            <a:lvl5pPr marL="1828800" indent="0">
              <a:buNone/>
              <a:defRPr sz="1600">
                <a:solidFill>
                  <a:schemeClr val="bg2">
                    <a:lumMod val="75000"/>
                  </a:schemeClr>
                </a:solidFill>
                <a:latin typeface="+mn-lt"/>
              </a:defRPr>
            </a:lvl5pPr>
          </a:lstStyle>
          <a:p>
            <a:pPr lvl="0"/>
            <a:r>
              <a:rPr lang="en-US"/>
              <a:t>Click to edit Master text styles</a:t>
            </a:r>
          </a:p>
          <a:p>
            <a:pPr lvl="1"/>
            <a:r>
              <a:rPr lang="en-US"/>
              <a:t>Second level</a:t>
            </a:r>
          </a:p>
        </p:txBody>
      </p:sp>
      <p:sp>
        <p:nvSpPr>
          <p:cNvPr id="15" name="Content Placeholder 3">
            <a:extLst>
              <a:ext uri="{FF2B5EF4-FFF2-40B4-BE49-F238E27FC236}">
                <a16:creationId xmlns:a16="http://schemas.microsoft.com/office/drawing/2014/main" id="{4F6EC6B9-0C18-4FFF-B4F8-1ACEDDD207AB}"/>
              </a:ext>
            </a:extLst>
          </p:cNvPr>
          <p:cNvSpPr>
            <a:spLocks noGrp="1"/>
          </p:cNvSpPr>
          <p:nvPr>
            <p:ph sz="quarter" idx="25"/>
          </p:nvPr>
        </p:nvSpPr>
        <p:spPr>
          <a:xfrm>
            <a:off x="6453894" y="3511296"/>
            <a:ext cx="2615184" cy="2153458"/>
          </a:xfrm>
        </p:spPr>
        <p:txBody>
          <a:bodyPr>
            <a:noAutofit/>
          </a:bodyPr>
          <a:lstStyle>
            <a:lvl1pPr marL="0" indent="0">
              <a:buNone/>
              <a:defRPr sz="1600" b="1">
                <a:solidFill>
                  <a:schemeClr val="bg2">
                    <a:lumMod val="75000"/>
                  </a:schemeClr>
                </a:solidFill>
                <a:latin typeface="+mn-lt"/>
              </a:defRPr>
            </a:lvl1pPr>
            <a:lvl2pPr marL="0" indent="0">
              <a:lnSpc>
                <a:spcPct val="100000"/>
              </a:lnSpc>
              <a:spcBef>
                <a:spcPts val="600"/>
              </a:spcBef>
              <a:buNone/>
              <a:defRPr sz="1600">
                <a:solidFill>
                  <a:schemeClr val="bg2">
                    <a:lumMod val="75000"/>
                  </a:schemeClr>
                </a:solidFill>
                <a:latin typeface="+mn-lt"/>
              </a:defRPr>
            </a:lvl2pPr>
            <a:lvl3pPr marL="914400" indent="0">
              <a:buNone/>
              <a:defRPr sz="1600">
                <a:solidFill>
                  <a:schemeClr val="bg2">
                    <a:lumMod val="75000"/>
                  </a:schemeClr>
                </a:solidFill>
                <a:latin typeface="+mn-lt"/>
              </a:defRPr>
            </a:lvl3pPr>
            <a:lvl4pPr marL="1371600" indent="0">
              <a:buNone/>
              <a:defRPr sz="1600">
                <a:solidFill>
                  <a:schemeClr val="bg2">
                    <a:lumMod val="75000"/>
                  </a:schemeClr>
                </a:solidFill>
                <a:latin typeface="+mn-lt"/>
              </a:defRPr>
            </a:lvl4pPr>
            <a:lvl5pPr marL="1828800" indent="0">
              <a:buNone/>
              <a:defRPr sz="1600">
                <a:solidFill>
                  <a:schemeClr val="bg2">
                    <a:lumMod val="75000"/>
                  </a:schemeClr>
                </a:solidFill>
                <a:latin typeface="+mn-lt"/>
              </a:defRPr>
            </a:lvl5pPr>
          </a:lstStyle>
          <a:p>
            <a:pPr lvl="0"/>
            <a:r>
              <a:rPr lang="en-US"/>
              <a:t>Click to edit Master text styles</a:t>
            </a:r>
          </a:p>
          <a:p>
            <a:pPr lvl="1"/>
            <a:r>
              <a:rPr lang="en-US"/>
              <a:t>Second level</a:t>
            </a:r>
          </a:p>
        </p:txBody>
      </p:sp>
      <p:sp>
        <p:nvSpPr>
          <p:cNvPr id="16" name="Content Placeholder 3">
            <a:extLst>
              <a:ext uri="{FF2B5EF4-FFF2-40B4-BE49-F238E27FC236}">
                <a16:creationId xmlns:a16="http://schemas.microsoft.com/office/drawing/2014/main" id="{A6FEBE89-93F7-4338-9ECA-FE802D71979D}"/>
              </a:ext>
            </a:extLst>
          </p:cNvPr>
          <p:cNvSpPr>
            <a:spLocks noGrp="1"/>
          </p:cNvSpPr>
          <p:nvPr>
            <p:ph sz="quarter" idx="26"/>
          </p:nvPr>
        </p:nvSpPr>
        <p:spPr>
          <a:xfrm>
            <a:off x="9462038" y="3511296"/>
            <a:ext cx="2048256" cy="2153458"/>
          </a:xfrm>
        </p:spPr>
        <p:txBody>
          <a:bodyPr>
            <a:noAutofit/>
          </a:bodyPr>
          <a:lstStyle>
            <a:lvl1pPr marL="0" indent="0">
              <a:buNone/>
              <a:defRPr sz="1600" b="1">
                <a:solidFill>
                  <a:schemeClr val="bg2">
                    <a:lumMod val="75000"/>
                  </a:schemeClr>
                </a:solidFill>
                <a:latin typeface="+mn-lt"/>
              </a:defRPr>
            </a:lvl1pPr>
            <a:lvl2pPr marL="0" indent="0">
              <a:lnSpc>
                <a:spcPct val="100000"/>
              </a:lnSpc>
              <a:spcBef>
                <a:spcPts val="600"/>
              </a:spcBef>
              <a:buNone/>
              <a:defRPr sz="1600">
                <a:solidFill>
                  <a:schemeClr val="bg2">
                    <a:lumMod val="75000"/>
                  </a:schemeClr>
                </a:solidFill>
                <a:latin typeface="+mn-lt"/>
              </a:defRPr>
            </a:lvl2pPr>
            <a:lvl3pPr marL="914400" indent="0">
              <a:buNone/>
              <a:defRPr sz="1600">
                <a:solidFill>
                  <a:schemeClr val="bg2">
                    <a:lumMod val="75000"/>
                  </a:schemeClr>
                </a:solidFill>
                <a:latin typeface="+mn-lt"/>
              </a:defRPr>
            </a:lvl3pPr>
            <a:lvl4pPr marL="1371600" indent="0">
              <a:buNone/>
              <a:defRPr sz="1600">
                <a:solidFill>
                  <a:schemeClr val="bg2">
                    <a:lumMod val="75000"/>
                  </a:schemeClr>
                </a:solidFill>
                <a:latin typeface="+mn-lt"/>
              </a:defRPr>
            </a:lvl4pPr>
            <a:lvl5pPr marL="1828800" indent="0">
              <a:buNone/>
              <a:defRPr sz="1600">
                <a:solidFill>
                  <a:schemeClr val="bg2">
                    <a:lumMod val="75000"/>
                  </a:schemeClr>
                </a:solidFill>
                <a:latin typeface="+mn-lt"/>
              </a:defRPr>
            </a:lvl5pPr>
          </a:lstStyle>
          <a:p>
            <a:pPr lvl="0"/>
            <a:r>
              <a:rPr lang="en-US"/>
              <a:t>Click to edit Master text styles</a:t>
            </a:r>
          </a:p>
          <a:p>
            <a:pPr lvl="1"/>
            <a:r>
              <a:rPr lang="en-US"/>
              <a:t>Second level</a:t>
            </a:r>
          </a:p>
        </p:txBody>
      </p:sp>
      <p:sp>
        <p:nvSpPr>
          <p:cNvPr id="5" name="Picture Placeholder 4">
            <a:extLst>
              <a:ext uri="{FF2B5EF4-FFF2-40B4-BE49-F238E27FC236}">
                <a16:creationId xmlns:a16="http://schemas.microsoft.com/office/drawing/2014/main" id="{D8571E88-3094-421E-8A4A-03A36D2D24F9}"/>
              </a:ext>
            </a:extLst>
          </p:cNvPr>
          <p:cNvSpPr>
            <a:spLocks noGrp="1"/>
          </p:cNvSpPr>
          <p:nvPr>
            <p:ph type="pic" sz="quarter" idx="27"/>
          </p:nvPr>
        </p:nvSpPr>
        <p:spPr>
          <a:xfrm>
            <a:off x="3568700" y="2621592"/>
            <a:ext cx="730250" cy="731520"/>
          </a:xfrm>
        </p:spPr>
        <p:txBody>
          <a:bodyPr anchor="ctr">
            <a:normAutofit/>
          </a:bodyPr>
          <a:lstStyle>
            <a:lvl1pPr marL="0" indent="0" algn="ctr">
              <a:buNone/>
              <a:defRPr sz="900"/>
            </a:lvl1pPr>
          </a:lstStyle>
          <a:p>
            <a:r>
              <a:rPr lang="en-US"/>
              <a:t>Click icon to add picture</a:t>
            </a:r>
            <a:endParaRPr lang="en-US" dirty="0"/>
          </a:p>
        </p:txBody>
      </p:sp>
      <p:sp>
        <p:nvSpPr>
          <p:cNvPr id="19" name="Picture Placeholder 4">
            <a:extLst>
              <a:ext uri="{FF2B5EF4-FFF2-40B4-BE49-F238E27FC236}">
                <a16:creationId xmlns:a16="http://schemas.microsoft.com/office/drawing/2014/main" id="{B7B08329-0C23-4838-8FA8-51FDF6A8FEAC}"/>
              </a:ext>
            </a:extLst>
          </p:cNvPr>
          <p:cNvSpPr>
            <a:spLocks noGrp="1"/>
          </p:cNvSpPr>
          <p:nvPr>
            <p:ph type="pic" sz="quarter" idx="28"/>
          </p:nvPr>
        </p:nvSpPr>
        <p:spPr>
          <a:xfrm>
            <a:off x="6453894" y="2621592"/>
            <a:ext cx="730250" cy="731520"/>
          </a:xfrm>
        </p:spPr>
        <p:txBody>
          <a:bodyPr anchor="ctr">
            <a:normAutofit/>
          </a:bodyPr>
          <a:lstStyle>
            <a:lvl1pPr marL="0" indent="0" algn="ctr">
              <a:buNone/>
              <a:defRPr sz="900"/>
            </a:lvl1pPr>
          </a:lstStyle>
          <a:p>
            <a:r>
              <a:rPr lang="en-US"/>
              <a:t>Click icon to add picture</a:t>
            </a:r>
            <a:endParaRPr lang="en-US" dirty="0"/>
          </a:p>
        </p:txBody>
      </p:sp>
      <p:sp>
        <p:nvSpPr>
          <p:cNvPr id="20" name="Picture Placeholder 4">
            <a:extLst>
              <a:ext uri="{FF2B5EF4-FFF2-40B4-BE49-F238E27FC236}">
                <a16:creationId xmlns:a16="http://schemas.microsoft.com/office/drawing/2014/main" id="{AE0FE560-C868-4602-8298-A6BD06C5EAA2}"/>
              </a:ext>
            </a:extLst>
          </p:cNvPr>
          <p:cNvSpPr>
            <a:spLocks noGrp="1"/>
          </p:cNvSpPr>
          <p:nvPr>
            <p:ph type="pic" sz="quarter" idx="29"/>
          </p:nvPr>
        </p:nvSpPr>
        <p:spPr>
          <a:xfrm>
            <a:off x="9468915" y="2621592"/>
            <a:ext cx="730250" cy="731520"/>
          </a:xfrm>
        </p:spPr>
        <p:txBody>
          <a:bodyPr anchor="ctr">
            <a:normAutofit/>
          </a:bodyPr>
          <a:lstStyle>
            <a:lvl1pPr marL="0" indent="0" algn="ctr">
              <a:buNone/>
              <a:defRPr sz="900"/>
            </a:lvl1pPr>
          </a:lstStyle>
          <a:p>
            <a:r>
              <a:rPr lang="en-US"/>
              <a:t>Click icon to add picture</a:t>
            </a:r>
            <a:endParaRPr lang="en-US" dirty="0"/>
          </a:p>
        </p:txBody>
      </p:sp>
      <p:sp>
        <p:nvSpPr>
          <p:cNvPr id="3" name="Picture Placeholder 2">
            <a:extLst>
              <a:ext uri="{FF2B5EF4-FFF2-40B4-BE49-F238E27FC236}">
                <a16:creationId xmlns:a16="http://schemas.microsoft.com/office/drawing/2014/main" id="{53B9C028-F330-3240-A65B-06CDCADC1AF6}"/>
              </a:ext>
            </a:extLst>
          </p:cNvPr>
          <p:cNvSpPr>
            <a:spLocks noGrp="1"/>
          </p:cNvSpPr>
          <p:nvPr>
            <p:ph type="pic" sz="quarter" idx="24"/>
          </p:nvPr>
        </p:nvSpPr>
        <p:spPr>
          <a:xfrm>
            <a:off x="0" y="0"/>
            <a:ext cx="3044952" cy="6858000"/>
          </a:xfrm>
        </p:spPr>
        <p:txBody>
          <a:bodyPr/>
          <a:lstStyle>
            <a:lvl1pPr>
              <a:defRPr>
                <a:latin typeface="+mn-lt"/>
              </a:defRPr>
            </a:lvl1pPr>
          </a:lstStyle>
          <a:p>
            <a:r>
              <a:rPr lang="en-US"/>
              <a:t>Click icon to add picture</a:t>
            </a:r>
            <a:endParaRPr lang="en-US" dirty="0"/>
          </a:p>
        </p:txBody>
      </p:sp>
      <p:sp>
        <p:nvSpPr>
          <p:cNvPr id="8" name="Footer Placeholder 4">
            <a:extLst>
              <a:ext uri="{FF2B5EF4-FFF2-40B4-BE49-F238E27FC236}">
                <a16:creationId xmlns:a16="http://schemas.microsoft.com/office/drawing/2014/main" id="{34B2EA3C-9C79-2245-A7B7-ACCA615B51CD}"/>
              </a:ext>
            </a:extLst>
          </p:cNvPr>
          <p:cNvSpPr>
            <a:spLocks noGrp="1"/>
          </p:cNvSpPr>
          <p:nvPr>
            <p:ph type="ftr" sz="quarter" idx="3"/>
          </p:nvPr>
        </p:nvSpPr>
        <p:spPr>
          <a:xfrm>
            <a:off x="3567948" y="6356350"/>
            <a:ext cx="2649255" cy="365125"/>
          </a:xfrm>
          <a:prstGeom prst="rect">
            <a:avLst/>
          </a:prstGeom>
        </p:spPr>
        <p:txBody>
          <a:bodyPr vert="horz" lIns="91440" tIns="45720" rIns="91440" bIns="45720" rtlCol="0" anchor="ctr"/>
          <a:lstStyle>
            <a:lvl1pPr algn="l">
              <a:defRPr sz="1200">
                <a:solidFill>
                  <a:schemeClr val="accent4"/>
                </a:solidFill>
                <a:latin typeface="+mn-lt"/>
              </a:defRPr>
            </a:lvl1pPr>
          </a:lstStyle>
          <a:p>
            <a:r>
              <a:rPr lang="en-US" dirty="0"/>
              <a:t>PITCH DECK</a:t>
            </a:r>
          </a:p>
        </p:txBody>
      </p:sp>
      <p:sp>
        <p:nvSpPr>
          <p:cNvPr id="28" name="Slide Number Placeholder 5">
            <a:extLst>
              <a:ext uri="{FF2B5EF4-FFF2-40B4-BE49-F238E27FC236}">
                <a16:creationId xmlns:a16="http://schemas.microsoft.com/office/drawing/2014/main" id="{98BA37BA-03A2-5C4E-82D5-3B9439F61FDC}"/>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bg1"/>
                </a:solidFill>
                <a:latin typeface="+mn-lt"/>
              </a:defRPr>
            </a:lvl1pPr>
          </a:lstStyle>
          <a:p>
            <a:fld id="{D156BFF5-A11A-234E-A308-E7366A28581C}" type="slidenum">
              <a:rPr lang="en-US" smtClean="0"/>
              <a:pPr/>
              <a:t>‹#›</a:t>
            </a:fld>
            <a:endParaRPr lang="en-US" dirty="0"/>
          </a:p>
        </p:txBody>
      </p:sp>
      <p:sp>
        <p:nvSpPr>
          <p:cNvPr id="30" name="Date Placeholder 3">
            <a:extLst>
              <a:ext uri="{FF2B5EF4-FFF2-40B4-BE49-F238E27FC236}">
                <a16:creationId xmlns:a16="http://schemas.microsoft.com/office/drawing/2014/main" id="{0A178069-B4D4-2D45-ABBC-CC29947FE3F0}"/>
              </a:ext>
            </a:extLst>
          </p:cNvPr>
          <p:cNvSpPr>
            <a:spLocks noGrp="1"/>
          </p:cNvSpPr>
          <p:nvPr>
            <p:ph type="dt" sz="half" idx="23"/>
          </p:nvPr>
        </p:nvSpPr>
        <p:spPr>
          <a:xfrm>
            <a:off x="10285388" y="6356350"/>
            <a:ext cx="1429284" cy="365125"/>
          </a:xfrm>
          <a:prstGeom prst="rect">
            <a:avLst/>
          </a:prstGeom>
        </p:spPr>
        <p:txBody>
          <a:bodyPr anchor="ctr"/>
          <a:lstStyle>
            <a:lvl1pPr algn="r">
              <a:defRPr sz="1200">
                <a:solidFill>
                  <a:schemeClr val="accent4"/>
                </a:solidFill>
                <a:latin typeface="+mn-lt"/>
              </a:defRPr>
            </a:lvl1pPr>
          </a:lstStyle>
          <a:p>
            <a:r>
              <a:rPr lang="en-US" dirty="0"/>
              <a:t>6/15/XX</a:t>
            </a:r>
          </a:p>
        </p:txBody>
      </p:sp>
      <p:sp>
        <p:nvSpPr>
          <p:cNvPr id="34" name="Title 1">
            <a:extLst>
              <a:ext uri="{FF2B5EF4-FFF2-40B4-BE49-F238E27FC236}">
                <a16:creationId xmlns:a16="http://schemas.microsoft.com/office/drawing/2014/main" id="{2924316E-D172-EC4E-A6A7-6AA19A58DEDF}"/>
              </a:ext>
            </a:extLst>
          </p:cNvPr>
          <p:cNvSpPr>
            <a:spLocks noGrp="1"/>
          </p:cNvSpPr>
          <p:nvPr>
            <p:ph type="title"/>
          </p:nvPr>
        </p:nvSpPr>
        <p:spPr>
          <a:xfrm>
            <a:off x="3567948" y="365125"/>
            <a:ext cx="8146724" cy="1143645"/>
          </a:xfrm>
        </p:spPr>
        <p:txBody>
          <a:bodyPr>
            <a:normAutofit/>
          </a:bodyPr>
          <a:lstStyle>
            <a:lvl1pPr>
              <a:defRPr sz="5400">
                <a:solidFill>
                  <a:schemeClr val="accent3">
                    <a:lumMod val="75000"/>
                  </a:schemeClr>
                </a:solidFill>
                <a:latin typeface="+mj-lt"/>
              </a:defRPr>
            </a:lvl1pPr>
          </a:lstStyle>
          <a:p>
            <a:r>
              <a:rPr lang="en-US"/>
              <a:t>Click to edit Master title style</a:t>
            </a:r>
          </a:p>
        </p:txBody>
      </p:sp>
      <p:sp>
        <p:nvSpPr>
          <p:cNvPr id="35" name="Text Placeholder 16">
            <a:extLst>
              <a:ext uri="{FF2B5EF4-FFF2-40B4-BE49-F238E27FC236}">
                <a16:creationId xmlns:a16="http://schemas.microsoft.com/office/drawing/2014/main" id="{0B629AF4-134C-4748-A752-1763CA6208C9}"/>
              </a:ext>
            </a:extLst>
          </p:cNvPr>
          <p:cNvSpPr>
            <a:spLocks noGrp="1"/>
          </p:cNvSpPr>
          <p:nvPr>
            <p:ph type="body" sz="quarter" idx="14" hasCustomPrompt="1"/>
          </p:nvPr>
        </p:nvSpPr>
        <p:spPr>
          <a:xfrm>
            <a:off x="3567948" y="1316736"/>
            <a:ext cx="8146724" cy="649435"/>
          </a:xfrm>
        </p:spPr>
        <p:txBody>
          <a:bodyPr anchor="ctr" anchorCtr="0">
            <a:normAutofit/>
          </a:bodyPr>
          <a:lstStyle>
            <a:lvl1pPr marL="0" indent="0" algn="l">
              <a:buNone/>
              <a:defRPr sz="2400">
                <a:solidFill>
                  <a:schemeClr val="accent3">
                    <a:lumMod val="75000"/>
                  </a:schemeClr>
                </a:solidFill>
                <a:latin typeface="+mn-lt"/>
              </a:defRPr>
            </a:lvl1pPr>
            <a:lvl2pPr marL="457200" indent="0" algn="ctr">
              <a:buNone/>
              <a:defRPr>
                <a:solidFill>
                  <a:schemeClr val="bg1"/>
                </a:solidFill>
                <a:latin typeface="Avenir Next LT Pro" panose="020B0504020202020204" pitchFamily="34" charset="77"/>
              </a:defRPr>
            </a:lvl2pPr>
            <a:lvl3pPr marL="914400" indent="0" algn="ctr">
              <a:buNone/>
              <a:defRPr>
                <a:solidFill>
                  <a:schemeClr val="bg1"/>
                </a:solidFill>
                <a:latin typeface="Avenir Next LT Pro" panose="020B0504020202020204" pitchFamily="34" charset="77"/>
              </a:defRPr>
            </a:lvl3pPr>
            <a:lvl4pPr marL="1371600" indent="0" algn="ctr">
              <a:buNone/>
              <a:defRPr>
                <a:solidFill>
                  <a:schemeClr val="bg1"/>
                </a:solidFill>
                <a:latin typeface="Avenir Next LT Pro" panose="020B0504020202020204" pitchFamily="34" charset="77"/>
              </a:defRPr>
            </a:lvl4pPr>
            <a:lvl5pPr marL="1828800" indent="0" algn="ctr">
              <a:buNone/>
              <a:defRPr>
                <a:solidFill>
                  <a:schemeClr val="bg1"/>
                </a:solidFill>
                <a:latin typeface="Avenir Next LT Pro" panose="020B0504020202020204" pitchFamily="34" charset="77"/>
              </a:defRPr>
            </a:lvl5pPr>
          </a:lstStyle>
          <a:p>
            <a:pPr lvl="0"/>
            <a:r>
              <a:rPr lang="en-US" dirty="0"/>
              <a:t>Click to edit master text styles</a:t>
            </a:r>
          </a:p>
        </p:txBody>
      </p:sp>
    </p:spTree>
    <p:extLst>
      <p:ext uri="{BB962C8B-B14F-4D97-AF65-F5344CB8AC3E}">
        <p14:creationId xmlns:p14="http://schemas.microsoft.com/office/powerpoint/2010/main" val="4217894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D3B8D75-6B10-9447-B5A5-915564B149B8}"/>
              </a:ext>
            </a:extLst>
          </p:cNvPr>
          <p:cNvSpPr>
            <a:spLocks noGrp="1"/>
          </p:cNvSpPr>
          <p:nvPr>
            <p:ph type="pic" sz="quarter" idx="10"/>
          </p:nvPr>
        </p:nvSpPr>
        <p:spPr>
          <a:xfrm>
            <a:off x="603504" y="2361606"/>
            <a:ext cx="2276856" cy="2260600"/>
          </a:xfrm>
        </p:spPr>
        <p:txBody>
          <a:bodyPr/>
          <a:lstStyle>
            <a:lvl1pPr>
              <a:defRPr>
                <a:latin typeface="+mn-lt"/>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2705F2C-1825-0440-83D2-2EE05E0D06F4}"/>
              </a:ext>
            </a:extLst>
          </p:cNvPr>
          <p:cNvSpPr>
            <a:spLocks noGrp="1"/>
          </p:cNvSpPr>
          <p:nvPr>
            <p:ph type="pic" sz="quarter" idx="11"/>
          </p:nvPr>
        </p:nvSpPr>
        <p:spPr>
          <a:xfrm>
            <a:off x="3511296" y="2361606"/>
            <a:ext cx="2276856" cy="2260600"/>
          </a:xfrm>
        </p:spPr>
        <p:txBody>
          <a:bodyPr/>
          <a:lstStyle>
            <a:lvl1pPr>
              <a:defRPr>
                <a:latin typeface="+mn-lt"/>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15278A30-5578-C142-9C42-1BC018A28216}"/>
              </a:ext>
            </a:extLst>
          </p:cNvPr>
          <p:cNvSpPr>
            <a:spLocks noGrp="1"/>
          </p:cNvSpPr>
          <p:nvPr>
            <p:ph type="pic" sz="quarter" idx="12"/>
          </p:nvPr>
        </p:nvSpPr>
        <p:spPr>
          <a:xfrm>
            <a:off x="6437376" y="2361606"/>
            <a:ext cx="2276856" cy="2260600"/>
          </a:xfrm>
        </p:spPr>
        <p:txBody>
          <a:bodyPr/>
          <a:lstStyle>
            <a:lvl1pPr>
              <a:defRPr>
                <a:latin typeface="+mn-lt"/>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37643B00-2ED4-E345-970A-099755FD3F4B}"/>
              </a:ext>
            </a:extLst>
          </p:cNvPr>
          <p:cNvSpPr>
            <a:spLocks noGrp="1"/>
          </p:cNvSpPr>
          <p:nvPr>
            <p:ph type="pic" sz="quarter" idx="13"/>
          </p:nvPr>
        </p:nvSpPr>
        <p:spPr>
          <a:xfrm>
            <a:off x="9381744" y="2361606"/>
            <a:ext cx="2276856" cy="2260600"/>
          </a:xfrm>
        </p:spPr>
        <p:txBody>
          <a:bodyPr/>
          <a:lstStyle>
            <a:lvl1pPr>
              <a:defRPr>
                <a:latin typeface="+mn-lt"/>
              </a:defRPr>
            </a:lvl1pPr>
          </a:lstStyle>
          <a:p>
            <a:r>
              <a:rPr lang="en-US"/>
              <a:t>Click icon to add picture</a:t>
            </a:r>
            <a:endParaRPr lang="en-US" dirty="0"/>
          </a:p>
        </p:txBody>
      </p:sp>
      <p:sp>
        <p:nvSpPr>
          <p:cNvPr id="18" name="Text Placeholder 17">
            <a:extLst>
              <a:ext uri="{FF2B5EF4-FFF2-40B4-BE49-F238E27FC236}">
                <a16:creationId xmlns:a16="http://schemas.microsoft.com/office/drawing/2014/main" id="{203C2A7B-004A-6944-9A08-8A5A14288742}"/>
              </a:ext>
            </a:extLst>
          </p:cNvPr>
          <p:cNvSpPr>
            <a:spLocks noGrp="1"/>
          </p:cNvSpPr>
          <p:nvPr>
            <p:ph type="body" sz="quarter" idx="14" hasCustomPrompt="1"/>
          </p:nvPr>
        </p:nvSpPr>
        <p:spPr>
          <a:xfrm>
            <a:off x="603504" y="4764024"/>
            <a:ext cx="2347067"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dirty="0"/>
              <a:t>Click to edit master</a:t>
            </a:r>
          </a:p>
        </p:txBody>
      </p:sp>
      <p:sp>
        <p:nvSpPr>
          <p:cNvPr id="19" name="Text Placeholder 17">
            <a:extLst>
              <a:ext uri="{FF2B5EF4-FFF2-40B4-BE49-F238E27FC236}">
                <a16:creationId xmlns:a16="http://schemas.microsoft.com/office/drawing/2014/main" id="{6EF996A9-9D54-1B4A-AD33-90E32A3ABD05}"/>
              </a:ext>
            </a:extLst>
          </p:cNvPr>
          <p:cNvSpPr>
            <a:spLocks noGrp="1"/>
          </p:cNvSpPr>
          <p:nvPr>
            <p:ph type="body" sz="quarter" idx="15" hasCustomPrompt="1"/>
          </p:nvPr>
        </p:nvSpPr>
        <p:spPr>
          <a:xfrm>
            <a:off x="603504" y="5026714"/>
            <a:ext cx="2347067" cy="274320"/>
          </a:xfrm>
        </p:spPr>
        <p:txBody>
          <a:bodyPr lIns="0">
            <a:noAutofit/>
          </a:bodyPr>
          <a:lstStyle>
            <a:lvl1pPr marL="0" indent="0" algn="l">
              <a:lnSpc>
                <a:spcPct val="100000"/>
              </a:lnSpc>
              <a:buNone/>
              <a:defRPr sz="140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dirty="0"/>
              <a:t>Click to edit master</a:t>
            </a:r>
          </a:p>
        </p:txBody>
      </p:sp>
      <p:sp>
        <p:nvSpPr>
          <p:cNvPr id="20" name="Text Placeholder 17">
            <a:extLst>
              <a:ext uri="{FF2B5EF4-FFF2-40B4-BE49-F238E27FC236}">
                <a16:creationId xmlns:a16="http://schemas.microsoft.com/office/drawing/2014/main" id="{76FA6F28-6734-0347-851C-F4834CE1DF6F}"/>
              </a:ext>
            </a:extLst>
          </p:cNvPr>
          <p:cNvSpPr>
            <a:spLocks noGrp="1"/>
          </p:cNvSpPr>
          <p:nvPr>
            <p:ph type="body" sz="quarter" idx="16" hasCustomPrompt="1"/>
          </p:nvPr>
        </p:nvSpPr>
        <p:spPr>
          <a:xfrm>
            <a:off x="3511296" y="4764024"/>
            <a:ext cx="2347067"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21" name="Text Placeholder 17">
            <a:extLst>
              <a:ext uri="{FF2B5EF4-FFF2-40B4-BE49-F238E27FC236}">
                <a16:creationId xmlns:a16="http://schemas.microsoft.com/office/drawing/2014/main" id="{4271280C-64AE-AD4D-AB89-068820A665CC}"/>
              </a:ext>
            </a:extLst>
          </p:cNvPr>
          <p:cNvSpPr>
            <a:spLocks noGrp="1"/>
          </p:cNvSpPr>
          <p:nvPr>
            <p:ph type="body" sz="quarter" idx="17" hasCustomPrompt="1"/>
          </p:nvPr>
        </p:nvSpPr>
        <p:spPr>
          <a:xfrm>
            <a:off x="3511296" y="5026714"/>
            <a:ext cx="2347067" cy="274320"/>
          </a:xfrm>
        </p:spPr>
        <p:txBody>
          <a:bodyPr lIns="0">
            <a:noAutofit/>
          </a:bodyPr>
          <a:lstStyle>
            <a:lvl1pPr marL="0" indent="0" algn="l">
              <a:lnSpc>
                <a:spcPct val="100000"/>
              </a:lnSpc>
              <a:buNone/>
              <a:defRPr sz="140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22" name="Text Placeholder 17">
            <a:extLst>
              <a:ext uri="{FF2B5EF4-FFF2-40B4-BE49-F238E27FC236}">
                <a16:creationId xmlns:a16="http://schemas.microsoft.com/office/drawing/2014/main" id="{43EC4F5D-6060-D44A-AA11-7D91B388F91F}"/>
              </a:ext>
            </a:extLst>
          </p:cNvPr>
          <p:cNvSpPr>
            <a:spLocks noGrp="1"/>
          </p:cNvSpPr>
          <p:nvPr>
            <p:ph type="body" sz="quarter" idx="18" hasCustomPrompt="1"/>
          </p:nvPr>
        </p:nvSpPr>
        <p:spPr>
          <a:xfrm>
            <a:off x="6437376" y="4764024"/>
            <a:ext cx="23317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23" name="Text Placeholder 17">
            <a:extLst>
              <a:ext uri="{FF2B5EF4-FFF2-40B4-BE49-F238E27FC236}">
                <a16:creationId xmlns:a16="http://schemas.microsoft.com/office/drawing/2014/main" id="{383FAE66-0948-F840-B835-8C2A2BFD9BCC}"/>
              </a:ext>
            </a:extLst>
          </p:cNvPr>
          <p:cNvSpPr>
            <a:spLocks noGrp="1"/>
          </p:cNvSpPr>
          <p:nvPr>
            <p:ph type="body" sz="quarter" idx="19" hasCustomPrompt="1"/>
          </p:nvPr>
        </p:nvSpPr>
        <p:spPr>
          <a:xfrm>
            <a:off x="6437376" y="5026714"/>
            <a:ext cx="2331720" cy="274320"/>
          </a:xfrm>
        </p:spPr>
        <p:txBody>
          <a:bodyPr lIns="0">
            <a:noAutofit/>
          </a:bodyPr>
          <a:lstStyle>
            <a:lvl1pPr marL="0" indent="0" algn="l">
              <a:lnSpc>
                <a:spcPct val="100000"/>
              </a:lnSpc>
              <a:buNone/>
              <a:defRPr sz="140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24" name="Text Placeholder 17">
            <a:extLst>
              <a:ext uri="{FF2B5EF4-FFF2-40B4-BE49-F238E27FC236}">
                <a16:creationId xmlns:a16="http://schemas.microsoft.com/office/drawing/2014/main" id="{D50DA907-6313-0542-99CF-7EAEA36FEBDC}"/>
              </a:ext>
            </a:extLst>
          </p:cNvPr>
          <p:cNvSpPr>
            <a:spLocks noGrp="1"/>
          </p:cNvSpPr>
          <p:nvPr>
            <p:ph type="body" sz="quarter" idx="20" hasCustomPrompt="1"/>
          </p:nvPr>
        </p:nvSpPr>
        <p:spPr>
          <a:xfrm>
            <a:off x="9381744" y="4764024"/>
            <a:ext cx="2332882"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25" name="Text Placeholder 17">
            <a:extLst>
              <a:ext uri="{FF2B5EF4-FFF2-40B4-BE49-F238E27FC236}">
                <a16:creationId xmlns:a16="http://schemas.microsoft.com/office/drawing/2014/main" id="{E629D646-8650-0249-9329-D5B08275500B}"/>
              </a:ext>
            </a:extLst>
          </p:cNvPr>
          <p:cNvSpPr>
            <a:spLocks noGrp="1"/>
          </p:cNvSpPr>
          <p:nvPr>
            <p:ph type="body" sz="quarter" idx="21" hasCustomPrompt="1"/>
          </p:nvPr>
        </p:nvSpPr>
        <p:spPr>
          <a:xfrm>
            <a:off x="9381744" y="5026714"/>
            <a:ext cx="2332882" cy="274320"/>
          </a:xfrm>
        </p:spPr>
        <p:txBody>
          <a:bodyPr lIns="0">
            <a:noAutofit/>
          </a:bodyPr>
          <a:lstStyle>
            <a:lvl1pPr marL="0" indent="0" algn="l">
              <a:lnSpc>
                <a:spcPct val="100000"/>
              </a:lnSpc>
              <a:buNone/>
              <a:defRPr sz="140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29" name="Rectangle 28">
            <a:extLst>
              <a:ext uri="{FF2B5EF4-FFF2-40B4-BE49-F238E27FC236}">
                <a16:creationId xmlns:a16="http://schemas.microsoft.com/office/drawing/2014/main" id="{B12E59B1-A6F6-694C-A6E9-74D1D17DFAA8}"/>
              </a:ext>
            </a:extLst>
          </p:cNvPr>
          <p:cNvSpPr/>
          <p:nvPr userDrawn="1"/>
        </p:nvSpPr>
        <p:spPr>
          <a:xfrm>
            <a:off x="-5326" y="0"/>
            <a:ext cx="12208042" cy="1728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ooter Placeholder 2">
            <a:extLst>
              <a:ext uri="{FF2B5EF4-FFF2-40B4-BE49-F238E27FC236}">
                <a16:creationId xmlns:a16="http://schemas.microsoft.com/office/drawing/2014/main" id="{012CB6C2-8938-6442-8261-95818D6B720D}"/>
              </a:ext>
            </a:extLst>
          </p:cNvPr>
          <p:cNvSpPr>
            <a:spLocks noGrp="1"/>
          </p:cNvSpPr>
          <p:nvPr>
            <p:ph type="ftr" sz="quarter" idx="22"/>
          </p:nvPr>
        </p:nvSpPr>
        <p:spPr>
          <a:xfrm>
            <a:off x="4038600" y="6356350"/>
            <a:ext cx="4114800" cy="365125"/>
          </a:xfrm>
        </p:spPr>
        <p:txBody>
          <a:bodyPr/>
          <a:lstStyle>
            <a:lvl1pPr algn="ctr">
              <a:defRPr>
                <a:solidFill>
                  <a:schemeClr val="accent4"/>
                </a:solidFill>
                <a:latin typeface="+mn-lt"/>
              </a:defRPr>
            </a:lvl1pPr>
          </a:lstStyle>
          <a:p>
            <a:r>
              <a:rPr lang="en-US" dirty="0"/>
              <a:t>PITCH DECK</a:t>
            </a:r>
          </a:p>
        </p:txBody>
      </p:sp>
      <p:sp>
        <p:nvSpPr>
          <p:cNvPr id="39" name="Date Placeholder 3">
            <a:extLst>
              <a:ext uri="{FF2B5EF4-FFF2-40B4-BE49-F238E27FC236}">
                <a16:creationId xmlns:a16="http://schemas.microsoft.com/office/drawing/2014/main" id="{A85C6B76-F9A5-5F42-9C52-6FB7B7784141}"/>
              </a:ext>
            </a:extLst>
          </p:cNvPr>
          <p:cNvSpPr>
            <a:spLocks noGrp="1"/>
          </p:cNvSpPr>
          <p:nvPr>
            <p:ph type="dt" sz="half" idx="23"/>
          </p:nvPr>
        </p:nvSpPr>
        <p:spPr>
          <a:xfrm>
            <a:off x="10285388" y="6356350"/>
            <a:ext cx="1429283" cy="365125"/>
          </a:xfrm>
          <a:prstGeom prst="rect">
            <a:avLst/>
          </a:prstGeom>
        </p:spPr>
        <p:txBody>
          <a:bodyPr anchor="ctr"/>
          <a:lstStyle>
            <a:lvl1pPr algn="r">
              <a:defRPr sz="1200">
                <a:solidFill>
                  <a:schemeClr val="accent4"/>
                </a:solidFill>
                <a:latin typeface="+mn-lt"/>
              </a:defRPr>
            </a:lvl1pPr>
          </a:lstStyle>
          <a:p>
            <a:r>
              <a:rPr lang="en-US" dirty="0"/>
              <a:t>6/15/XX</a:t>
            </a:r>
          </a:p>
        </p:txBody>
      </p:sp>
      <p:sp>
        <p:nvSpPr>
          <p:cNvPr id="40" name="Slide Number Placeholder 5">
            <a:extLst>
              <a:ext uri="{FF2B5EF4-FFF2-40B4-BE49-F238E27FC236}">
                <a16:creationId xmlns:a16="http://schemas.microsoft.com/office/drawing/2014/main" id="{C2936759-3855-E144-8703-79F4224F2268}"/>
              </a:ext>
            </a:extLst>
          </p:cNvPr>
          <p:cNvSpPr>
            <a:spLocks noGrp="1"/>
          </p:cNvSpPr>
          <p:nvPr>
            <p:ph type="sldNum" sz="quarter" idx="24"/>
          </p:nvPr>
        </p:nvSpPr>
        <p:spPr>
          <a:xfrm>
            <a:off x="492917" y="6356350"/>
            <a:ext cx="1104900" cy="365125"/>
          </a:xfrm>
          <a:prstGeom prst="rect">
            <a:avLst/>
          </a:prstGeom>
        </p:spPr>
        <p:txBody>
          <a:bodyPr lIns="91440" anchor="ctr"/>
          <a:lstStyle>
            <a:lvl1pPr>
              <a:defRPr sz="1200">
                <a:solidFill>
                  <a:schemeClr val="accent4"/>
                </a:solidFill>
                <a:latin typeface="+mn-lt"/>
              </a:defRPr>
            </a:lvl1pPr>
          </a:lstStyle>
          <a:p>
            <a:fld id="{D156BFF5-A11A-234E-A308-E7366A28581C}" type="slidenum">
              <a:rPr lang="en-US" smtClean="0"/>
              <a:pPr/>
              <a:t>‹#›</a:t>
            </a:fld>
            <a:endParaRPr lang="en-US" dirty="0"/>
          </a:p>
        </p:txBody>
      </p:sp>
      <p:sp>
        <p:nvSpPr>
          <p:cNvPr id="42" name="Title 1">
            <a:extLst>
              <a:ext uri="{FF2B5EF4-FFF2-40B4-BE49-F238E27FC236}">
                <a16:creationId xmlns:a16="http://schemas.microsoft.com/office/drawing/2014/main" id="{8FE32960-3616-C44A-82B2-EE3A9BC5FC0A}"/>
              </a:ext>
            </a:extLst>
          </p:cNvPr>
          <p:cNvSpPr>
            <a:spLocks noGrp="1"/>
          </p:cNvSpPr>
          <p:nvPr>
            <p:ph type="title"/>
          </p:nvPr>
        </p:nvSpPr>
        <p:spPr>
          <a:xfrm>
            <a:off x="492917" y="365125"/>
            <a:ext cx="11221755" cy="1143645"/>
          </a:xfrm>
        </p:spPr>
        <p:txBody>
          <a:bodyPr>
            <a:normAutofit/>
          </a:bodyPr>
          <a:lstStyle>
            <a:lvl1pPr>
              <a:defRPr sz="5400">
                <a:solidFill>
                  <a:schemeClr val="bg2">
                    <a:lumMod val="75000"/>
                  </a:schemeClr>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 Photo">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4839BE7-AF0B-364A-9D3D-497DCD209D1B}"/>
              </a:ext>
            </a:extLst>
          </p:cNvPr>
          <p:cNvSpPr/>
          <p:nvPr userDrawn="1"/>
        </p:nvSpPr>
        <p:spPr>
          <a:xfrm>
            <a:off x="-5326" y="0"/>
            <a:ext cx="12197326" cy="1728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6">
            <a:extLst>
              <a:ext uri="{FF2B5EF4-FFF2-40B4-BE49-F238E27FC236}">
                <a16:creationId xmlns:a16="http://schemas.microsoft.com/office/drawing/2014/main" id="{7D3B8D75-6B10-9447-B5A5-915564B149B8}"/>
              </a:ext>
            </a:extLst>
          </p:cNvPr>
          <p:cNvSpPr>
            <a:spLocks noGrp="1" noChangeAspect="1"/>
          </p:cNvSpPr>
          <p:nvPr>
            <p:ph type="pic" sz="quarter" idx="10"/>
          </p:nvPr>
        </p:nvSpPr>
        <p:spPr>
          <a:xfrm>
            <a:off x="576072" y="2120239"/>
            <a:ext cx="1097280" cy="1097280"/>
          </a:xfrm>
        </p:spPr>
        <p:txBody>
          <a:bodyPr anchor="ctr">
            <a:normAutofit/>
          </a:bodyPr>
          <a:lstStyle>
            <a:lvl1pPr marL="0" indent="0" algn="ctr">
              <a:spcBef>
                <a:spcPts val="0"/>
              </a:spcBef>
              <a:buNone/>
              <a:defRPr sz="800">
                <a:latin typeface="+mn-lt"/>
              </a:defRPr>
            </a:lvl1pPr>
          </a:lstStyle>
          <a:p>
            <a:r>
              <a:rPr lang="en-US"/>
              <a:t>Click icon to add picture</a:t>
            </a:r>
            <a:endParaRPr lang="en-US" dirty="0"/>
          </a:p>
        </p:txBody>
      </p:sp>
      <p:sp>
        <p:nvSpPr>
          <p:cNvPr id="18" name="Text Placeholder 17">
            <a:extLst>
              <a:ext uri="{FF2B5EF4-FFF2-40B4-BE49-F238E27FC236}">
                <a16:creationId xmlns:a16="http://schemas.microsoft.com/office/drawing/2014/main" id="{203C2A7B-004A-6944-9A08-8A5A14288742}"/>
              </a:ext>
            </a:extLst>
          </p:cNvPr>
          <p:cNvSpPr>
            <a:spLocks noGrp="1"/>
          </p:cNvSpPr>
          <p:nvPr>
            <p:ph type="body" sz="quarter" idx="14" hasCustomPrompt="1"/>
          </p:nvPr>
        </p:nvSpPr>
        <p:spPr>
          <a:xfrm>
            <a:off x="576072" y="3344165"/>
            <a:ext cx="21031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19" name="Text Placeholder 17">
            <a:extLst>
              <a:ext uri="{FF2B5EF4-FFF2-40B4-BE49-F238E27FC236}">
                <a16:creationId xmlns:a16="http://schemas.microsoft.com/office/drawing/2014/main" id="{6EF996A9-9D54-1B4A-AD33-90E32A3ABD05}"/>
              </a:ext>
            </a:extLst>
          </p:cNvPr>
          <p:cNvSpPr>
            <a:spLocks noGrp="1"/>
          </p:cNvSpPr>
          <p:nvPr>
            <p:ph type="body" sz="quarter" idx="15" hasCustomPrompt="1"/>
          </p:nvPr>
        </p:nvSpPr>
        <p:spPr>
          <a:xfrm>
            <a:off x="576072" y="3642434"/>
            <a:ext cx="2103120" cy="274320"/>
          </a:xfrm>
        </p:spPr>
        <p:txBody>
          <a:bodyPr lIns="0">
            <a:noAutofit/>
          </a:bodyPr>
          <a:lstStyle>
            <a:lvl1pPr marL="0" indent="0" algn="l">
              <a:buNone/>
              <a:defRPr sz="1400" b="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28" name="Picture Placeholder 6">
            <a:extLst>
              <a:ext uri="{FF2B5EF4-FFF2-40B4-BE49-F238E27FC236}">
                <a16:creationId xmlns:a16="http://schemas.microsoft.com/office/drawing/2014/main" id="{6BB2E4EC-B8A1-CD41-9057-9AE6A7882BB2}"/>
              </a:ext>
            </a:extLst>
          </p:cNvPr>
          <p:cNvSpPr>
            <a:spLocks noGrp="1" noChangeAspect="1"/>
          </p:cNvSpPr>
          <p:nvPr>
            <p:ph type="pic" sz="quarter" idx="16"/>
          </p:nvPr>
        </p:nvSpPr>
        <p:spPr>
          <a:xfrm>
            <a:off x="3557016" y="2120239"/>
            <a:ext cx="1097280" cy="1097280"/>
          </a:xfrm>
        </p:spPr>
        <p:txBody>
          <a:bodyPr anchor="ctr">
            <a:normAutofit/>
          </a:bodyPr>
          <a:lstStyle>
            <a:lvl1pPr marL="0" indent="0" algn="ctr">
              <a:spcBef>
                <a:spcPts val="0"/>
              </a:spcBef>
              <a:buNone/>
              <a:defRPr sz="800">
                <a:latin typeface="+mn-lt"/>
              </a:defRPr>
            </a:lvl1pPr>
          </a:lstStyle>
          <a:p>
            <a:r>
              <a:rPr lang="en-US"/>
              <a:t>Click icon to add picture</a:t>
            </a:r>
            <a:endParaRPr lang="en-US" dirty="0"/>
          </a:p>
        </p:txBody>
      </p:sp>
      <p:sp>
        <p:nvSpPr>
          <p:cNvPr id="30" name="Text Placeholder 17">
            <a:extLst>
              <a:ext uri="{FF2B5EF4-FFF2-40B4-BE49-F238E27FC236}">
                <a16:creationId xmlns:a16="http://schemas.microsoft.com/office/drawing/2014/main" id="{CB8AD6F6-1B62-494C-8767-CC218F0E490B}"/>
              </a:ext>
            </a:extLst>
          </p:cNvPr>
          <p:cNvSpPr>
            <a:spLocks noGrp="1"/>
          </p:cNvSpPr>
          <p:nvPr>
            <p:ph type="body" sz="quarter" idx="17" hasCustomPrompt="1"/>
          </p:nvPr>
        </p:nvSpPr>
        <p:spPr>
          <a:xfrm>
            <a:off x="3557016" y="3344165"/>
            <a:ext cx="21031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31" name="Text Placeholder 17">
            <a:extLst>
              <a:ext uri="{FF2B5EF4-FFF2-40B4-BE49-F238E27FC236}">
                <a16:creationId xmlns:a16="http://schemas.microsoft.com/office/drawing/2014/main" id="{7A812F38-0F8B-6444-AD60-2F65D017B27C}"/>
              </a:ext>
            </a:extLst>
          </p:cNvPr>
          <p:cNvSpPr>
            <a:spLocks noGrp="1"/>
          </p:cNvSpPr>
          <p:nvPr>
            <p:ph type="body" sz="quarter" idx="18" hasCustomPrompt="1"/>
          </p:nvPr>
        </p:nvSpPr>
        <p:spPr>
          <a:xfrm>
            <a:off x="3557016" y="3642434"/>
            <a:ext cx="2103120" cy="274320"/>
          </a:xfrm>
        </p:spPr>
        <p:txBody>
          <a:bodyPr lIns="0">
            <a:noAutofit/>
          </a:bodyPr>
          <a:lstStyle>
            <a:lvl1pPr marL="0" indent="0" algn="l">
              <a:buNone/>
              <a:defRPr sz="1400" b="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32" name="Picture Placeholder 6">
            <a:extLst>
              <a:ext uri="{FF2B5EF4-FFF2-40B4-BE49-F238E27FC236}">
                <a16:creationId xmlns:a16="http://schemas.microsoft.com/office/drawing/2014/main" id="{3A006211-ACE1-FE46-9F10-A3D8E80651A2}"/>
              </a:ext>
            </a:extLst>
          </p:cNvPr>
          <p:cNvSpPr>
            <a:spLocks noGrp="1" noChangeAspect="1"/>
          </p:cNvSpPr>
          <p:nvPr>
            <p:ph type="pic" sz="quarter" idx="19"/>
          </p:nvPr>
        </p:nvSpPr>
        <p:spPr>
          <a:xfrm>
            <a:off x="6556248" y="2120239"/>
            <a:ext cx="1097280" cy="1097280"/>
          </a:xfrm>
        </p:spPr>
        <p:txBody>
          <a:bodyPr anchor="ctr">
            <a:normAutofit/>
          </a:bodyPr>
          <a:lstStyle>
            <a:lvl1pPr marL="0" indent="0" algn="ctr">
              <a:spcBef>
                <a:spcPts val="0"/>
              </a:spcBef>
              <a:buNone/>
              <a:defRPr sz="800">
                <a:latin typeface="+mn-lt"/>
              </a:defRPr>
            </a:lvl1pPr>
          </a:lstStyle>
          <a:p>
            <a:r>
              <a:rPr lang="en-US"/>
              <a:t>Click icon to add picture</a:t>
            </a:r>
            <a:endParaRPr lang="en-US" dirty="0"/>
          </a:p>
        </p:txBody>
      </p:sp>
      <p:sp>
        <p:nvSpPr>
          <p:cNvPr id="34" name="Text Placeholder 17">
            <a:extLst>
              <a:ext uri="{FF2B5EF4-FFF2-40B4-BE49-F238E27FC236}">
                <a16:creationId xmlns:a16="http://schemas.microsoft.com/office/drawing/2014/main" id="{1629A601-A52F-B84C-8138-62D4E4BB4BFC}"/>
              </a:ext>
            </a:extLst>
          </p:cNvPr>
          <p:cNvSpPr>
            <a:spLocks noGrp="1"/>
          </p:cNvSpPr>
          <p:nvPr>
            <p:ph type="body" sz="quarter" idx="20" hasCustomPrompt="1"/>
          </p:nvPr>
        </p:nvSpPr>
        <p:spPr>
          <a:xfrm>
            <a:off x="6556248" y="3344165"/>
            <a:ext cx="21031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35" name="Text Placeholder 17">
            <a:extLst>
              <a:ext uri="{FF2B5EF4-FFF2-40B4-BE49-F238E27FC236}">
                <a16:creationId xmlns:a16="http://schemas.microsoft.com/office/drawing/2014/main" id="{5AA874B1-682E-8846-A923-D1F12920B9F5}"/>
              </a:ext>
            </a:extLst>
          </p:cNvPr>
          <p:cNvSpPr>
            <a:spLocks noGrp="1"/>
          </p:cNvSpPr>
          <p:nvPr>
            <p:ph type="body" sz="quarter" idx="21" hasCustomPrompt="1"/>
          </p:nvPr>
        </p:nvSpPr>
        <p:spPr>
          <a:xfrm>
            <a:off x="6556248" y="3642434"/>
            <a:ext cx="2103120" cy="274320"/>
          </a:xfrm>
        </p:spPr>
        <p:txBody>
          <a:bodyPr lIns="0">
            <a:noAutofit/>
          </a:bodyPr>
          <a:lstStyle>
            <a:lvl1pPr marL="0" indent="0" algn="l">
              <a:buNone/>
              <a:defRPr sz="1400" b="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36" name="Picture Placeholder 6">
            <a:extLst>
              <a:ext uri="{FF2B5EF4-FFF2-40B4-BE49-F238E27FC236}">
                <a16:creationId xmlns:a16="http://schemas.microsoft.com/office/drawing/2014/main" id="{9D6FBD27-4D0C-784C-8752-36876C0C0E82}"/>
              </a:ext>
            </a:extLst>
          </p:cNvPr>
          <p:cNvSpPr>
            <a:spLocks noGrp="1" noChangeAspect="1"/>
          </p:cNvSpPr>
          <p:nvPr>
            <p:ph type="pic" sz="quarter" idx="22"/>
          </p:nvPr>
        </p:nvSpPr>
        <p:spPr>
          <a:xfrm>
            <a:off x="9601200" y="2120239"/>
            <a:ext cx="1097280" cy="1097280"/>
          </a:xfrm>
        </p:spPr>
        <p:txBody>
          <a:bodyPr anchor="ctr">
            <a:normAutofit/>
          </a:bodyPr>
          <a:lstStyle>
            <a:lvl1pPr marL="0" indent="0" algn="ctr">
              <a:spcBef>
                <a:spcPts val="0"/>
              </a:spcBef>
              <a:buNone/>
              <a:defRPr sz="800">
                <a:latin typeface="+mn-lt"/>
              </a:defRPr>
            </a:lvl1pPr>
          </a:lstStyle>
          <a:p>
            <a:r>
              <a:rPr lang="en-US"/>
              <a:t>Click icon to add picture</a:t>
            </a:r>
            <a:endParaRPr lang="en-US" dirty="0"/>
          </a:p>
        </p:txBody>
      </p:sp>
      <p:sp>
        <p:nvSpPr>
          <p:cNvPr id="38" name="Text Placeholder 17">
            <a:extLst>
              <a:ext uri="{FF2B5EF4-FFF2-40B4-BE49-F238E27FC236}">
                <a16:creationId xmlns:a16="http://schemas.microsoft.com/office/drawing/2014/main" id="{6DCEB387-598F-6945-AF2B-1145D25DF9E9}"/>
              </a:ext>
            </a:extLst>
          </p:cNvPr>
          <p:cNvSpPr>
            <a:spLocks noGrp="1"/>
          </p:cNvSpPr>
          <p:nvPr>
            <p:ph type="body" sz="quarter" idx="23" hasCustomPrompt="1"/>
          </p:nvPr>
        </p:nvSpPr>
        <p:spPr>
          <a:xfrm>
            <a:off x="9601200" y="3344165"/>
            <a:ext cx="21031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39" name="Text Placeholder 17">
            <a:extLst>
              <a:ext uri="{FF2B5EF4-FFF2-40B4-BE49-F238E27FC236}">
                <a16:creationId xmlns:a16="http://schemas.microsoft.com/office/drawing/2014/main" id="{FB68E8FC-0520-4544-AFF4-3642E9F0C299}"/>
              </a:ext>
            </a:extLst>
          </p:cNvPr>
          <p:cNvSpPr>
            <a:spLocks noGrp="1"/>
          </p:cNvSpPr>
          <p:nvPr>
            <p:ph type="body" sz="quarter" idx="24" hasCustomPrompt="1"/>
          </p:nvPr>
        </p:nvSpPr>
        <p:spPr>
          <a:xfrm>
            <a:off x="9601200" y="3642434"/>
            <a:ext cx="2103120" cy="274320"/>
          </a:xfrm>
        </p:spPr>
        <p:txBody>
          <a:bodyPr lIns="0">
            <a:noAutofit/>
          </a:bodyPr>
          <a:lstStyle>
            <a:lvl1pPr marL="0" indent="0" algn="l">
              <a:buNone/>
              <a:defRPr sz="1400" b="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40" name="Picture Placeholder 6">
            <a:extLst>
              <a:ext uri="{FF2B5EF4-FFF2-40B4-BE49-F238E27FC236}">
                <a16:creationId xmlns:a16="http://schemas.microsoft.com/office/drawing/2014/main" id="{BD637557-7B78-3747-9BC4-F35FDBF7FE45}"/>
              </a:ext>
            </a:extLst>
          </p:cNvPr>
          <p:cNvSpPr>
            <a:spLocks noGrp="1" noChangeAspect="1"/>
          </p:cNvSpPr>
          <p:nvPr>
            <p:ph type="pic" sz="quarter" idx="25"/>
          </p:nvPr>
        </p:nvSpPr>
        <p:spPr>
          <a:xfrm>
            <a:off x="576072" y="4222539"/>
            <a:ext cx="1097280" cy="1097280"/>
          </a:xfrm>
        </p:spPr>
        <p:txBody>
          <a:bodyPr anchor="ctr">
            <a:normAutofit/>
          </a:bodyPr>
          <a:lstStyle>
            <a:lvl1pPr marL="0" indent="0" algn="ctr">
              <a:spcBef>
                <a:spcPts val="0"/>
              </a:spcBef>
              <a:buNone/>
              <a:defRPr sz="800">
                <a:latin typeface="+mn-lt"/>
              </a:defRPr>
            </a:lvl1pPr>
          </a:lstStyle>
          <a:p>
            <a:r>
              <a:rPr lang="en-US"/>
              <a:t>Click icon to add picture</a:t>
            </a:r>
            <a:endParaRPr lang="en-US" dirty="0"/>
          </a:p>
        </p:txBody>
      </p:sp>
      <p:sp>
        <p:nvSpPr>
          <p:cNvPr id="42" name="Text Placeholder 17">
            <a:extLst>
              <a:ext uri="{FF2B5EF4-FFF2-40B4-BE49-F238E27FC236}">
                <a16:creationId xmlns:a16="http://schemas.microsoft.com/office/drawing/2014/main" id="{6E96B315-B471-8641-8867-F0EEE8BB1E97}"/>
              </a:ext>
            </a:extLst>
          </p:cNvPr>
          <p:cNvSpPr>
            <a:spLocks noGrp="1"/>
          </p:cNvSpPr>
          <p:nvPr>
            <p:ph type="body" sz="quarter" idx="26" hasCustomPrompt="1"/>
          </p:nvPr>
        </p:nvSpPr>
        <p:spPr>
          <a:xfrm>
            <a:off x="576072" y="5441767"/>
            <a:ext cx="21031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43" name="Text Placeholder 17">
            <a:extLst>
              <a:ext uri="{FF2B5EF4-FFF2-40B4-BE49-F238E27FC236}">
                <a16:creationId xmlns:a16="http://schemas.microsoft.com/office/drawing/2014/main" id="{00A98649-AF92-9A43-A80B-27DB0DECCB5E}"/>
              </a:ext>
            </a:extLst>
          </p:cNvPr>
          <p:cNvSpPr>
            <a:spLocks noGrp="1"/>
          </p:cNvSpPr>
          <p:nvPr>
            <p:ph type="body" sz="quarter" idx="27" hasCustomPrompt="1"/>
          </p:nvPr>
        </p:nvSpPr>
        <p:spPr>
          <a:xfrm>
            <a:off x="576072" y="5740036"/>
            <a:ext cx="2103120" cy="274320"/>
          </a:xfrm>
        </p:spPr>
        <p:txBody>
          <a:bodyPr lIns="0">
            <a:noAutofit/>
          </a:bodyPr>
          <a:lstStyle>
            <a:lvl1pPr marL="0" indent="0" algn="l">
              <a:buNone/>
              <a:defRPr sz="1400" b="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44" name="Picture Placeholder 6">
            <a:extLst>
              <a:ext uri="{FF2B5EF4-FFF2-40B4-BE49-F238E27FC236}">
                <a16:creationId xmlns:a16="http://schemas.microsoft.com/office/drawing/2014/main" id="{5AB0D830-FF86-F646-A1A1-ADC6E62FFEC4}"/>
              </a:ext>
            </a:extLst>
          </p:cNvPr>
          <p:cNvSpPr>
            <a:spLocks noGrp="1" noChangeAspect="1"/>
          </p:cNvSpPr>
          <p:nvPr>
            <p:ph type="pic" sz="quarter" idx="28"/>
          </p:nvPr>
        </p:nvSpPr>
        <p:spPr>
          <a:xfrm>
            <a:off x="3557016" y="4222539"/>
            <a:ext cx="1097280" cy="1097280"/>
          </a:xfrm>
        </p:spPr>
        <p:txBody>
          <a:bodyPr anchor="ctr">
            <a:normAutofit/>
          </a:bodyPr>
          <a:lstStyle>
            <a:lvl1pPr marL="0" indent="0" algn="ctr">
              <a:spcBef>
                <a:spcPts val="0"/>
              </a:spcBef>
              <a:buNone/>
              <a:defRPr sz="800">
                <a:latin typeface="+mn-lt"/>
              </a:defRPr>
            </a:lvl1pPr>
          </a:lstStyle>
          <a:p>
            <a:r>
              <a:rPr lang="en-US"/>
              <a:t>Click icon to add picture</a:t>
            </a:r>
            <a:endParaRPr lang="en-US" dirty="0"/>
          </a:p>
        </p:txBody>
      </p:sp>
      <p:sp>
        <p:nvSpPr>
          <p:cNvPr id="46" name="Text Placeholder 17">
            <a:extLst>
              <a:ext uri="{FF2B5EF4-FFF2-40B4-BE49-F238E27FC236}">
                <a16:creationId xmlns:a16="http://schemas.microsoft.com/office/drawing/2014/main" id="{DE8B90F1-E53D-1C48-8451-7BFC71569DE1}"/>
              </a:ext>
            </a:extLst>
          </p:cNvPr>
          <p:cNvSpPr>
            <a:spLocks noGrp="1"/>
          </p:cNvSpPr>
          <p:nvPr>
            <p:ph type="body" sz="quarter" idx="29" hasCustomPrompt="1"/>
          </p:nvPr>
        </p:nvSpPr>
        <p:spPr>
          <a:xfrm>
            <a:off x="3557016" y="5441767"/>
            <a:ext cx="21031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47" name="Text Placeholder 17">
            <a:extLst>
              <a:ext uri="{FF2B5EF4-FFF2-40B4-BE49-F238E27FC236}">
                <a16:creationId xmlns:a16="http://schemas.microsoft.com/office/drawing/2014/main" id="{48A5CECD-022B-FE45-9374-D1FC6E00B22B}"/>
              </a:ext>
            </a:extLst>
          </p:cNvPr>
          <p:cNvSpPr>
            <a:spLocks noGrp="1"/>
          </p:cNvSpPr>
          <p:nvPr>
            <p:ph type="body" sz="quarter" idx="30" hasCustomPrompt="1"/>
          </p:nvPr>
        </p:nvSpPr>
        <p:spPr>
          <a:xfrm>
            <a:off x="3557016" y="5740036"/>
            <a:ext cx="2103120" cy="274320"/>
          </a:xfrm>
        </p:spPr>
        <p:txBody>
          <a:bodyPr lIns="0">
            <a:noAutofit/>
          </a:bodyPr>
          <a:lstStyle>
            <a:lvl1pPr marL="0" indent="0" algn="l">
              <a:buNone/>
              <a:defRPr sz="1400" b="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48" name="Picture Placeholder 6">
            <a:extLst>
              <a:ext uri="{FF2B5EF4-FFF2-40B4-BE49-F238E27FC236}">
                <a16:creationId xmlns:a16="http://schemas.microsoft.com/office/drawing/2014/main" id="{EC6367FB-3595-7148-82EC-13C6CE694097}"/>
              </a:ext>
            </a:extLst>
          </p:cNvPr>
          <p:cNvSpPr>
            <a:spLocks noGrp="1" noChangeAspect="1"/>
          </p:cNvSpPr>
          <p:nvPr>
            <p:ph type="pic" sz="quarter" idx="31"/>
          </p:nvPr>
        </p:nvSpPr>
        <p:spPr>
          <a:xfrm>
            <a:off x="6556248" y="4222539"/>
            <a:ext cx="1097280" cy="1097280"/>
          </a:xfrm>
        </p:spPr>
        <p:txBody>
          <a:bodyPr anchor="ctr">
            <a:normAutofit/>
          </a:bodyPr>
          <a:lstStyle>
            <a:lvl1pPr marL="0" indent="0" algn="ctr">
              <a:spcBef>
                <a:spcPts val="0"/>
              </a:spcBef>
              <a:buNone/>
              <a:defRPr sz="800">
                <a:latin typeface="+mn-lt"/>
              </a:defRPr>
            </a:lvl1pPr>
          </a:lstStyle>
          <a:p>
            <a:r>
              <a:rPr lang="en-US"/>
              <a:t>Click icon to add picture</a:t>
            </a:r>
            <a:endParaRPr lang="en-US" dirty="0"/>
          </a:p>
        </p:txBody>
      </p:sp>
      <p:sp>
        <p:nvSpPr>
          <p:cNvPr id="50" name="Text Placeholder 17">
            <a:extLst>
              <a:ext uri="{FF2B5EF4-FFF2-40B4-BE49-F238E27FC236}">
                <a16:creationId xmlns:a16="http://schemas.microsoft.com/office/drawing/2014/main" id="{29AD5401-C04B-3747-9C6B-AC62F2F42559}"/>
              </a:ext>
            </a:extLst>
          </p:cNvPr>
          <p:cNvSpPr>
            <a:spLocks noGrp="1"/>
          </p:cNvSpPr>
          <p:nvPr>
            <p:ph type="body" sz="quarter" idx="32" hasCustomPrompt="1"/>
          </p:nvPr>
        </p:nvSpPr>
        <p:spPr>
          <a:xfrm>
            <a:off x="6556248" y="5441767"/>
            <a:ext cx="21031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51" name="Text Placeholder 17">
            <a:extLst>
              <a:ext uri="{FF2B5EF4-FFF2-40B4-BE49-F238E27FC236}">
                <a16:creationId xmlns:a16="http://schemas.microsoft.com/office/drawing/2014/main" id="{AC220BBF-86B3-FC42-AC65-ABE1E3DB1B8A}"/>
              </a:ext>
            </a:extLst>
          </p:cNvPr>
          <p:cNvSpPr>
            <a:spLocks noGrp="1"/>
          </p:cNvSpPr>
          <p:nvPr>
            <p:ph type="body" sz="quarter" idx="33" hasCustomPrompt="1"/>
          </p:nvPr>
        </p:nvSpPr>
        <p:spPr>
          <a:xfrm>
            <a:off x="6556248" y="5740036"/>
            <a:ext cx="2103120" cy="274320"/>
          </a:xfrm>
        </p:spPr>
        <p:txBody>
          <a:bodyPr lIns="0">
            <a:noAutofit/>
          </a:bodyPr>
          <a:lstStyle>
            <a:lvl1pPr marL="0" indent="0" algn="l">
              <a:buNone/>
              <a:defRPr sz="1400" b="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52" name="Picture Placeholder 6">
            <a:extLst>
              <a:ext uri="{FF2B5EF4-FFF2-40B4-BE49-F238E27FC236}">
                <a16:creationId xmlns:a16="http://schemas.microsoft.com/office/drawing/2014/main" id="{27BC8E2E-95DD-C34C-AF57-82911379D8EC}"/>
              </a:ext>
            </a:extLst>
          </p:cNvPr>
          <p:cNvSpPr>
            <a:spLocks noGrp="1" noChangeAspect="1"/>
          </p:cNvSpPr>
          <p:nvPr>
            <p:ph type="pic" sz="quarter" idx="34"/>
          </p:nvPr>
        </p:nvSpPr>
        <p:spPr>
          <a:xfrm>
            <a:off x="9601200" y="4222539"/>
            <a:ext cx="1097280" cy="1097280"/>
          </a:xfrm>
        </p:spPr>
        <p:txBody>
          <a:bodyPr anchor="ctr">
            <a:normAutofit/>
          </a:bodyPr>
          <a:lstStyle>
            <a:lvl1pPr marL="0" indent="0" algn="ctr">
              <a:spcBef>
                <a:spcPts val="0"/>
              </a:spcBef>
              <a:buNone/>
              <a:defRPr sz="800">
                <a:latin typeface="+mn-lt"/>
              </a:defRPr>
            </a:lvl1pPr>
          </a:lstStyle>
          <a:p>
            <a:r>
              <a:rPr lang="en-US"/>
              <a:t>Click icon to add picture</a:t>
            </a:r>
            <a:endParaRPr lang="en-US" dirty="0"/>
          </a:p>
        </p:txBody>
      </p:sp>
      <p:sp>
        <p:nvSpPr>
          <p:cNvPr id="54" name="Text Placeholder 17">
            <a:extLst>
              <a:ext uri="{FF2B5EF4-FFF2-40B4-BE49-F238E27FC236}">
                <a16:creationId xmlns:a16="http://schemas.microsoft.com/office/drawing/2014/main" id="{B4A1BEFC-2921-144C-A93E-29B4C083EC2B}"/>
              </a:ext>
            </a:extLst>
          </p:cNvPr>
          <p:cNvSpPr>
            <a:spLocks noGrp="1"/>
          </p:cNvSpPr>
          <p:nvPr>
            <p:ph type="body" sz="quarter" idx="35" hasCustomPrompt="1"/>
          </p:nvPr>
        </p:nvSpPr>
        <p:spPr>
          <a:xfrm>
            <a:off x="9601200" y="5441767"/>
            <a:ext cx="21031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55" name="Text Placeholder 17">
            <a:extLst>
              <a:ext uri="{FF2B5EF4-FFF2-40B4-BE49-F238E27FC236}">
                <a16:creationId xmlns:a16="http://schemas.microsoft.com/office/drawing/2014/main" id="{6E2FDF3E-9C43-FC49-8286-1174132AA158}"/>
              </a:ext>
            </a:extLst>
          </p:cNvPr>
          <p:cNvSpPr>
            <a:spLocks noGrp="1"/>
          </p:cNvSpPr>
          <p:nvPr>
            <p:ph type="body" sz="quarter" idx="36" hasCustomPrompt="1"/>
          </p:nvPr>
        </p:nvSpPr>
        <p:spPr>
          <a:xfrm>
            <a:off x="9601200" y="5740036"/>
            <a:ext cx="2103120" cy="274320"/>
          </a:xfrm>
        </p:spPr>
        <p:txBody>
          <a:bodyPr lIns="0">
            <a:noAutofit/>
          </a:bodyPr>
          <a:lstStyle>
            <a:lvl1pPr marL="0" indent="0" algn="l">
              <a:buNone/>
              <a:defRPr sz="1400" b="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29" name="Footer Placeholder 2">
            <a:extLst>
              <a:ext uri="{FF2B5EF4-FFF2-40B4-BE49-F238E27FC236}">
                <a16:creationId xmlns:a16="http://schemas.microsoft.com/office/drawing/2014/main" id="{761268EF-00C0-F041-B0CD-4C802A4AA3DE}"/>
              </a:ext>
            </a:extLst>
          </p:cNvPr>
          <p:cNvSpPr>
            <a:spLocks noGrp="1"/>
          </p:cNvSpPr>
          <p:nvPr>
            <p:ph type="ftr" sz="quarter" idx="37"/>
          </p:nvPr>
        </p:nvSpPr>
        <p:spPr>
          <a:xfrm>
            <a:off x="4038600" y="6356350"/>
            <a:ext cx="4114800" cy="365125"/>
          </a:xfrm>
        </p:spPr>
        <p:txBody>
          <a:bodyPr/>
          <a:lstStyle>
            <a:lvl1pPr algn="ctr">
              <a:defRPr>
                <a:solidFill>
                  <a:schemeClr val="accent4"/>
                </a:solidFill>
                <a:latin typeface="+mn-lt"/>
              </a:defRPr>
            </a:lvl1pPr>
          </a:lstStyle>
          <a:p>
            <a:r>
              <a:rPr lang="en-US" dirty="0"/>
              <a:t>PITCH DECK</a:t>
            </a:r>
          </a:p>
        </p:txBody>
      </p:sp>
      <p:sp>
        <p:nvSpPr>
          <p:cNvPr id="33" name="Date Placeholder 3">
            <a:extLst>
              <a:ext uri="{FF2B5EF4-FFF2-40B4-BE49-F238E27FC236}">
                <a16:creationId xmlns:a16="http://schemas.microsoft.com/office/drawing/2014/main" id="{6BB5CE9A-A1C7-6947-8F40-0E674879C063}"/>
              </a:ext>
            </a:extLst>
          </p:cNvPr>
          <p:cNvSpPr>
            <a:spLocks noGrp="1"/>
          </p:cNvSpPr>
          <p:nvPr>
            <p:ph type="dt" sz="half" idx="38"/>
          </p:nvPr>
        </p:nvSpPr>
        <p:spPr>
          <a:xfrm>
            <a:off x="10285388" y="6356350"/>
            <a:ext cx="1429284" cy="365125"/>
          </a:xfrm>
          <a:prstGeom prst="rect">
            <a:avLst/>
          </a:prstGeom>
        </p:spPr>
        <p:txBody>
          <a:bodyPr anchor="ctr"/>
          <a:lstStyle>
            <a:lvl1pPr algn="r">
              <a:defRPr sz="1200">
                <a:solidFill>
                  <a:schemeClr val="accent4"/>
                </a:solidFill>
                <a:latin typeface="+mn-lt"/>
              </a:defRPr>
            </a:lvl1pPr>
          </a:lstStyle>
          <a:p>
            <a:r>
              <a:rPr lang="en-US" dirty="0"/>
              <a:t>6/15/XX</a:t>
            </a:r>
          </a:p>
        </p:txBody>
      </p:sp>
      <p:sp>
        <p:nvSpPr>
          <p:cNvPr id="41" name="Slide Number Placeholder 5">
            <a:extLst>
              <a:ext uri="{FF2B5EF4-FFF2-40B4-BE49-F238E27FC236}">
                <a16:creationId xmlns:a16="http://schemas.microsoft.com/office/drawing/2014/main" id="{1702F4E2-9AFB-D94B-9F56-09D2B566A9CA}"/>
              </a:ext>
            </a:extLst>
          </p:cNvPr>
          <p:cNvSpPr>
            <a:spLocks noGrp="1"/>
          </p:cNvSpPr>
          <p:nvPr>
            <p:ph type="sldNum" sz="quarter" idx="39"/>
          </p:nvPr>
        </p:nvSpPr>
        <p:spPr>
          <a:xfrm>
            <a:off x="492917" y="6356350"/>
            <a:ext cx="1104900" cy="365125"/>
          </a:xfrm>
          <a:prstGeom prst="rect">
            <a:avLst/>
          </a:prstGeom>
        </p:spPr>
        <p:txBody>
          <a:bodyPr lIns="91440" anchor="ctr"/>
          <a:lstStyle>
            <a:lvl1pPr>
              <a:defRPr sz="1200">
                <a:solidFill>
                  <a:schemeClr val="accent4"/>
                </a:solidFill>
                <a:latin typeface="+mn-lt"/>
              </a:defRPr>
            </a:lvl1pPr>
          </a:lstStyle>
          <a:p>
            <a:fld id="{D156BFF5-A11A-234E-A308-E7366A28581C}" type="slidenum">
              <a:rPr lang="en-US" smtClean="0"/>
              <a:pPr/>
              <a:t>‹#›</a:t>
            </a:fld>
            <a:endParaRPr lang="en-US" dirty="0"/>
          </a:p>
        </p:txBody>
      </p:sp>
      <p:sp>
        <p:nvSpPr>
          <p:cNvPr id="49" name="Title 1">
            <a:extLst>
              <a:ext uri="{FF2B5EF4-FFF2-40B4-BE49-F238E27FC236}">
                <a16:creationId xmlns:a16="http://schemas.microsoft.com/office/drawing/2014/main" id="{75659A7F-A0AB-4B4A-9088-90D5276E4F42}"/>
              </a:ext>
            </a:extLst>
          </p:cNvPr>
          <p:cNvSpPr>
            <a:spLocks noGrp="1"/>
          </p:cNvSpPr>
          <p:nvPr>
            <p:ph type="title"/>
          </p:nvPr>
        </p:nvSpPr>
        <p:spPr>
          <a:xfrm>
            <a:off x="492917" y="365125"/>
            <a:ext cx="11221755" cy="1143645"/>
          </a:xfrm>
        </p:spPr>
        <p:txBody>
          <a:bodyPr>
            <a:normAutofit/>
          </a:bodyPr>
          <a:lstStyle>
            <a:lvl1pPr>
              <a:defRPr sz="5400">
                <a:solidFill>
                  <a:schemeClr val="bg2">
                    <a:lumMod val="75000"/>
                  </a:schemeClr>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524036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D52A35E-A8EB-2B4B-BDBE-FAB2DD34F2BB}"/>
              </a:ext>
            </a:extLst>
          </p:cNvPr>
          <p:cNvSpPr>
            <a:spLocks noGrp="1"/>
          </p:cNvSpPr>
          <p:nvPr>
            <p:ph type="pic" sz="quarter" idx="14"/>
          </p:nvPr>
        </p:nvSpPr>
        <p:spPr>
          <a:xfrm>
            <a:off x="0" y="0"/>
            <a:ext cx="3044201" cy="6858000"/>
          </a:xfrm>
        </p:spPr>
        <p:txBody>
          <a:bodyPr/>
          <a:lstStyle>
            <a:lvl1pPr>
              <a:defRPr>
                <a:latin typeface="+mn-lt"/>
              </a:defRPr>
            </a:lvl1pPr>
          </a:lstStyle>
          <a:p>
            <a:r>
              <a:rPr lang="en-US"/>
              <a:t>Click icon to add picture</a:t>
            </a:r>
            <a:endParaRPr lang="en-US" dirty="0"/>
          </a:p>
        </p:txBody>
      </p:sp>
      <p:sp>
        <p:nvSpPr>
          <p:cNvPr id="6" name="Rectangle 5">
            <a:extLst>
              <a:ext uri="{FF2B5EF4-FFF2-40B4-BE49-F238E27FC236}">
                <a16:creationId xmlns:a16="http://schemas.microsoft.com/office/drawing/2014/main" id="{590F149E-5163-3642-98ED-A1D662A9639C}"/>
              </a:ext>
            </a:extLst>
          </p:cNvPr>
          <p:cNvSpPr/>
          <p:nvPr userDrawn="1"/>
        </p:nvSpPr>
        <p:spPr>
          <a:xfrm>
            <a:off x="3044201" y="2"/>
            <a:ext cx="9193404" cy="172877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20000"/>
                  <a:lumOff val="80000"/>
                </a:schemeClr>
              </a:solidFill>
            </a:endParaRPr>
          </a:p>
        </p:txBody>
      </p:sp>
      <p:sp>
        <p:nvSpPr>
          <p:cNvPr id="2" name="Title 1">
            <a:extLst>
              <a:ext uri="{FF2B5EF4-FFF2-40B4-BE49-F238E27FC236}">
                <a16:creationId xmlns:a16="http://schemas.microsoft.com/office/drawing/2014/main" id="{67CA7CA7-6EF9-BE47-83CC-59F8DEFB9264}"/>
              </a:ext>
            </a:extLst>
          </p:cNvPr>
          <p:cNvSpPr>
            <a:spLocks noGrp="1"/>
          </p:cNvSpPr>
          <p:nvPr>
            <p:ph type="title"/>
          </p:nvPr>
        </p:nvSpPr>
        <p:spPr>
          <a:xfrm>
            <a:off x="3537118" y="428844"/>
            <a:ext cx="8177554" cy="1014979"/>
          </a:xfrm>
        </p:spPr>
        <p:txBody>
          <a:bodyPr anchor="ctr" anchorCtr="0">
            <a:normAutofit/>
          </a:bodyPr>
          <a:lstStyle>
            <a:lvl1pPr algn="l">
              <a:defRPr sz="5400">
                <a:solidFill>
                  <a:schemeClr val="bg2">
                    <a:lumMod val="75000"/>
                  </a:schemeClr>
                </a:solidFill>
                <a:latin typeface="+mj-lt"/>
              </a:defRPr>
            </a:lvl1pPr>
          </a:lstStyle>
          <a:p>
            <a:r>
              <a:rPr lang="en-US"/>
              <a:t>Click to edit Master title style</a:t>
            </a:r>
          </a:p>
        </p:txBody>
      </p:sp>
      <p:sp>
        <p:nvSpPr>
          <p:cNvPr id="19" name="Content Placeholder 2">
            <a:extLst>
              <a:ext uri="{FF2B5EF4-FFF2-40B4-BE49-F238E27FC236}">
                <a16:creationId xmlns:a16="http://schemas.microsoft.com/office/drawing/2014/main" id="{44F10B97-63CB-6B4D-8AA0-A27F4F59BFD2}"/>
              </a:ext>
            </a:extLst>
          </p:cNvPr>
          <p:cNvSpPr>
            <a:spLocks noGrp="1"/>
          </p:cNvSpPr>
          <p:nvPr>
            <p:ph idx="1"/>
          </p:nvPr>
        </p:nvSpPr>
        <p:spPr>
          <a:xfrm>
            <a:off x="3537181" y="2395728"/>
            <a:ext cx="3721653" cy="3694176"/>
          </a:xfrm>
        </p:spPr>
        <p:txBody>
          <a:bodyPr>
            <a:normAutofit/>
          </a:bodyPr>
          <a:lstStyle>
            <a:lvl1pPr marL="0" indent="0">
              <a:lnSpc>
                <a:spcPct val="100000"/>
              </a:lnSpc>
              <a:spcBef>
                <a:spcPts val="600"/>
              </a:spcBef>
              <a:buNone/>
              <a:defRPr sz="1600" b="1">
                <a:solidFill>
                  <a:schemeClr val="bg2">
                    <a:lumMod val="75000"/>
                  </a:schemeClr>
                </a:solidFill>
                <a:latin typeface="+mn-lt"/>
              </a:defRPr>
            </a:lvl1pPr>
            <a:lvl2pPr marL="0" indent="0">
              <a:lnSpc>
                <a:spcPct val="100000"/>
              </a:lnSpc>
              <a:spcBef>
                <a:spcPts val="600"/>
              </a:spcBef>
              <a:buNone/>
              <a:defRPr sz="1600">
                <a:solidFill>
                  <a:schemeClr val="bg2">
                    <a:lumMod val="75000"/>
                  </a:schemeClr>
                </a:solidFill>
                <a:latin typeface="+mn-lt"/>
              </a:defRPr>
            </a:lvl2pPr>
            <a:lvl3pPr marL="914400" indent="0">
              <a:lnSpc>
                <a:spcPct val="100000"/>
              </a:lnSpc>
              <a:spcBef>
                <a:spcPts val="400"/>
              </a:spcBef>
              <a:buNone/>
              <a:defRPr sz="1400">
                <a:solidFill>
                  <a:schemeClr val="bg2">
                    <a:lumMod val="75000"/>
                  </a:schemeClr>
                </a:solidFill>
                <a:latin typeface="+mn-lt"/>
              </a:defRPr>
            </a:lvl3pPr>
            <a:lvl4pPr marL="1371600" indent="0">
              <a:lnSpc>
                <a:spcPct val="100000"/>
              </a:lnSpc>
              <a:spcBef>
                <a:spcPts val="400"/>
              </a:spcBef>
              <a:buNone/>
              <a:defRPr sz="1200">
                <a:solidFill>
                  <a:schemeClr val="bg2">
                    <a:lumMod val="75000"/>
                  </a:schemeClr>
                </a:solidFill>
                <a:latin typeface="+mn-lt"/>
              </a:defRPr>
            </a:lvl4pPr>
            <a:lvl5pPr marL="1828800" indent="0">
              <a:lnSpc>
                <a:spcPct val="100000"/>
              </a:lnSpc>
              <a:spcBef>
                <a:spcPts val="400"/>
              </a:spcBef>
              <a:buNone/>
              <a:defRPr sz="1200">
                <a:solidFill>
                  <a:schemeClr val="bg2">
                    <a:lumMod val="75000"/>
                  </a:schemeClr>
                </a:solidFill>
                <a:latin typeface="+mn-lt"/>
              </a:defRPr>
            </a:lvl5pPr>
          </a:lstStyle>
          <a:p>
            <a:pPr lvl="0"/>
            <a:r>
              <a:rPr lang="en-US"/>
              <a:t>Click to edit Master text styles</a:t>
            </a:r>
          </a:p>
          <a:p>
            <a:pPr lvl="1"/>
            <a:r>
              <a:rPr lang="en-US"/>
              <a:t>Second level</a:t>
            </a:r>
          </a:p>
        </p:txBody>
      </p:sp>
      <p:sp>
        <p:nvSpPr>
          <p:cNvPr id="21" name="Content Placeholder 2">
            <a:extLst>
              <a:ext uri="{FF2B5EF4-FFF2-40B4-BE49-F238E27FC236}">
                <a16:creationId xmlns:a16="http://schemas.microsoft.com/office/drawing/2014/main" id="{7BB3621C-CFFA-684E-BF2E-38B3E003431D}"/>
              </a:ext>
            </a:extLst>
          </p:cNvPr>
          <p:cNvSpPr>
            <a:spLocks noGrp="1"/>
          </p:cNvSpPr>
          <p:nvPr>
            <p:ph idx="15"/>
          </p:nvPr>
        </p:nvSpPr>
        <p:spPr>
          <a:xfrm>
            <a:off x="7946723" y="2395728"/>
            <a:ext cx="3767949" cy="3694176"/>
          </a:xfrm>
        </p:spPr>
        <p:txBody>
          <a:bodyPr>
            <a:normAutofit/>
          </a:bodyPr>
          <a:lstStyle>
            <a:lvl1pPr marL="0" indent="0">
              <a:lnSpc>
                <a:spcPct val="100000"/>
              </a:lnSpc>
              <a:spcBef>
                <a:spcPts val="600"/>
              </a:spcBef>
              <a:buNone/>
              <a:defRPr sz="1600" b="1">
                <a:solidFill>
                  <a:schemeClr val="bg2">
                    <a:lumMod val="75000"/>
                  </a:schemeClr>
                </a:solidFill>
                <a:latin typeface="+mn-lt"/>
              </a:defRPr>
            </a:lvl1pPr>
            <a:lvl2pPr marL="0" indent="0">
              <a:lnSpc>
                <a:spcPct val="100000"/>
              </a:lnSpc>
              <a:spcBef>
                <a:spcPts val="600"/>
              </a:spcBef>
              <a:buNone/>
              <a:defRPr sz="1600">
                <a:solidFill>
                  <a:schemeClr val="bg2">
                    <a:lumMod val="75000"/>
                  </a:schemeClr>
                </a:solidFill>
                <a:latin typeface="+mn-lt"/>
              </a:defRPr>
            </a:lvl2pPr>
            <a:lvl3pPr marL="914400" indent="0">
              <a:lnSpc>
                <a:spcPct val="100000"/>
              </a:lnSpc>
              <a:spcBef>
                <a:spcPts val="400"/>
              </a:spcBef>
              <a:buNone/>
              <a:defRPr sz="1400">
                <a:solidFill>
                  <a:schemeClr val="bg2">
                    <a:lumMod val="75000"/>
                  </a:schemeClr>
                </a:solidFill>
                <a:latin typeface="+mn-lt"/>
              </a:defRPr>
            </a:lvl3pPr>
            <a:lvl4pPr marL="1371600" indent="0">
              <a:lnSpc>
                <a:spcPct val="100000"/>
              </a:lnSpc>
              <a:spcBef>
                <a:spcPts val="400"/>
              </a:spcBef>
              <a:buNone/>
              <a:defRPr sz="1200">
                <a:solidFill>
                  <a:schemeClr val="bg2">
                    <a:lumMod val="75000"/>
                  </a:schemeClr>
                </a:solidFill>
                <a:latin typeface="+mn-lt"/>
              </a:defRPr>
            </a:lvl4pPr>
            <a:lvl5pPr marL="1828800" indent="0">
              <a:lnSpc>
                <a:spcPct val="100000"/>
              </a:lnSpc>
              <a:spcBef>
                <a:spcPts val="400"/>
              </a:spcBef>
              <a:buNone/>
              <a:defRPr sz="1200">
                <a:solidFill>
                  <a:schemeClr val="bg2">
                    <a:lumMod val="75000"/>
                  </a:schemeClr>
                </a:solidFill>
                <a:latin typeface="+mn-lt"/>
              </a:defRPr>
            </a:lvl5pPr>
          </a:lstStyle>
          <a:p>
            <a:pPr lvl="0"/>
            <a:r>
              <a:rPr lang="en-US"/>
              <a:t>Click to edit Master text styles</a:t>
            </a:r>
          </a:p>
          <a:p>
            <a:pPr lvl="1"/>
            <a:r>
              <a:rPr lang="en-US"/>
              <a:t>Second level</a:t>
            </a:r>
          </a:p>
        </p:txBody>
      </p:sp>
      <p:sp>
        <p:nvSpPr>
          <p:cNvPr id="26" name="Slide Number Placeholder 5">
            <a:extLst>
              <a:ext uri="{FF2B5EF4-FFF2-40B4-BE49-F238E27FC236}">
                <a16:creationId xmlns:a16="http://schemas.microsoft.com/office/drawing/2014/main" id="{81F050A6-EA83-E74A-B437-9CE650A49F31}"/>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bg1"/>
                </a:solidFill>
                <a:latin typeface="+mn-lt"/>
              </a:defRPr>
            </a:lvl1pPr>
          </a:lstStyle>
          <a:p>
            <a:fld id="{D156BFF5-A11A-234E-A308-E7366A28581C}" type="slidenum">
              <a:rPr lang="en-US" smtClean="0"/>
              <a:pPr/>
              <a:t>‹#›</a:t>
            </a:fld>
            <a:endParaRPr lang="en-US" dirty="0"/>
          </a:p>
        </p:txBody>
      </p:sp>
      <p:sp>
        <p:nvSpPr>
          <p:cNvPr id="27" name="Footer Placeholder 4">
            <a:extLst>
              <a:ext uri="{FF2B5EF4-FFF2-40B4-BE49-F238E27FC236}">
                <a16:creationId xmlns:a16="http://schemas.microsoft.com/office/drawing/2014/main" id="{575460F1-C651-F546-B045-03A112F086C5}"/>
              </a:ext>
            </a:extLst>
          </p:cNvPr>
          <p:cNvSpPr>
            <a:spLocks noGrp="1"/>
          </p:cNvSpPr>
          <p:nvPr>
            <p:ph type="ftr" sz="quarter" idx="3"/>
          </p:nvPr>
        </p:nvSpPr>
        <p:spPr>
          <a:xfrm>
            <a:off x="3567948" y="6356350"/>
            <a:ext cx="2649255" cy="365125"/>
          </a:xfrm>
          <a:prstGeom prst="rect">
            <a:avLst/>
          </a:prstGeom>
        </p:spPr>
        <p:txBody>
          <a:bodyPr vert="horz" lIns="91440" tIns="45720" rIns="91440" bIns="45720" rtlCol="0" anchor="ctr"/>
          <a:lstStyle>
            <a:lvl1pPr algn="l">
              <a:defRPr sz="1200">
                <a:solidFill>
                  <a:schemeClr val="accent4"/>
                </a:solidFill>
                <a:latin typeface="+mn-lt"/>
              </a:defRPr>
            </a:lvl1pPr>
          </a:lstStyle>
          <a:p>
            <a:r>
              <a:rPr lang="en-US" dirty="0"/>
              <a:t>PITCH DECK</a:t>
            </a:r>
          </a:p>
        </p:txBody>
      </p:sp>
      <p:sp>
        <p:nvSpPr>
          <p:cNvPr id="28" name="Date Placeholder 3">
            <a:extLst>
              <a:ext uri="{FF2B5EF4-FFF2-40B4-BE49-F238E27FC236}">
                <a16:creationId xmlns:a16="http://schemas.microsoft.com/office/drawing/2014/main" id="{EBDA48E1-37F9-284F-8F7F-426F4063D06A}"/>
              </a:ext>
            </a:extLst>
          </p:cNvPr>
          <p:cNvSpPr>
            <a:spLocks noGrp="1"/>
          </p:cNvSpPr>
          <p:nvPr>
            <p:ph type="dt" sz="half" idx="23"/>
          </p:nvPr>
        </p:nvSpPr>
        <p:spPr>
          <a:xfrm>
            <a:off x="10285388" y="6356350"/>
            <a:ext cx="1429284" cy="365125"/>
          </a:xfrm>
          <a:prstGeom prst="rect">
            <a:avLst/>
          </a:prstGeom>
        </p:spPr>
        <p:txBody>
          <a:bodyPr anchor="ctr"/>
          <a:lstStyle>
            <a:lvl1pPr algn="r">
              <a:defRPr sz="1200">
                <a:solidFill>
                  <a:schemeClr val="accent4"/>
                </a:solidFill>
                <a:latin typeface="+mn-lt"/>
              </a:defRPr>
            </a:lvl1pPr>
          </a:lstStyle>
          <a:p>
            <a:r>
              <a:rPr lang="en-US" dirty="0"/>
              <a:t>6/15/XX</a:t>
            </a:r>
          </a:p>
        </p:txBody>
      </p:sp>
    </p:spTree>
    <p:extLst>
      <p:ext uri="{BB962C8B-B14F-4D97-AF65-F5344CB8AC3E}">
        <p14:creationId xmlns:p14="http://schemas.microsoft.com/office/powerpoint/2010/main" val="2697106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7E13EF0-6E32-8E44-B09A-9B746B2D25C3}"/>
              </a:ext>
            </a:extLst>
          </p:cNvPr>
          <p:cNvSpPr>
            <a:spLocks noGrp="1"/>
          </p:cNvSpPr>
          <p:nvPr>
            <p:ph type="pic" sz="quarter" idx="10"/>
          </p:nvPr>
        </p:nvSpPr>
        <p:spPr>
          <a:xfrm>
            <a:off x="0" y="0"/>
            <a:ext cx="6112812" cy="6858000"/>
          </a:xfrm>
        </p:spPr>
        <p:txBody>
          <a:bodyPr/>
          <a:lstStyle/>
          <a:p>
            <a:r>
              <a:rPr lang="en-US"/>
              <a:t>Click icon to add picture</a:t>
            </a:r>
            <a:endParaRPr lang="en-US" dirty="0"/>
          </a:p>
        </p:txBody>
      </p:sp>
      <p:sp>
        <p:nvSpPr>
          <p:cNvPr id="16" name="Rectangle 15">
            <a:extLst>
              <a:ext uri="{FF2B5EF4-FFF2-40B4-BE49-F238E27FC236}">
                <a16:creationId xmlns:a16="http://schemas.microsoft.com/office/drawing/2014/main" id="{0CE1975B-7553-C840-BF64-61486AF5C4C0}"/>
              </a:ext>
            </a:extLst>
          </p:cNvPr>
          <p:cNvSpPr/>
          <p:nvPr userDrawn="1"/>
        </p:nvSpPr>
        <p:spPr>
          <a:xfrm>
            <a:off x="6112812" y="0"/>
            <a:ext cx="607918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ooter Placeholder 22">
            <a:extLst>
              <a:ext uri="{FF2B5EF4-FFF2-40B4-BE49-F238E27FC236}">
                <a16:creationId xmlns:a16="http://schemas.microsoft.com/office/drawing/2014/main" id="{CA0C724A-FAD9-E146-A1C8-EBAE3739D2E1}"/>
              </a:ext>
            </a:extLst>
          </p:cNvPr>
          <p:cNvSpPr>
            <a:spLocks noGrp="1"/>
          </p:cNvSpPr>
          <p:nvPr>
            <p:ph type="ftr" sz="quarter" idx="19"/>
          </p:nvPr>
        </p:nvSpPr>
        <p:spPr>
          <a:xfrm>
            <a:off x="6583590" y="6356350"/>
            <a:ext cx="2704893" cy="365125"/>
          </a:xfrm>
          <a:prstGeom prst="rect">
            <a:avLst/>
          </a:prstGeom>
        </p:spPr>
        <p:txBody>
          <a:bodyPr/>
          <a:lstStyle>
            <a:lvl1pPr algn="l">
              <a:defRPr>
                <a:solidFill>
                  <a:schemeClr val="bg2">
                    <a:lumMod val="75000"/>
                  </a:schemeClr>
                </a:solidFill>
              </a:defRPr>
            </a:lvl1pPr>
          </a:lstStyle>
          <a:p>
            <a:r>
              <a:rPr lang="en-US" dirty="0"/>
              <a:t>PITCH DECK</a:t>
            </a:r>
          </a:p>
        </p:txBody>
      </p:sp>
      <p:sp>
        <p:nvSpPr>
          <p:cNvPr id="23" name="Date Placeholder 3">
            <a:extLst>
              <a:ext uri="{FF2B5EF4-FFF2-40B4-BE49-F238E27FC236}">
                <a16:creationId xmlns:a16="http://schemas.microsoft.com/office/drawing/2014/main" id="{219A6394-C717-394F-8623-E4D3D24F588A}"/>
              </a:ext>
            </a:extLst>
          </p:cNvPr>
          <p:cNvSpPr>
            <a:spLocks noGrp="1"/>
          </p:cNvSpPr>
          <p:nvPr>
            <p:ph type="dt" sz="half" idx="2"/>
          </p:nvPr>
        </p:nvSpPr>
        <p:spPr>
          <a:xfrm>
            <a:off x="10346790" y="6356350"/>
            <a:ext cx="1367880" cy="365125"/>
          </a:xfrm>
          <a:prstGeom prst="rect">
            <a:avLst/>
          </a:prstGeom>
        </p:spPr>
        <p:txBody>
          <a:bodyPr anchor="ctr"/>
          <a:lstStyle>
            <a:lvl1pPr algn="r">
              <a:defRPr sz="1200">
                <a:solidFill>
                  <a:schemeClr val="bg2">
                    <a:lumMod val="75000"/>
                  </a:schemeClr>
                </a:solidFill>
                <a:latin typeface="Avenir Next LT Pro" panose="020B0504020202020204" pitchFamily="34" charset="77"/>
              </a:defRPr>
            </a:lvl1pPr>
          </a:lstStyle>
          <a:p>
            <a:r>
              <a:rPr lang="en-US" dirty="0"/>
              <a:t>6/15/XX</a:t>
            </a:r>
          </a:p>
        </p:txBody>
      </p:sp>
      <p:sp>
        <p:nvSpPr>
          <p:cNvPr id="14" name="Slide Number Placeholder 5">
            <a:extLst>
              <a:ext uri="{FF2B5EF4-FFF2-40B4-BE49-F238E27FC236}">
                <a16:creationId xmlns:a16="http://schemas.microsoft.com/office/drawing/2014/main" id="{3EE49E08-B4B7-D941-8502-9C8CE598A2F5}"/>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bg1"/>
                </a:solidFill>
                <a:latin typeface="Avenir Next LT Pro" panose="020B0504020202020204" pitchFamily="34" charset="77"/>
              </a:defRPr>
            </a:lvl1pPr>
          </a:lstStyle>
          <a:p>
            <a:fld id="{D156BFF5-A11A-234E-A308-E7366A28581C}" type="slidenum">
              <a:rPr lang="en-US" smtClean="0"/>
              <a:pPr/>
              <a:t>‹#›</a:t>
            </a:fld>
            <a:endParaRPr lang="en-US" dirty="0"/>
          </a:p>
        </p:txBody>
      </p:sp>
      <p:sp>
        <p:nvSpPr>
          <p:cNvPr id="15" name="Title 1">
            <a:extLst>
              <a:ext uri="{FF2B5EF4-FFF2-40B4-BE49-F238E27FC236}">
                <a16:creationId xmlns:a16="http://schemas.microsoft.com/office/drawing/2014/main" id="{8A557EA6-ABC6-F740-833E-ED900088C69B}"/>
              </a:ext>
            </a:extLst>
          </p:cNvPr>
          <p:cNvSpPr>
            <a:spLocks noGrp="1"/>
          </p:cNvSpPr>
          <p:nvPr>
            <p:ph type="title"/>
          </p:nvPr>
        </p:nvSpPr>
        <p:spPr>
          <a:xfrm>
            <a:off x="6605729" y="944457"/>
            <a:ext cx="5108943" cy="1130788"/>
          </a:xfrm>
        </p:spPr>
        <p:txBody>
          <a:bodyPr anchor="t" anchorCtr="0">
            <a:normAutofit/>
          </a:bodyPr>
          <a:lstStyle>
            <a:lvl1pPr>
              <a:defRPr sz="5400">
                <a:solidFill>
                  <a:schemeClr val="bg2">
                    <a:lumMod val="75000"/>
                  </a:schemeClr>
                </a:solidFill>
                <a:latin typeface="+mj-lt"/>
              </a:defRPr>
            </a:lvl1pPr>
          </a:lstStyle>
          <a:p>
            <a:r>
              <a:rPr lang="en-US"/>
              <a:t>Click to edit Master title style</a:t>
            </a:r>
          </a:p>
        </p:txBody>
      </p:sp>
      <p:sp>
        <p:nvSpPr>
          <p:cNvPr id="19" name="Text Placeholder 2">
            <a:extLst>
              <a:ext uri="{FF2B5EF4-FFF2-40B4-BE49-F238E27FC236}">
                <a16:creationId xmlns:a16="http://schemas.microsoft.com/office/drawing/2014/main" id="{EF6BE1F8-2B6C-B747-9F21-ECF2386BED2C}"/>
              </a:ext>
            </a:extLst>
          </p:cNvPr>
          <p:cNvSpPr>
            <a:spLocks noGrp="1"/>
          </p:cNvSpPr>
          <p:nvPr>
            <p:ph type="body" idx="1"/>
          </p:nvPr>
        </p:nvSpPr>
        <p:spPr>
          <a:xfrm>
            <a:off x="6605727" y="2125820"/>
            <a:ext cx="5108943" cy="3787723"/>
          </a:xfrm>
        </p:spPr>
        <p:txBody>
          <a:bodyPr>
            <a:normAutofit/>
          </a:bodyPr>
          <a:lstStyle>
            <a:lvl1pPr marL="0" indent="0">
              <a:lnSpc>
                <a:spcPct val="150000"/>
              </a:lnSpc>
              <a:buNone/>
              <a:defRPr sz="1600">
                <a:solidFill>
                  <a:schemeClr val="bg2">
                    <a:lumMod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9920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 Ban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9985B93-457D-2645-8006-56655BA16ECE}"/>
              </a:ext>
            </a:extLst>
          </p:cNvPr>
          <p:cNvSpPr>
            <a:spLocks noGrp="1"/>
          </p:cNvSpPr>
          <p:nvPr>
            <p:ph type="pic" sz="quarter" idx="11"/>
          </p:nvPr>
        </p:nvSpPr>
        <p:spPr>
          <a:xfrm>
            <a:off x="0" y="0"/>
            <a:ext cx="12192000" cy="6858000"/>
          </a:xfrm>
        </p:spPr>
        <p:txBody>
          <a:bodyPr/>
          <a:lstStyle/>
          <a:p>
            <a:r>
              <a:rPr lang="en-US"/>
              <a:t>Click icon to add picture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92918" y="4526866"/>
            <a:ext cx="6286255" cy="1427894"/>
          </a:xfrm>
          <a:effectLst>
            <a:outerShdw blurRad="152422" dist="77657" sx="110000" sy="110000" algn="ctr" rotWithShape="0">
              <a:schemeClr val="tx1">
                <a:alpha val="93000"/>
              </a:schemeClr>
            </a:outerShdw>
          </a:effectLst>
        </p:spPr>
        <p:txBody>
          <a:bodyPr anchor="ctr" anchorCtr="0">
            <a:normAutofit/>
          </a:bodyPr>
          <a:lstStyle>
            <a:lvl1pPr marL="0" indent="0" algn="l">
              <a:buNone/>
              <a:defRPr sz="1600" spc="0">
                <a:solidFill>
                  <a:schemeClr val="bg1"/>
                </a:solidFill>
                <a:effectLst>
                  <a:outerShdw blurRad="350742" sx="102000" sy="102000" algn="ctr" rotWithShape="0">
                    <a:prstClr val="black">
                      <a:alpha val="40000"/>
                    </a:prstClr>
                  </a:outerShdw>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492917" y="3371723"/>
            <a:ext cx="6286255" cy="1128589"/>
          </a:xfrm>
          <a:effectLst>
            <a:outerShdw blurRad="63500" dist="150885" sx="102000" sy="102000" algn="ctr" rotWithShape="0">
              <a:prstClr val="black">
                <a:alpha val="40000"/>
              </a:prstClr>
            </a:outerShdw>
          </a:effectLst>
        </p:spPr>
        <p:txBody>
          <a:bodyPr anchor="ctr" anchorCtr="0">
            <a:noAutofit/>
          </a:bodyPr>
          <a:lstStyle>
            <a:lvl1pPr algn="l">
              <a:defRPr sz="5400">
                <a:solidFill>
                  <a:schemeClr val="accent6"/>
                </a:solidFill>
                <a:effectLst/>
                <a:latin typeface="+mj-lt"/>
              </a:defRPr>
            </a:lvl1pPr>
          </a:lstStyle>
          <a:p>
            <a:r>
              <a:rPr lang="en-US"/>
              <a:t>Click to edit Master title style</a:t>
            </a:r>
            <a:endParaRPr lang="en-US" dirty="0"/>
          </a:p>
        </p:txBody>
      </p:sp>
      <p:sp>
        <p:nvSpPr>
          <p:cNvPr id="17" name="Footer Placeholder 2">
            <a:extLst>
              <a:ext uri="{FF2B5EF4-FFF2-40B4-BE49-F238E27FC236}">
                <a16:creationId xmlns:a16="http://schemas.microsoft.com/office/drawing/2014/main" id="{D18A3310-50EE-3142-930B-D378A2C7196F}"/>
              </a:ext>
            </a:extLst>
          </p:cNvPr>
          <p:cNvSpPr>
            <a:spLocks noGrp="1"/>
          </p:cNvSpPr>
          <p:nvPr>
            <p:ph type="ftr" sz="quarter" idx="21"/>
          </p:nvPr>
        </p:nvSpPr>
        <p:spPr>
          <a:xfrm>
            <a:off x="4038600" y="6356350"/>
            <a:ext cx="4114800" cy="365125"/>
          </a:xfrm>
        </p:spPr>
        <p:txBody>
          <a:bodyPr/>
          <a:lstStyle>
            <a:lvl1pPr algn="ctr">
              <a:defRPr>
                <a:solidFill>
                  <a:schemeClr val="bg1"/>
                </a:solidFill>
                <a:latin typeface="+mn-lt"/>
              </a:defRPr>
            </a:lvl1pPr>
          </a:lstStyle>
          <a:p>
            <a:r>
              <a:rPr lang="en-US" dirty="0"/>
              <a:t>PITCH DECK</a:t>
            </a:r>
          </a:p>
        </p:txBody>
      </p:sp>
      <p:sp>
        <p:nvSpPr>
          <p:cNvPr id="18" name="Date Placeholder 3">
            <a:extLst>
              <a:ext uri="{FF2B5EF4-FFF2-40B4-BE49-F238E27FC236}">
                <a16:creationId xmlns:a16="http://schemas.microsoft.com/office/drawing/2014/main" id="{D1020E5D-288E-E247-868A-B07CC082BE33}"/>
              </a:ext>
            </a:extLst>
          </p:cNvPr>
          <p:cNvSpPr>
            <a:spLocks noGrp="1"/>
          </p:cNvSpPr>
          <p:nvPr>
            <p:ph type="dt" sz="half" idx="23"/>
          </p:nvPr>
        </p:nvSpPr>
        <p:spPr>
          <a:xfrm>
            <a:off x="10285388" y="6356350"/>
            <a:ext cx="1429284" cy="365125"/>
          </a:xfrm>
          <a:prstGeom prst="rect">
            <a:avLst/>
          </a:prstGeom>
        </p:spPr>
        <p:txBody>
          <a:bodyPr anchor="ctr"/>
          <a:lstStyle>
            <a:lvl1pPr algn="r">
              <a:defRPr sz="1200">
                <a:solidFill>
                  <a:schemeClr val="bg1"/>
                </a:solidFill>
                <a:latin typeface="+mn-lt"/>
              </a:defRPr>
            </a:lvl1pPr>
          </a:lstStyle>
          <a:p>
            <a:r>
              <a:rPr lang="en-US" dirty="0"/>
              <a:t>6/15/XX</a:t>
            </a:r>
          </a:p>
        </p:txBody>
      </p:sp>
      <p:sp>
        <p:nvSpPr>
          <p:cNvPr id="19" name="Slide Number Placeholder 5">
            <a:extLst>
              <a:ext uri="{FF2B5EF4-FFF2-40B4-BE49-F238E27FC236}">
                <a16:creationId xmlns:a16="http://schemas.microsoft.com/office/drawing/2014/main" id="{5C55A823-31F2-AB4B-BB7C-DC2A8B833B64}"/>
              </a:ext>
            </a:extLst>
          </p:cNvPr>
          <p:cNvSpPr>
            <a:spLocks noGrp="1"/>
          </p:cNvSpPr>
          <p:nvPr>
            <p:ph type="sldNum" sz="quarter" idx="24"/>
          </p:nvPr>
        </p:nvSpPr>
        <p:spPr>
          <a:xfrm>
            <a:off x="492917" y="6356350"/>
            <a:ext cx="1104900" cy="365125"/>
          </a:xfrm>
          <a:prstGeom prst="rect">
            <a:avLst/>
          </a:prstGeom>
        </p:spPr>
        <p:txBody>
          <a:bodyPr lIns="91440" anchor="ctr"/>
          <a:lstStyle>
            <a:lvl1pPr>
              <a:defRPr sz="1200">
                <a:solidFill>
                  <a:schemeClr val="bg1"/>
                </a:solidFill>
                <a:latin typeface="+mn-lt"/>
              </a:defRPr>
            </a:lvl1pPr>
          </a:lstStyle>
          <a:p>
            <a:fld id="{D156BFF5-A11A-234E-A308-E7366A28581C}" type="slidenum">
              <a:rPr lang="en-US" smtClean="0"/>
              <a:pPr/>
              <a:t>‹#›</a:t>
            </a:fld>
            <a:endParaRPr lang="en-US" dirty="0"/>
          </a:p>
        </p:txBody>
      </p:sp>
    </p:spTree>
    <p:extLst>
      <p:ext uri="{BB962C8B-B14F-4D97-AF65-F5344CB8AC3E}">
        <p14:creationId xmlns:p14="http://schemas.microsoft.com/office/powerpoint/2010/main" val="2968429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2D9CC-6480-4575-B778-3317BDE476DF}"/>
              </a:ext>
            </a:extLst>
          </p:cNvPr>
          <p:cNvSpPr>
            <a:spLocks noGrp="1"/>
          </p:cNvSpPr>
          <p:nvPr>
            <p:ph type="title"/>
          </p:nvPr>
        </p:nvSpPr>
        <p:spPr>
          <a:xfrm>
            <a:off x="493776" y="365760"/>
            <a:ext cx="11219688" cy="1143000"/>
          </a:xfrm>
        </p:spPr>
        <p:txBody>
          <a:bodyPr>
            <a:normAutofit/>
          </a:bodyPr>
          <a:lstStyle>
            <a:lvl1pPr>
              <a:defRPr sz="5400">
                <a:solidFill>
                  <a:schemeClr val="bg2">
                    <a:lumMod val="75000"/>
                  </a:schemeClr>
                </a:solidFill>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16A0AED2-5674-4222-8972-52689F444CEA}"/>
              </a:ext>
            </a:extLst>
          </p:cNvPr>
          <p:cNvSpPr>
            <a:spLocks noGrp="1"/>
          </p:cNvSpPr>
          <p:nvPr>
            <p:ph type="ftr" sz="quarter" idx="10"/>
          </p:nvPr>
        </p:nvSpPr>
        <p:spPr/>
        <p:txBody>
          <a:bodyPr/>
          <a:lstStyle>
            <a:lvl1pPr>
              <a:defRPr>
                <a:solidFill>
                  <a:schemeClr val="accent4"/>
                </a:solidFill>
              </a:defRPr>
            </a:lvl1pPr>
          </a:lstStyle>
          <a:p>
            <a:r>
              <a:rPr lang="en-US" dirty="0"/>
              <a:t>PITCH DECK</a:t>
            </a:r>
          </a:p>
        </p:txBody>
      </p:sp>
      <p:sp>
        <p:nvSpPr>
          <p:cNvPr id="4" name="Date Placeholder 3">
            <a:extLst>
              <a:ext uri="{FF2B5EF4-FFF2-40B4-BE49-F238E27FC236}">
                <a16:creationId xmlns:a16="http://schemas.microsoft.com/office/drawing/2014/main" id="{CC765A4F-AA3E-43FE-A847-E23C0669A463}"/>
              </a:ext>
            </a:extLst>
          </p:cNvPr>
          <p:cNvSpPr>
            <a:spLocks noGrp="1"/>
          </p:cNvSpPr>
          <p:nvPr>
            <p:ph type="dt" sz="half" idx="11"/>
          </p:nvPr>
        </p:nvSpPr>
        <p:spPr>
          <a:xfrm>
            <a:off x="9067800" y="6356350"/>
            <a:ext cx="2645664" cy="365125"/>
          </a:xfrm>
        </p:spPr>
        <p:txBody>
          <a:bodyPr/>
          <a:lstStyle>
            <a:lvl1pPr>
              <a:defRPr>
                <a:solidFill>
                  <a:schemeClr val="accent4"/>
                </a:solidFill>
              </a:defRPr>
            </a:lvl1pPr>
          </a:lstStyle>
          <a:p>
            <a:r>
              <a:rPr lang="en-US" dirty="0"/>
              <a:t>6/15/XX</a:t>
            </a:r>
          </a:p>
        </p:txBody>
      </p:sp>
      <p:sp>
        <p:nvSpPr>
          <p:cNvPr id="5" name="Slide Number Placeholder 4">
            <a:extLst>
              <a:ext uri="{FF2B5EF4-FFF2-40B4-BE49-F238E27FC236}">
                <a16:creationId xmlns:a16="http://schemas.microsoft.com/office/drawing/2014/main" id="{0C5E53FA-20A3-4A6C-A6FF-3E65560A0367}"/>
              </a:ext>
            </a:extLst>
          </p:cNvPr>
          <p:cNvSpPr>
            <a:spLocks noGrp="1"/>
          </p:cNvSpPr>
          <p:nvPr>
            <p:ph type="sldNum" sz="quarter" idx="12"/>
          </p:nvPr>
        </p:nvSpPr>
        <p:spPr>
          <a:xfrm>
            <a:off x="493776" y="6356350"/>
            <a:ext cx="992124" cy="365125"/>
          </a:xfrm>
        </p:spPr>
        <p:txBody>
          <a:bodyPr/>
          <a:lstStyle>
            <a:lvl1pPr>
              <a:defRPr>
                <a:solidFill>
                  <a:schemeClr val="accent4"/>
                </a:solidFill>
              </a:defRPr>
            </a:lvl1pPr>
          </a:lstStyle>
          <a:p>
            <a:fld id="{D156BFF5-A11A-234E-A308-E7366A28581C}" type="slidenum">
              <a:rPr lang="en-US" smtClean="0"/>
              <a:pPr/>
              <a:t>‹#›</a:t>
            </a:fld>
            <a:endParaRPr lang="en-US" dirty="0"/>
          </a:p>
        </p:txBody>
      </p:sp>
      <p:sp>
        <p:nvSpPr>
          <p:cNvPr id="7" name="Content Placeholder 6">
            <a:extLst>
              <a:ext uri="{FF2B5EF4-FFF2-40B4-BE49-F238E27FC236}">
                <a16:creationId xmlns:a16="http://schemas.microsoft.com/office/drawing/2014/main" id="{9314D47D-F679-4E7B-BCBF-874BF928A5E4}"/>
              </a:ext>
            </a:extLst>
          </p:cNvPr>
          <p:cNvSpPr>
            <a:spLocks noGrp="1"/>
          </p:cNvSpPr>
          <p:nvPr>
            <p:ph sz="quarter" idx="13"/>
          </p:nvPr>
        </p:nvSpPr>
        <p:spPr>
          <a:xfrm>
            <a:off x="493776" y="1858963"/>
            <a:ext cx="11219688" cy="3829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1573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FDD0CA-CA3A-6B4B-B159-01C6EA1B2519}"/>
              </a:ext>
            </a:extLst>
          </p:cNvPr>
          <p:cNvSpPr>
            <a:spLocks noGrp="1"/>
          </p:cNvSpPr>
          <p:nvPr>
            <p:ph type="pic" sz="quarter" idx="12"/>
          </p:nvPr>
        </p:nvSpPr>
        <p:spPr>
          <a:xfrm>
            <a:off x="9053538" y="0"/>
            <a:ext cx="3138461" cy="6858000"/>
          </a:xfrm>
        </p:spPr>
        <p:txBody>
          <a:bodyPr/>
          <a:lstStyle>
            <a:lvl1pPr>
              <a:defRPr>
                <a:latin typeface="+mn-lt"/>
              </a:defRPr>
            </a:lvl1pPr>
          </a:lstStyle>
          <a:p>
            <a:r>
              <a:rPr lang="en-US"/>
              <a:t>Click icon to add picture</a:t>
            </a:r>
            <a:endParaRPr lang="en-US" dirty="0"/>
          </a:p>
        </p:txBody>
      </p:sp>
      <p:sp>
        <p:nvSpPr>
          <p:cNvPr id="15" name="Rectangle 14">
            <a:extLst>
              <a:ext uri="{FF2B5EF4-FFF2-40B4-BE49-F238E27FC236}">
                <a16:creationId xmlns:a16="http://schemas.microsoft.com/office/drawing/2014/main" id="{0D2A4CD6-5B55-2241-968E-97DAA8580DCC}"/>
              </a:ext>
            </a:extLst>
          </p:cNvPr>
          <p:cNvSpPr/>
          <p:nvPr userDrawn="1"/>
        </p:nvSpPr>
        <p:spPr>
          <a:xfrm>
            <a:off x="0" y="0"/>
            <a:ext cx="905894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5" name="Text Placeholder 4">
            <a:extLst>
              <a:ext uri="{FF2B5EF4-FFF2-40B4-BE49-F238E27FC236}">
                <a16:creationId xmlns:a16="http://schemas.microsoft.com/office/drawing/2014/main" id="{189A0273-17AD-8245-A2FA-D01083334AB6}"/>
              </a:ext>
            </a:extLst>
          </p:cNvPr>
          <p:cNvSpPr>
            <a:spLocks noGrp="1"/>
          </p:cNvSpPr>
          <p:nvPr>
            <p:ph type="body" sz="quarter" idx="16" hasCustomPrompt="1"/>
          </p:nvPr>
        </p:nvSpPr>
        <p:spPr>
          <a:xfrm>
            <a:off x="1485900" y="2532888"/>
            <a:ext cx="4876800" cy="3689350"/>
          </a:xfrm>
        </p:spPr>
        <p:txBody>
          <a:bodyPr>
            <a:noAutofit/>
          </a:bodyPr>
          <a:lstStyle>
            <a:lvl1pPr marL="0" indent="0">
              <a:buNone/>
              <a:defRPr sz="41300">
                <a:solidFill>
                  <a:schemeClr val="tx2">
                    <a:lumMod val="60000"/>
                    <a:lumOff val="40000"/>
                    <a:alpha val="20000"/>
                  </a:schemeClr>
                </a:solidFill>
                <a:latin typeface="+mj-lt"/>
              </a:defRPr>
            </a:lvl1pPr>
            <a:lvl2pPr marL="457200" indent="0">
              <a:buNone/>
              <a:defRPr>
                <a:latin typeface="Elephant Pro" pitchFamily="2" charset="0"/>
              </a:defRPr>
            </a:lvl2pPr>
            <a:lvl3pPr marL="914400" indent="0">
              <a:buNone/>
              <a:defRPr>
                <a:latin typeface="Elephant Pro" pitchFamily="2" charset="0"/>
              </a:defRPr>
            </a:lvl3pPr>
            <a:lvl4pPr marL="1371600" indent="0">
              <a:buNone/>
              <a:defRPr>
                <a:latin typeface="Elephant Pro" pitchFamily="2" charset="0"/>
              </a:defRPr>
            </a:lvl4pPr>
            <a:lvl5pPr marL="1828800" indent="0">
              <a:buNone/>
              <a:defRPr>
                <a:latin typeface="Elephant Pro" pitchFamily="2" charset="0"/>
              </a:defRPr>
            </a:lvl5pPr>
          </a:lstStyle>
          <a:p>
            <a:pPr lvl="0"/>
            <a:r>
              <a:rPr lang="en-US" dirty="0"/>
              <a:t>A</a:t>
            </a:r>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487679" y="736979"/>
            <a:ext cx="8052748" cy="1325563"/>
          </a:xfrm>
        </p:spPr>
        <p:txBody>
          <a:bodyPr anchor="ctr" anchorCtr="0">
            <a:normAutofit/>
          </a:bodyPr>
          <a:lstStyle>
            <a:lvl1pPr>
              <a:defRPr sz="5400">
                <a:solidFill>
                  <a:schemeClr val="accent5">
                    <a:lumMod val="60000"/>
                    <a:lumOff val="40000"/>
                  </a:schemeClr>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487679" y="2112264"/>
            <a:ext cx="3840480" cy="3615522"/>
          </a:xfrm>
        </p:spPr>
        <p:txBody>
          <a:bodyPr>
            <a:normAutofit/>
          </a:bodyPr>
          <a:lstStyle>
            <a:lvl1pPr marL="0" indent="0">
              <a:lnSpc>
                <a:spcPct val="100000"/>
              </a:lnSpc>
              <a:spcBef>
                <a:spcPts val="600"/>
              </a:spcBef>
              <a:buNone/>
              <a:defRPr sz="1600" b="1">
                <a:solidFill>
                  <a:schemeClr val="bg1"/>
                </a:solidFill>
                <a:latin typeface="+mn-lt"/>
              </a:defRPr>
            </a:lvl1pPr>
            <a:lvl2pPr marL="0" indent="0">
              <a:lnSpc>
                <a:spcPct val="100000"/>
              </a:lnSpc>
              <a:spcBef>
                <a:spcPts val="600"/>
              </a:spcBef>
              <a:buNone/>
              <a:defRPr sz="1600">
                <a:solidFill>
                  <a:schemeClr val="bg1"/>
                </a:solidFill>
                <a:latin typeface="+mn-lt"/>
              </a:defRPr>
            </a:lvl2pPr>
            <a:lvl3pPr marL="914400" indent="0">
              <a:lnSpc>
                <a:spcPct val="125000"/>
              </a:lnSpc>
              <a:buNone/>
              <a:defRPr sz="1600">
                <a:solidFill>
                  <a:schemeClr val="bg1"/>
                </a:solidFill>
                <a:latin typeface="+mn-lt"/>
              </a:defRPr>
            </a:lvl3pPr>
            <a:lvl4pPr marL="1371600" indent="0">
              <a:lnSpc>
                <a:spcPct val="125000"/>
              </a:lnSpc>
              <a:buNone/>
              <a:defRPr sz="1600">
                <a:solidFill>
                  <a:schemeClr val="bg1"/>
                </a:solidFill>
                <a:latin typeface="+mn-lt"/>
              </a:defRPr>
            </a:lvl4pPr>
            <a:lvl5pPr marL="1828800" indent="0">
              <a:lnSpc>
                <a:spcPct val="125000"/>
              </a:lnSpc>
              <a:buNone/>
              <a:defRPr sz="1600">
                <a:solidFill>
                  <a:schemeClr val="bg1"/>
                </a:solidFill>
                <a:latin typeface="+mn-lt"/>
              </a:defRPr>
            </a:lvl5pPr>
          </a:lstStyle>
          <a:p>
            <a:pPr lvl="0"/>
            <a:r>
              <a:rPr lang="en-US"/>
              <a:t>Click to edit Master text styles</a:t>
            </a:r>
          </a:p>
          <a:p>
            <a:pPr lvl="1"/>
            <a:r>
              <a:rPr lang="en-US"/>
              <a:t>Second level</a:t>
            </a:r>
          </a:p>
        </p:txBody>
      </p:sp>
      <p:sp>
        <p:nvSpPr>
          <p:cNvPr id="9" name="Content Placeholder 2">
            <a:extLst>
              <a:ext uri="{FF2B5EF4-FFF2-40B4-BE49-F238E27FC236}">
                <a16:creationId xmlns:a16="http://schemas.microsoft.com/office/drawing/2014/main" id="{D86F08CA-81DF-F947-B8E0-693791CF0074}"/>
              </a:ext>
            </a:extLst>
          </p:cNvPr>
          <p:cNvSpPr>
            <a:spLocks noGrp="1"/>
          </p:cNvSpPr>
          <p:nvPr>
            <p:ph idx="15"/>
          </p:nvPr>
        </p:nvSpPr>
        <p:spPr>
          <a:xfrm>
            <a:off x="4699947" y="2112264"/>
            <a:ext cx="3840480" cy="3615522"/>
          </a:xfrm>
        </p:spPr>
        <p:txBody>
          <a:bodyPr>
            <a:normAutofit/>
          </a:bodyPr>
          <a:lstStyle>
            <a:lvl1pPr marL="0" indent="0">
              <a:lnSpc>
                <a:spcPct val="100000"/>
              </a:lnSpc>
              <a:spcBef>
                <a:spcPts val="600"/>
              </a:spcBef>
              <a:buNone/>
              <a:defRPr sz="1600" b="1">
                <a:solidFill>
                  <a:schemeClr val="bg1"/>
                </a:solidFill>
                <a:latin typeface="+mn-lt"/>
              </a:defRPr>
            </a:lvl1pPr>
            <a:lvl2pPr marL="0" indent="0">
              <a:lnSpc>
                <a:spcPct val="100000"/>
              </a:lnSpc>
              <a:spcBef>
                <a:spcPts val="600"/>
              </a:spcBef>
              <a:buNone/>
              <a:defRPr sz="1600">
                <a:solidFill>
                  <a:schemeClr val="bg1"/>
                </a:solidFill>
                <a:latin typeface="+mn-lt"/>
              </a:defRPr>
            </a:lvl2pPr>
            <a:lvl3pPr marL="914400" indent="0">
              <a:lnSpc>
                <a:spcPct val="125000"/>
              </a:lnSpc>
              <a:buNone/>
              <a:defRPr sz="1600">
                <a:solidFill>
                  <a:schemeClr val="bg1"/>
                </a:solidFill>
                <a:latin typeface="+mn-lt"/>
              </a:defRPr>
            </a:lvl3pPr>
            <a:lvl4pPr marL="1371600" indent="0">
              <a:lnSpc>
                <a:spcPct val="125000"/>
              </a:lnSpc>
              <a:buNone/>
              <a:defRPr sz="1600">
                <a:solidFill>
                  <a:schemeClr val="bg1"/>
                </a:solidFill>
                <a:latin typeface="+mn-lt"/>
              </a:defRPr>
            </a:lvl4pPr>
            <a:lvl5pPr marL="1828800" indent="0">
              <a:lnSpc>
                <a:spcPct val="125000"/>
              </a:lnSpc>
              <a:buNone/>
              <a:defRPr sz="1600">
                <a:solidFill>
                  <a:schemeClr val="bg1"/>
                </a:solidFill>
                <a:latin typeface="+mn-lt"/>
              </a:defRPr>
            </a:lvl5pPr>
          </a:lstStyle>
          <a:p>
            <a:pPr lvl="0"/>
            <a:r>
              <a:rPr lang="en-US"/>
              <a:t>Click to edit Master text styles</a:t>
            </a:r>
          </a:p>
          <a:p>
            <a:pPr lvl="1"/>
            <a:r>
              <a:rPr lang="en-US"/>
              <a:t>Second level</a:t>
            </a:r>
          </a:p>
        </p:txBody>
      </p:sp>
      <p:sp>
        <p:nvSpPr>
          <p:cNvPr id="8" name="Date Placeholder 3">
            <a:extLst>
              <a:ext uri="{FF2B5EF4-FFF2-40B4-BE49-F238E27FC236}">
                <a16:creationId xmlns:a16="http://schemas.microsoft.com/office/drawing/2014/main" id="{323D570B-86E3-CA47-81D9-EDC9161E0614}"/>
              </a:ext>
            </a:extLst>
          </p:cNvPr>
          <p:cNvSpPr>
            <a:spLocks noGrp="1"/>
          </p:cNvSpPr>
          <p:nvPr>
            <p:ph type="dt" sz="half" idx="2"/>
          </p:nvPr>
        </p:nvSpPr>
        <p:spPr>
          <a:xfrm>
            <a:off x="6453352" y="6356350"/>
            <a:ext cx="2087076" cy="365125"/>
          </a:xfrm>
          <a:prstGeom prst="rect">
            <a:avLst/>
          </a:prstGeom>
        </p:spPr>
        <p:txBody>
          <a:bodyPr anchor="ctr"/>
          <a:lstStyle>
            <a:lvl1pPr algn="r">
              <a:defRPr sz="1200">
                <a:solidFill>
                  <a:schemeClr val="bg1"/>
                </a:solidFill>
                <a:latin typeface="+mn-lt"/>
              </a:defRPr>
            </a:lvl1pPr>
          </a:lstStyle>
          <a:p>
            <a:r>
              <a:rPr lang="en-US" dirty="0"/>
              <a:t>6/15/XX</a:t>
            </a:r>
          </a:p>
        </p:txBody>
      </p:sp>
      <p:sp>
        <p:nvSpPr>
          <p:cNvPr id="20" name="Slide Number Placeholder 5">
            <a:extLst>
              <a:ext uri="{FF2B5EF4-FFF2-40B4-BE49-F238E27FC236}">
                <a16:creationId xmlns:a16="http://schemas.microsoft.com/office/drawing/2014/main" id="{7511E021-8C30-504E-A564-A97BE3ACC5AB}"/>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bg1"/>
                </a:solidFill>
                <a:latin typeface="+mn-lt"/>
              </a:defRPr>
            </a:lvl1pPr>
          </a:lstStyle>
          <a:p>
            <a:fld id="{D156BFF5-A11A-234E-A308-E7366A28581C}" type="slidenum">
              <a:rPr lang="en-US" smtClean="0"/>
              <a:pPr/>
              <a:t>‹#›</a:t>
            </a:fld>
            <a:endParaRPr lang="en-US" dirty="0"/>
          </a:p>
        </p:txBody>
      </p:sp>
      <p:sp>
        <p:nvSpPr>
          <p:cNvPr id="21" name="Footer Placeholder 16">
            <a:extLst>
              <a:ext uri="{FF2B5EF4-FFF2-40B4-BE49-F238E27FC236}">
                <a16:creationId xmlns:a16="http://schemas.microsoft.com/office/drawing/2014/main" id="{BE541518-B2D8-2B49-A671-6816AB3669C5}"/>
              </a:ext>
            </a:extLst>
          </p:cNvPr>
          <p:cNvSpPr>
            <a:spLocks noGrp="1"/>
          </p:cNvSpPr>
          <p:nvPr>
            <p:ph type="ftr" sz="quarter" idx="14"/>
          </p:nvPr>
        </p:nvSpPr>
        <p:spPr>
          <a:xfrm>
            <a:off x="2865020" y="6356350"/>
            <a:ext cx="3298065" cy="365125"/>
          </a:xfrm>
          <a:prstGeom prst="rect">
            <a:avLst/>
          </a:prstGeom>
        </p:spPr>
        <p:txBody>
          <a:bodyPr/>
          <a:lstStyle>
            <a:lvl1pPr algn="ctr">
              <a:defRPr>
                <a:latin typeface="+mn-lt"/>
              </a:defRPr>
            </a:lvl1pPr>
          </a:lstStyle>
          <a:p>
            <a:r>
              <a:rPr lang="en-US" dirty="0"/>
              <a:t>PITCH DECK</a:t>
            </a:r>
          </a:p>
        </p:txBody>
      </p:sp>
    </p:spTree>
    <p:extLst>
      <p:ext uri="{BB962C8B-B14F-4D97-AF65-F5344CB8AC3E}">
        <p14:creationId xmlns:p14="http://schemas.microsoft.com/office/powerpoint/2010/main" val="2782271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26920FAD-32AF-2040-A860-343F1039606F}"/>
              </a:ext>
            </a:extLst>
          </p:cNvPr>
          <p:cNvSpPr>
            <a:spLocks noGrp="1"/>
          </p:cNvSpPr>
          <p:nvPr>
            <p:ph type="pic" sz="quarter" idx="12"/>
          </p:nvPr>
        </p:nvSpPr>
        <p:spPr>
          <a:xfrm>
            <a:off x="0" y="0"/>
            <a:ext cx="6096000" cy="6857999"/>
          </a:xfrm>
        </p:spPr>
        <p:txBody>
          <a:bodyPr/>
          <a:lstStyle>
            <a:lvl1pPr>
              <a:defRPr>
                <a:latin typeface="+mn-lt"/>
              </a:defRPr>
            </a:lvl1pPr>
          </a:lstStyle>
          <a:p>
            <a:r>
              <a:rPr lang="en-US"/>
              <a:t>Click icon to add picture</a:t>
            </a:r>
            <a:endParaRPr lang="en-US" dirty="0"/>
          </a:p>
        </p:txBody>
      </p:sp>
      <p:sp>
        <p:nvSpPr>
          <p:cNvPr id="12" name="Text Placeholder 11">
            <a:extLst>
              <a:ext uri="{FF2B5EF4-FFF2-40B4-BE49-F238E27FC236}">
                <a16:creationId xmlns:a16="http://schemas.microsoft.com/office/drawing/2014/main" id="{666DD3F9-667C-DF4D-8A62-CB6D43B65D23}"/>
              </a:ext>
            </a:extLst>
          </p:cNvPr>
          <p:cNvSpPr>
            <a:spLocks noGrp="1"/>
          </p:cNvSpPr>
          <p:nvPr>
            <p:ph type="body" sz="quarter" idx="11" hasCustomPrompt="1"/>
          </p:nvPr>
        </p:nvSpPr>
        <p:spPr>
          <a:xfrm>
            <a:off x="2162846" y="2550997"/>
            <a:ext cx="4669707" cy="4259377"/>
          </a:xfrm>
        </p:spPr>
        <p:txBody>
          <a:bodyPr anchor="t" anchorCtr="0">
            <a:noAutofit/>
          </a:bodyPr>
          <a:lstStyle>
            <a:lvl1pPr marL="0" indent="0">
              <a:buNone/>
              <a:defRPr sz="41300">
                <a:solidFill>
                  <a:schemeClr val="accent3">
                    <a:alpha val="40000"/>
                  </a:schemeClr>
                </a:solidFill>
                <a:latin typeface="+mj-lt"/>
              </a:defRPr>
            </a:lvl1pPr>
            <a:lvl2pPr marL="457200" indent="0">
              <a:buNone/>
              <a:defRPr sz="19900">
                <a:solidFill>
                  <a:schemeClr val="accent3">
                    <a:alpha val="40000"/>
                  </a:schemeClr>
                </a:solidFill>
                <a:latin typeface="+mj-lt"/>
              </a:defRPr>
            </a:lvl2pPr>
            <a:lvl3pPr marL="914400" indent="0">
              <a:buNone/>
              <a:defRPr sz="16600">
                <a:solidFill>
                  <a:schemeClr val="accent3">
                    <a:alpha val="40000"/>
                  </a:schemeClr>
                </a:solidFill>
                <a:latin typeface="+mj-lt"/>
              </a:defRPr>
            </a:lvl3pPr>
            <a:lvl4pPr marL="1371600" indent="0">
              <a:buNone/>
              <a:defRPr sz="13800">
                <a:solidFill>
                  <a:schemeClr val="accent3">
                    <a:alpha val="40000"/>
                  </a:schemeClr>
                </a:solidFill>
                <a:latin typeface="+mj-lt"/>
              </a:defRPr>
            </a:lvl4pPr>
            <a:lvl5pPr marL="1828800" indent="0">
              <a:buNone/>
              <a:defRPr sz="13800">
                <a:solidFill>
                  <a:schemeClr val="accent3">
                    <a:alpha val="40000"/>
                  </a:schemeClr>
                </a:solidFill>
                <a:latin typeface="+mj-lt"/>
              </a:defRPr>
            </a:lvl5pPr>
          </a:lstStyle>
          <a:p>
            <a:pPr lvl="0"/>
            <a:r>
              <a:rPr lang="en-US" dirty="0"/>
              <a:t>A</a:t>
            </a:r>
          </a:p>
        </p:txBody>
      </p:sp>
      <p:sp>
        <p:nvSpPr>
          <p:cNvPr id="8" name="Rectangle 7">
            <a:extLst>
              <a:ext uri="{FF2B5EF4-FFF2-40B4-BE49-F238E27FC236}">
                <a16:creationId xmlns:a16="http://schemas.microsoft.com/office/drawing/2014/main" id="{176740CC-94D6-7C4B-A4B5-6E42F760302D}"/>
              </a:ext>
            </a:extLst>
          </p:cNvPr>
          <p:cNvSpPr/>
          <p:nvPr userDrawn="1"/>
        </p:nvSpPr>
        <p:spPr>
          <a:xfrm>
            <a:off x="6096001" y="0"/>
            <a:ext cx="6096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ooter Placeholder 16">
            <a:extLst>
              <a:ext uri="{FF2B5EF4-FFF2-40B4-BE49-F238E27FC236}">
                <a16:creationId xmlns:a16="http://schemas.microsoft.com/office/drawing/2014/main" id="{D6639436-AAAE-FA4E-8766-8E980B9292D4}"/>
              </a:ext>
            </a:extLst>
          </p:cNvPr>
          <p:cNvSpPr>
            <a:spLocks noGrp="1"/>
          </p:cNvSpPr>
          <p:nvPr>
            <p:ph type="ftr" sz="quarter" idx="14"/>
          </p:nvPr>
        </p:nvSpPr>
        <p:spPr>
          <a:xfrm>
            <a:off x="6588916" y="6356350"/>
            <a:ext cx="3281511" cy="365125"/>
          </a:xfrm>
          <a:prstGeom prst="rect">
            <a:avLst/>
          </a:prstGeom>
        </p:spPr>
        <p:txBody>
          <a:bodyPr/>
          <a:lstStyle>
            <a:lvl1pPr algn="l">
              <a:defRPr>
                <a:latin typeface="+mn-lt"/>
              </a:defRPr>
            </a:lvl1pPr>
          </a:lstStyle>
          <a:p>
            <a:r>
              <a:rPr lang="en-US" dirty="0"/>
              <a:t>PITCH DECK</a:t>
            </a:r>
          </a:p>
        </p:txBody>
      </p:sp>
      <p:sp>
        <p:nvSpPr>
          <p:cNvPr id="16" name="Date Placeholder 3">
            <a:extLst>
              <a:ext uri="{FF2B5EF4-FFF2-40B4-BE49-F238E27FC236}">
                <a16:creationId xmlns:a16="http://schemas.microsoft.com/office/drawing/2014/main" id="{2981B3D7-1407-6B44-A7B2-6AC1B511E478}"/>
              </a:ext>
            </a:extLst>
          </p:cNvPr>
          <p:cNvSpPr>
            <a:spLocks noGrp="1"/>
          </p:cNvSpPr>
          <p:nvPr>
            <p:ph type="dt" sz="half" idx="2"/>
          </p:nvPr>
        </p:nvSpPr>
        <p:spPr>
          <a:xfrm>
            <a:off x="10346788" y="6356350"/>
            <a:ext cx="1367884" cy="365125"/>
          </a:xfrm>
          <a:prstGeom prst="rect">
            <a:avLst/>
          </a:prstGeom>
        </p:spPr>
        <p:txBody>
          <a:bodyPr anchor="ctr"/>
          <a:lstStyle>
            <a:lvl1pPr algn="r">
              <a:defRPr sz="1200">
                <a:solidFill>
                  <a:schemeClr val="bg1"/>
                </a:solidFill>
                <a:latin typeface="+mn-lt"/>
              </a:defRPr>
            </a:lvl1pPr>
          </a:lstStyle>
          <a:p>
            <a:r>
              <a:rPr lang="en-US" dirty="0"/>
              <a:t>6/15/XX</a:t>
            </a:r>
          </a:p>
        </p:txBody>
      </p:sp>
      <p:sp>
        <p:nvSpPr>
          <p:cNvPr id="18" name="Title 1">
            <a:extLst>
              <a:ext uri="{FF2B5EF4-FFF2-40B4-BE49-F238E27FC236}">
                <a16:creationId xmlns:a16="http://schemas.microsoft.com/office/drawing/2014/main" id="{8098318E-D0F8-004B-BE72-2F8AB949F015}"/>
              </a:ext>
            </a:extLst>
          </p:cNvPr>
          <p:cNvSpPr>
            <a:spLocks noGrp="1"/>
          </p:cNvSpPr>
          <p:nvPr>
            <p:ph type="title"/>
          </p:nvPr>
        </p:nvSpPr>
        <p:spPr>
          <a:xfrm>
            <a:off x="6588917" y="944457"/>
            <a:ext cx="5125755" cy="1130788"/>
          </a:xfrm>
        </p:spPr>
        <p:txBody>
          <a:bodyPr anchor="t" anchorCtr="0">
            <a:normAutofit/>
          </a:bodyPr>
          <a:lstStyle>
            <a:lvl1pPr>
              <a:defRPr sz="5400">
                <a:solidFill>
                  <a:schemeClr val="bg1"/>
                </a:solidFill>
                <a:latin typeface="+mj-lt"/>
              </a:defRPr>
            </a:lvl1pPr>
          </a:lstStyle>
          <a:p>
            <a:r>
              <a:rPr lang="en-US"/>
              <a:t>Click to edit Master title style</a:t>
            </a:r>
            <a:endParaRPr lang="en-US" dirty="0"/>
          </a:p>
        </p:txBody>
      </p:sp>
      <p:sp>
        <p:nvSpPr>
          <p:cNvPr id="19" name="Text Placeholder 2">
            <a:extLst>
              <a:ext uri="{FF2B5EF4-FFF2-40B4-BE49-F238E27FC236}">
                <a16:creationId xmlns:a16="http://schemas.microsoft.com/office/drawing/2014/main" id="{212BBA9E-4372-3F49-98B6-EF81225A7133}"/>
              </a:ext>
            </a:extLst>
          </p:cNvPr>
          <p:cNvSpPr>
            <a:spLocks noGrp="1"/>
          </p:cNvSpPr>
          <p:nvPr>
            <p:ph type="body" idx="1"/>
          </p:nvPr>
        </p:nvSpPr>
        <p:spPr>
          <a:xfrm>
            <a:off x="6588916" y="2125820"/>
            <a:ext cx="4983480" cy="3787723"/>
          </a:xfrm>
        </p:spPr>
        <p:txBody>
          <a:bodyPr>
            <a:normAutofit/>
          </a:bodyPr>
          <a:lstStyle>
            <a:lvl1pPr marL="0" indent="0">
              <a:lnSpc>
                <a:spcPct val="150000"/>
              </a:lnSpc>
              <a:buNone/>
              <a:defRPr sz="16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0" name="Slide Number Placeholder 5">
            <a:extLst>
              <a:ext uri="{FF2B5EF4-FFF2-40B4-BE49-F238E27FC236}">
                <a16:creationId xmlns:a16="http://schemas.microsoft.com/office/drawing/2014/main" id="{644A393A-1B5E-6F4D-A879-945404068B99}"/>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bg1"/>
                </a:solidFill>
                <a:latin typeface="+mn-lt"/>
              </a:defRPr>
            </a:lvl1pPr>
          </a:lstStyle>
          <a:p>
            <a:fld id="{D156BFF5-A11A-234E-A308-E7366A28581C}" type="slidenum">
              <a:rPr lang="en-US" smtClean="0"/>
              <a:pPr/>
              <a:t>‹#›</a:t>
            </a:fld>
            <a:endParaRPr lang="en-US" dirty="0"/>
          </a:p>
        </p:txBody>
      </p:sp>
    </p:spTree>
    <p:extLst>
      <p:ext uri="{BB962C8B-B14F-4D97-AF65-F5344CB8AC3E}">
        <p14:creationId xmlns:p14="http://schemas.microsoft.com/office/powerpoint/2010/main" val="796222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26920FAD-32AF-2040-A860-343F1039606F}"/>
              </a:ext>
            </a:extLst>
          </p:cNvPr>
          <p:cNvSpPr>
            <a:spLocks noGrp="1"/>
          </p:cNvSpPr>
          <p:nvPr>
            <p:ph type="pic" sz="quarter" idx="12"/>
          </p:nvPr>
        </p:nvSpPr>
        <p:spPr>
          <a:xfrm>
            <a:off x="0" y="0"/>
            <a:ext cx="6096000" cy="6857999"/>
          </a:xfrm>
        </p:spPr>
        <p:txBody>
          <a:bodyPr/>
          <a:lstStyle>
            <a:lvl1pPr>
              <a:defRPr>
                <a:latin typeface="+mn-lt"/>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176740CC-94D6-7C4B-A4B5-6E42F760302D}"/>
              </a:ext>
            </a:extLst>
          </p:cNvPr>
          <p:cNvSpPr/>
          <p:nvPr userDrawn="1"/>
        </p:nvSpPr>
        <p:spPr>
          <a:xfrm>
            <a:off x="6096001" y="0"/>
            <a:ext cx="6096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ooter Placeholder 16">
            <a:extLst>
              <a:ext uri="{FF2B5EF4-FFF2-40B4-BE49-F238E27FC236}">
                <a16:creationId xmlns:a16="http://schemas.microsoft.com/office/drawing/2014/main" id="{D6639436-AAAE-FA4E-8766-8E980B9292D4}"/>
              </a:ext>
            </a:extLst>
          </p:cNvPr>
          <p:cNvSpPr>
            <a:spLocks noGrp="1"/>
          </p:cNvSpPr>
          <p:nvPr>
            <p:ph type="ftr" sz="quarter" idx="14"/>
          </p:nvPr>
        </p:nvSpPr>
        <p:spPr>
          <a:xfrm>
            <a:off x="6588916" y="6356350"/>
            <a:ext cx="3281511" cy="365125"/>
          </a:xfrm>
          <a:prstGeom prst="rect">
            <a:avLst/>
          </a:prstGeom>
        </p:spPr>
        <p:txBody>
          <a:bodyPr/>
          <a:lstStyle>
            <a:lvl1pPr algn="l">
              <a:defRPr>
                <a:latin typeface="+mn-lt"/>
              </a:defRPr>
            </a:lvl1pPr>
          </a:lstStyle>
          <a:p>
            <a:r>
              <a:rPr lang="en-US" dirty="0"/>
              <a:t>PITCH DECK</a:t>
            </a:r>
          </a:p>
        </p:txBody>
      </p:sp>
      <p:sp>
        <p:nvSpPr>
          <p:cNvPr id="16" name="Date Placeholder 3">
            <a:extLst>
              <a:ext uri="{FF2B5EF4-FFF2-40B4-BE49-F238E27FC236}">
                <a16:creationId xmlns:a16="http://schemas.microsoft.com/office/drawing/2014/main" id="{2981B3D7-1407-6B44-A7B2-6AC1B511E478}"/>
              </a:ext>
            </a:extLst>
          </p:cNvPr>
          <p:cNvSpPr>
            <a:spLocks noGrp="1"/>
          </p:cNvSpPr>
          <p:nvPr>
            <p:ph type="dt" sz="half" idx="2"/>
          </p:nvPr>
        </p:nvSpPr>
        <p:spPr>
          <a:xfrm>
            <a:off x="10346788" y="6356350"/>
            <a:ext cx="1367884" cy="365125"/>
          </a:xfrm>
          <a:prstGeom prst="rect">
            <a:avLst/>
          </a:prstGeom>
        </p:spPr>
        <p:txBody>
          <a:bodyPr anchor="ctr"/>
          <a:lstStyle>
            <a:lvl1pPr algn="r">
              <a:defRPr sz="1200">
                <a:solidFill>
                  <a:schemeClr val="bg1"/>
                </a:solidFill>
                <a:latin typeface="+mn-lt"/>
              </a:defRPr>
            </a:lvl1pPr>
          </a:lstStyle>
          <a:p>
            <a:r>
              <a:rPr lang="en-US" dirty="0"/>
              <a:t>6/15/XX</a:t>
            </a:r>
          </a:p>
        </p:txBody>
      </p:sp>
      <p:sp>
        <p:nvSpPr>
          <p:cNvPr id="18" name="Title 1">
            <a:extLst>
              <a:ext uri="{FF2B5EF4-FFF2-40B4-BE49-F238E27FC236}">
                <a16:creationId xmlns:a16="http://schemas.microsoft.com/office/drawing/2014/main" id="{8098318E-D0F8-004B-BE72-2F8AB949F015}"/>
              </a:ext>
            </a:extLst>
          </p:cNvPr>
          <p:cNvSpPr>
            <a:spLocks noGrp="1"/>
          </p:cNvSpPr>
          <p:nvPr>
            <p:ph type="title"/>
          </p:nvPr>
        </p:nvSpPr>
        <p:spPr>
          <a:xfrm>
            <a:off x="6588917" y="944457"/>
            <a:ext cx="5125755" cy="1130788"/>
          </a:xfrm>
        </p:spPr>
        <p:txBody>
          <a:bodyPr anchor="t" anchorCtr="0">
            <a:normAutofit/>
          </a:bodyPr>
          <a:lstStyle>
            <a:lvl1pPr>
              <a:defRPr sz="5400">
                <a:solidFill>
                  <a:schemeClr val="bg1"/>
                </a:solidFill>
                <a:latin typeface="+mj-lt"/>
              </a:defRPr>
            </a:lvl1pPr>
          </a:lstStyle>
          <a:p>
            <a:r>
              <a:rPr lang="en-US"/>
              <a:t>Click to edit Master title style</a:t>
            </a:r>
            <a:endParaRPr lang="en-US" dirty="0"/>
          </a:p>
        </p:txBody>
      </p:sp>
      <p:sp>
        <p:nvSpPr>
          <p:cNvPr id="19" name="Text Placeholder 2">
            <a:extLst>
              <a:ext uri="{FF2B5EF4-FFF2-40B4-BE49-F238E27FC236}">
                <a16:creationId xmlns:a16="http://schemas.microsoft.com/office/drawing/2014/main" id="{212BBA9E-4372-3F49-98B6-EF81225A7133}"/>
              </a:ext>
            </a:extLst>
          </p:cNvPr>
          <p:cNvSpPr>
            <a:spLocks noGrp="1"/>
          </p:cNvSpPr>
          <p:nvPr>
            <p:ph type="body" idx="1"/>
          </p:nvPr>
        </p:nvSpPr>
        <p:spPr>
          <a:xfrm>
            <a:off x="6588916" y="2642616"/>
            <a:ext cx="4983480" cy="3264408"/>
          </a:xfrm>
        </p:spPr>
        <p:txBody>
          <a:bodyPr>
            <a:normAutofit/>
          </a:bodyPr>
          <a:lstStyle>
            <a:lvl1pPr marL="0" indent="0">
              <a:lnSpc>
                <a:spcPct val="150000"/>
              </a:lnSpc>
              <a:buNone/>
              <a:defRPr sz="16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0" name="Slide Number Placeholder 5">
            <a:extLst>
              <a:ext uri="{FF2B5EF4-FFF2-40B4-BE49-F238E27FC236}">
                <a16:creationId xmlns:a16="http://schemas.microsoft.com/office/drawing/2014/main" id="{644A393A-1B5E-6F4D-A879-945404068B99}"/>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accent4"/>
                </a:solidFill>
                <a:latin typeface="+mn-lt"/>
              </a:defRPr>
            </a:lvl1pPr>
          </a:lstStyle>
          <a:p>
            <a:fld id="{D156BFF5-A11A-234E-A308-E7366A28581C}" type="slidenum">
              <a:rPr lang="en-US" smtClean="0"/>
              <a:pPr/>
              <a:t>‹#›</a:t>
            </a:fld>
            <a:endParaRPr lang="en-US" dirty="0"/>
          </a:p>
        </p:txBody>
      </p:sp>
    </p:spTree>
    <p:extLst>
      <p:ext uri="{BB962C8B-B14F-4D97-AF65-F5344CB8AC3E}">
        <p14:creationId xmlns:p14="http://schemas.microsoft.com/office/powerpoint/2010/main" val="1251697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Two Phot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2CC91C-66CB-964D-8640-FF553C4B3F68}"/>
              </a:ext>
            </a:extLst>
          </p:cNvPr>
          <p:cNvSpPr/>
          <p:nvPr userDrawn="1"/>
        </p:nvSpPr>
        <p:spPr>
          <a:xfrm>
            <a:off x="6090674" y="0"/>
            <a:ext cx="61013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13">
            <a:extLst>
              <a:ext uri="{FF2B5EF4-FFF2-40B4-BE49-F238E27FC236}">
                <a16:creationId xmlns:a16="http://schemas.microsoft.com/office/drawing/2014/main" id="{43F23101-BBDC-6E48-B061-F3188397AB15}"/>
              </a:ext>
            </a:extLst>
          </p:cNvPr>
          <p:cNvSpPr>
            <a:spLocks noGrp="1"/>
          </p:cNvSpPr>
          <p:nvPr>
            <p:ph type="pic" sz="quarter" idx="12"/>
          </p:nvPr>
        </p:nvSpPr>
        <p:spPr>
          <a:xfrm>
            <a:off x="0" y="-1"/>
            <a:ext cx="6090674" cy="5178129"/>
          </a:xfrm>
        </p:spPr>
        <p:txBody>
          <a:bodyPr/>
          <a:lstStyle>
            <a:lvl1pPr>
              <a:defRPr>
                <a:latin typeface="+mn-lt"/>
              </a:defRPr>
            </a:lvl1pPr>
          </a:lstStyle>
          <a:p>
            <a:r>
              <a:rPr lang="en-US"/>
              <a:t>Click icon to add picture</a:t>
            </a:r>
            <a:endParaRPr lang="en-US" dirty="0"/>
          </a:p>
        </p:txBody>
      </p:sp>
      <p:sp>
        <p:nvSpPr>
          <p:cNvPr id="16" name="Rectangle 15">
            <a:extLst>
              <a:ext uri="{FF2B5EF4-FFF2-40B4-BE49-F238E27FC236}">
                <a16:creationId xmlns:a16="http://schemas.microsoft.com/office/drawing/2014/main" id="{8C9DF78D-9689-404B-893B-D81AEFD60B61}"/>
              </a:ext>
            </a:extLst>
          </p:cNvPr>
          <p:cNvSpPr/>
          <p:nvPr userDrawn="1"/>
        </p:nvSpPr>
        <p:spPr>
          <a:xfrm>
            <a:off x="0" y="5178129"/>
            <a:ext cx="6090674" cy="16798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ooter Placeholder 22">
            <a:extLst>
              <a:ext uri="{FF2B5EF4-FFF2-40B4-BE49-F238E27FC236}">
                <a16:creationId xmlns:a16="http://schemas.microsoft.com/office/drawing/2014/main" id="{56CEBF45-08BC-D246-B09E-E89788D92FDC}"/>
              </a:ext>
            </a:extLst>
          </p:cNvPr>
          <p:cNvSpPr>
            <a:spLocks noGrp="1"/>
          </p:cNvSpPr>
          <p:nvPr>
            <p:ph type="ftr" sz="quarter" idx="19"/>
          </p:nvPr>
        </p:nvSpPr>
        <p:spPr>
          <a:xfrm>
            <a:off x="3016332" y="6356350"/>
            <a:ext cx="2704893" cy="365125"/>
          </a:xfrm>
          <a:prstGeom prst="rect">
            <a:avLst/>
          </a:prstGeom>
        </p:spPr>
        <p:txBody>
          <a:bodyPr/>
          <a:lstStyle>
            <a:lvl1pPr algn="r">
              <a:defRPr>
                <a:solidFill>
                  <a:schemeClr val="bg1"/>
                </a:solidFill>
                <a:latin typeface="+mn-lt"/>
              </a:defRPr>
            </a:lvl1pPr>
          </a:lstStyle>
          <a:p>
            <a:r>
              <a:rPr lang="en-US" dirty="0"/>
              <a:t>PITCH DECK</a:t>
            </a:r>
          </a:p>
        </p:txBody>
      </p:sp>
      <p:sp>
        <p:nvSpPr>
          <p:cNvPr id="21" name="Date Placeholder 3">
            <a:extLst>
              <a:ext uri="{FF2B5EF4-FFF2-40B4-BE49-F238E27FC236}">
                <a16:creationId xmlns:a16="http://schemas.microsoft.com/office/drawing/2014/main" id="{EF3B1B5E-97CC-B343-8C1F-44F4A15CE6C7}"/>
              </a:ext>
            </a:extLst>
          </p:cNvPr>
          <p:cNvSpPr>
            <a:spLocks noGrp="1"/>
          </p:cNvSpPr>
          <p:nvPr>
            <p:ph type="dt" sz="half" idx="2"/>
          </p:nvPr>
        </p:nvSpPr>
        <p:spPr>
          <a:xfrm>
            <a:off x="10346788" y="6356350"/>
            <a:ext cx="1367883" cy="365125"/>
          </a:xfrm>
          <a:prstGeom prst="rect">
            <a:avLst/>
          </a:prstGeom>
        </p:spPr>
        <p:txBody>
          <a:bodyPr anchor="ctr"/>
          <a:lstStyle>
            <a:lvl1pPr algn="r">
              <a:defRPr sz="1200">
                <a:solidFill>
                  <a:schemeClr val="bg2">
                    <a:lumMod val="75000"/>
                  </a:schemeClr>
                </a:solidFill>
                <a:latin typeface="+mn-lt"/>
              </a:defRPr>
            </a:lvl1pPr>
          </a:lstStyle>
          <a:p>
            <a:r>
              <a:rPr lang="en-US" dirty="0"/>
              <a:t>6/15/XX</a:t>
            </a:r>
          </a:p>
        </p:txBody>
      </p:sp>
      <p:sp>
        <p:nvSpPr>
          <p:cNvPr id="31" name="Title 1">
            <a:extLst>
              <a:ext uri="{FF2B5EF4-FFF2-40B4-BE49-F238E27FC236}">
                <a16:creationId xmlns:a16="http://schemas.microsoft.com/office/drawing/2014/main" id="{42356286-04CD-1746-8B54-61C0FA0D47D0}"/>
              </a:ext>
            </a:extLst>
          </p:cNvPr>
          <p:cNvSpPr>
            <a:spLocks noGrp="1"/>
          </p:cNvSpPr>
          <p:nvPr>
            <p:ph type="title" hasCustomPrompt="1"/>
          </p:nvPr>
        </p:nvSpPr>
        <p:spPr>
          <a:xfrm>
            <a:off x="6583591" y="944457"/>
            <a:ext cx="5131081" cy="1130788"/>
          </a:xfrm>
        </p:spPr>
        <p:txBody>
          <a:bodyPr anchor="t" anchorCtr="0">
            <a:normAutofit/>
          </a:bodyPr>
          <a:lstStyle>
            <a:lvl1pPr>
              <a:defRPr sz="5400">
                <a:solidFill>
                  <a:schemeClr val="bg2">
                    <a:lumMod val="75000"/>
                  </a:schemeClr>
                </a:solidFill>
                <a:latin typeface="+mj-lt"/>
              </a:defRPr>
            </a:lvl1pPr>
          </a:lstStyle>
          <a:p>
            <a:r>
              <a:rPr lang="en-US" dirty="0"/>
              <a:t>Click to add Title</a:t>
            </a:r>
          </a:p>
        </p:txBody>
      </p:sp>
      <p:sp>
        <p:nvSpPr>
          <p:cNvPr id="32" name="Text Placeholder 2">
            <a:extLst>
              <a:ext uri="{FF2B5EF4-FFF2-40B4-BE49-F238E27FC236}">
                <a16:creationId xmlns:a16="http://schemas.microsoft.com/office/drawing/2014/main" id="{ECF47222-7082-7A4F-B539-2B7DA6420FB3}"/>
              </a:ext>
            </a:extLst>
          </p:cNvPr>
          <p:cNvSpPr>
            <a:spLocks noGrp="1"/>
          </p:cNvSpPr>
          <p:nvPr>
            <p:ph type="body" idx="1"/>
          </p:nvPr>
        </p:nvSpPr>
        <p:spPr>
          <a:xfrm>
            <a:off x="6583590" y="2084832"/>
            <a:ext cx="4983480" cy="3787723"/>
          </a:xfrm>
        </p:spPr>
        <p:txBody>
          <a:bodyPr>
            <a:normAutofit/>
          </a:bodyPr>
          <a:lstStyle>
            <a:lvl1pPr marL="0" indent="0">
              <a:lnSpc>
                <a:spcPct val="100000"/>
              </a:lnSpc>
              <a:spcBef>
                <a:spcPts val="400"/>
              </a:spcBef>
              <a:buNone/>
              <a:defRPr sz="1600" b="1">
                <a:solidFill>
                  <a:schemeClr val="bg2">
                    <a:lumMod val="75000"/>
                  </a:schemeClr>
                </a:solidFill>
                <a:latin typeface="+mn-lt"/>
              </a:defRPr>
            </a:lvl1pPr>
            <a:lvl2pPr marL="0" indent="0" algn="l">
              <a:lnSpc>
                <a:spcPct val="100000"/>
              </a:lnSpc>
              <a:spcBef>
                <a:spcPts val="400"/>
              </a:spcBef>
              <a:buNone/>
              <a:defRPr sz="1600">
                <a:solidFill>
                  <a:schemeClr val="bg2">
                    <a:lumMod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a:p>
            <a:pPr lvl="1"/>
            <a:r>
              <a:rPr lang="en-US"/>
              <a:t>Second level</a:t>
            </a:r>
          </a:p>
        </p:txBody>
      </p:sp>
      <p:sp>
        <p:nvSpPr>
          <p:cNvPr id="34" name="Slide Number Placeholder 5">
            <a:extLst>
              <a:ext uri="{FF2B5EF4-FFF2-40B4-BE49-F238E27FC236}">
                <a16:creationId xmlns:a16="http://schemas.microsoft.com/office/drawing/2014/main" id="{BD1385E9-4181-6945-827C-BD08E7653A5F}"/>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bg1"/>
                </a:solidFill>
                <a:latin typeface="+mn-lt"/>
              </a:defRPr>
            </a:lvl1pPr>
          </a:lstStyle>
          <a:p>
            <a:fld id="{D156BFF5-A11A-234E-A308-E7366A28581C}" type="slidenum">
              <a:rPr lang="en-US" smtClean="0"/>
              <a:pPr/>
              <a:t>‹#›</a:t>
            </a:fld>
            <a:endParaRPr lang="en-US" dirty="0"/>
          </a:p>
        </p:txBody>
      </p:sp>
    </p:spTree>
    <p:extLst>
      <p:ext uri="{BB962C8B-B14F-4D97-AF65-F5344CB8AC3E}">
        <p14:creationId xmlns:p14="http://schemas.microsoft.com/office/powerpoint/2010/main" val="2802635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Three Photos">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492918" y="447317"/>
            <a:ext cx="8163532" cy="974050"/>
          </a:xfrm>
        </p:spPr>
        <p:txBody>
          <a:bodyPr anchor="ctr" anchorCtr="0">
            <a:normAutofit/>
          </a:bodyPr>
          <a:lstStyle>
            <a:lvl1pPr algn="l">
              <a:defRPr sz="5400">
                <a:solidFill>
                  <a:schemeClr val="accent3">
                    <a:lumMod val="75000"/>
                  </a:schemeClr>
                </a:solidFill>
                <a:latin typeface="+mj-lt"/>
              </a:defRPr>
            </a:lvl1pPr>
          </a:lstStyle>
          <a:p>
            <a:r>
              <a:rPr lang="en-US"/>
              <a:t>Click to edit Master title style</a:t>
            </a:r>
            <a:endParaRPr lang="en-US" dirty="0"/>
          </a:p>
        </p:txBody>
      </p:sp>
      <p:sp>
        <p:nvSpPr>
          <p:cNvPr id="29" name="Text Placeholder 16">
            <a:extLst>
              <a:ext uri="{FF2B5EF4-FFF2-40B4-BE49-F238E27FC236}">
                <a16:creationId xmlns:a16="http://schemas.microsoft.com/office/drawing/2014/main" id="{0DAE41A5-2144-F245-AB20-E2DF07E99F70}"/>
              </a:ext>
            </a:extLst>
          </p:cNvPr>
          <p:cNvSpPr>
            <a:spLocks noGrp="1"/>
          </p:cNvSpPr>
          <p:nvPr>
            <p:ph type="body" sz="quarter" idx="14" hasCustomPrompt="1"/>
          </p:nvPr>
        </p:nvSpPr>
        <p:spPr>
          <a:xfrm>
            <a:off x="530255" y="2059572"/>
            <a:ext cx="2560320" cy="1018207"/>
          </a:xfrm>
        </p:spPr>
        <p:txBody>
          <a:bodyPr>
            <a:noAutofit/>
          </a:bodyPr>
          <a:lstStyle>
            <a:lvl1pPr marL="0" indent="0">
              <a:buNone/>
              <a:defRPr sz="7200">
                <a:solidFill>
                  <a:schemeClr val="accent6">
                    <a:lumMod val="40000"/>
                    <a:lumOff val="60000"/>
                  </a:schemeClr>
                </a:solidFill>
                <a:latin typeface="+mj-lt"/>
              </a:defRPr>
            </a:lvl1pPr>
          </a:lstStyle>
          <a:p>
            <a:pPr lvl="0"/>
            <a:r>
              <a:rPr lang="en-US" dirty="0"/>
              <a:t>$00</a:t>
            </a:r>
          </a:p>
        </p:txBody>
      </p:sp>
      <p:sp>
        <p:nvSpPr>
          <p:cNvPr id="30" name="Text Placeholder 2">
            <a:extLst>
              <a:ext uri="{FF2B5EF4-FFF2-40B4-BE49-F238E27FC236}">
                <a16:creationId xmlns:a16="http://schemas.microsoft.com/office/drawing/2014/main" id="{BFE9F041-C87F-8F43-8E51-AB5DD0B327A5}"/>
              </a:ext>
            </a:extLst>
          </p:cNvPr>
          <p:cNvSpPr>
            <a:spLocks noGrp="1"/>
          </p:cNvSpPr>
          <p:nvPr>
            <p:ph type="body" idx="16"/>
          </p:nvPr>
        </p:nvSpPr>
        <p:spPr>
          <a:xfrm>
            <a:off x="511675" y="3103182"/>
            <a:ext cx="2560320" cy="609600"/>
          </a:xfrm>
        </p:spPr>
        <p:txBody>
          <a:bodyPr anchor="t" anchorCtr="0"/>
          <a:lstStyle>
            <a:lvl1pPr marL="0" indent="0">
              <a:buNone/>
              <a:defRPr sz="2400">
                <a:solidFill>
                  <a:schemeClr val="accent6">
                    <a:lumMod val="40000"/>
                    <a:lumOff val="6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Content Placeholder 4">
            <a:extLst>
              <a:ext uri="{FF2B5EF4-FFF2-40B4-BE49-F238E27FC236}">
                <a16:creationId xmlns:a16="http://schemas.microsoft.com/office/drawing/2014/main" id="{FC685202-379C-1547-948B-E51BF6A4F69F}"/>
              </a:ext>
            </a:extLst>
          </p:cNvPr>
          <p:cNvSpPr>
            <a:spLocks noGrp="1"/>
          </p:cNvSpPr>
          <p:nvPr>
            <p:ph sz="quarter" idx="20"/>
          </p:nvPr>
        </p:nvSpPr>
        <p:spPr>
          <a:xfrm>
            <a:off x="492917" y="3776472"/>
            <a:ext cx="2560320" cy="2163351"/>
          </a:xfrm>
        </p:spPr>
        <p:txBody>
          <a:bodyPr>
            <a:noAutofit/>
          </a:bodyPr>
          <a:lstStyle>
            <a:lvl1pPr marL="0" indent="0" algn="l">
              <a:spcBef>
                <a:spcPts val="1000"/>
              </a:spcBef>
              <a:buNone/>
              <a:defRPr sz="1600">
                <a:solidFill>
                  <a:schemeClr val="bg2">
                    <a:lumMod val="75000"/>
                  </a:schemeClr>
                </a:solidFill>
                <a:latin typeface="+mn-lt"/>
              </a:defRPr>
            </a:lvl1pPr>
            <a:lvl2pPr marL="457200" indent="0" algn="l">
              <a:spcBef>
                <a:spcPts val="1000"/>
              </a:spcBef>
              <a:buNone/>
              <a:defRPr sz="1600">
                <a:solidFill>
                  <a:schemeClr val="bg2">
                    <a:lumMod val="75000"/>
                  </a:schemeClr>
                </a:solidFill>
                <a:latin typeface="+mn-lt"/>
              </a:defRPr>
            </a:lvl2pPr>
            <a:lvl3pPr marL="914400" indent="0" algn="l">
              <a:spcBef>
                <a:spcPts val="1000"/>
              </a:spcBef>
              <a:buNone/>
              <a:defRPr sz="1600">
                <a:solidFill>
                  <a:schemeClr val="bg2">
                    <a:lumMod val="75000"/>
                  </a:schemeClr>
                </a:solidFill>
                <a:latin typeface="+mn-lt"/>
              </a:defRPr>
            </a:lvl3pPr>
            <a:lvl4pPr marL="1371600" indent="0" algn="l">
              <a:spcBef>
                <a:spcPts val="1000"/>
              </a:spcBef>
              <a:buNone/>
              <a:defRPr sz="1600">
                <a:solidFill>
                  <a:schemeClr val="bg2">
                    <a:lumMod val="75000"/>
                  </a:schemeClr>
                </a:solidFill>
                <a:latin typeface="+mn-lt"/>
              </a:defRPr>
            </a:lvl4pPr>
            <a:lvl5pPr marL="1828800" indent="0" algn="l">
              <a:spcBef>
                <a:spcPts val="1000"/>
              </a:spcBef>
              <a:buNone/>
              <a:defRPr sz="1600">
                <a:solidFill>
                  <a:schemeClr val="bg2">
                    <a:lumMod val="75000"/>
                  </a:schemeClr>
                </a:solidFill>
                <a:latin typeface="+mn-lt"/>
              </a:defRPr>
            </a:lvl5pPr>
          </a:lstStyle>
          <a:p>
            <a:pPr lvl="0"/>
            <a:r>
              <a:rPr lang="en-US"/>
              <a:t>Click to edit Master text styles</a:t>
            </a:r>
          </a:p>
        </p:txBody>
      </p:sp>
      <p:sp>
        <p:nvSpPr>
          <p:cNvPr id="41" name="Text Placeholder 16">
            <a:extLst>
              <a:ext uri="{FF2B5EF4-FFF2-40B4-BE49-F238E27FC236}">
                <a16:creationId xmlns:a16="http://schemas.microsoft.com/office/drawing/2014/main" id="{0CE1110F-B298-B541-BFDE-B0E07F7851B6}"/>
              </a:ext>
            </a:extLst>
          </p:cNvPr>
          <p:cNvSpPr>
            <a:spLocks noGrp="1"/>
          </p:cNvSpPr>
          <p:nvPr>
            <p:ph type="body" sz="quarter" idx="21" hasCustomPrompt="1"/>
          </p:nvPr>
        </p:nvSpPr>
        <p:spPr>
          <a:xfrm>
            <a:off x="3362052" y="2059572"/>
            <a:ext cx="2560320" cy="1018207"/>
          </a:xfrm>
        </p:spPr>
        <p:txBody>
          <a:bodyPr>
            <a:noAutofit/>
          </a:bodyPr>
          <a:lstStyle>
            <a:lvl1pPr marL="0" indent="0">
              <a:buNone/>
              <a:defRPr sz="7200">
                <a:solidFill>
                  <a:schemeClr val="accent6">
                    <a:lumMod val="40000"/>
                    <a:lumOff val="60000"/>
                  </a:schemeClr>
                </a:solidFill>
                <a:latin typeface="+mj-lt"/>
              </a:defRPr>
            </a:lvl1pPr>
          </a:lstStyle>
          <a:p>
            <a:pPr lvl="0"/>
            <a:r>
              <a:rPr lang="en-US" dirty="0"/>
              <a:t>$00</a:t>
            </a:r>
          </a:p>
        </p:txBody>
      </p:sp>
      <p:sp>
        <p:nvSpPr>
          <p:cNvPr id="42" name="Text Placeholder 2">
            <a:extLst>
              <a:ext uri="{FF2B5EF4-FFF2-40B4-BE49-F238E27FC236}">
                <a16:creationId xmlns:a16="http://schemas.microsoft.com/office/drawing/2014/main" id="{262191D7-447F-C149-98BD-B72403F0CE65}"/>
              </a:ext>
            </a:extLst>
          </p:cNvPr>
          <p:cNvSpPr>
            <a:spLocks noGrp="1"/>
          </p:cNvSpPr>
          <p:nvPr>
            <p:ph type="body" idx="22"/>
          </p:nvPr>
        </p:nvSpPr>
        <p:spPr>
          <a:xfrm>
            <a:off x="3343472" y="3103182"/>
            <a:ext cx="2560320" cy="609600"/>
          </a:xfrm>
        </p:spPr>
        <p:txBody>
          <a:bodyPr anchor="t" anchorCtr="0"/>
          <a:lstStyle>
            <a:lvl1pPr marL="0" indent="0">
              <a:buNone/>
              <a:defRPr sz="2400">
                <a:solidFill>
                  <a:schemeClr val="accent6">
                    <a:lumMod val="40000"/>
                    <a:lumOff val="6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3" name="Content Placeholder 4">
            <a:extLst>
              <a:ext uri="{FF2B5EF4-FFF2-40B4-BE49-F238E27FC236}">
                <a16:creationId xmlns:a16="http://schemas.microsoft.com/office/drawing/2014/main" id="{40321E8F-68AC-0946-AD35-70EAD7D12FBB}"/>
              </a:ext>
            </a:extLst>
          </p:cNvPr>
          <p:cNvSpPr>
            <a:spLocks noGrp="1"/>
          </p:cNvSpPr>
          <p:nvPr>
            <p:ph sz="quarter" idx="23"/>
          </p:nvPr>
        </p:nvSpPr>
        <p:spPr>
          <a:xfrm>
            <a:off x="3324712" y="3776472"/>
            <a:ext cx="2560320" cy="2163351"/>
          </a:xfrm>
        </p:spPr>
        <p:txBody>
          <a:bodyPr>
            <a:noAutofit/>
          </a:bodyPr>
          <a:lstStyle>
            <a:lvl1pPr marL="0" indent="0" algn="l">
              <a:spcBef>
                <a:spcPts val="1000"/>
              </a:spcBef>
              <a:buNone/>
              <a:defRPr sz="1600">
                <a:solidFill>
                  <a:schemeClr val="bg2">
                    <a:lumMod val="75000"/>
                  </a:schemeClr>
                </a:solidFill>
                <a:latin typeface="+mn-lt"/>
              </a:defRPr>
            </a:lvl1pPr>
            <a:lvl2pPr marL="457200" indent="0" algn="l">
              <a:spcBef>
                <a:spcPts val="1000"/>
              </a:spcBef>
              <a:buNone/>
              <a:defRPr sz="1600">
                <a:solidFill>
                  <a:schemeClr val="bg2">
                    <a:lumMod val="75000"/>
                  </a:schemeClr>
                </a:solidFill>
                <a:latin typeface="+mn-lt"/>
              </a:defRPr>
            </a:lvl2pPr>
            <a:lvl3pPr marL="914400" indent="0" algn="l">
              <a:spcBef>
                <a:spcPts val="1000"/>
              </a:spcBef>
              <a:buNone/>
              <a:defRPr sz="1600">
                <a:solidFill>
                  <a:schemeClr val="bg2">
                    <a:lumMod val="75000"/>
                  </a:schemeClr>
                </a:solidFill>
                <a:latin typeface="+mn-lt"/>
              </a:defRPr>
            </a:lvl3pPr>
            <a:lvl4pPr marL="1371600" indent="0" algn="l">
              <a:spcBef>
                <a:spcPts val="1000"/>
              </a:spcBef>
              <a:buNone/>
              <a:defRPr sz="1600">
                <a:solidFill>
                  <a:schemeClr val="bg2">
                    <a:lumMod val="75000"/>
                  </a:schemeClr>
                </a:solidFill>
                <a:latin typeface="+mn-lt"/>
              </a:defRPr>
            </a:lvl4pPr>
            <a:lvl5pPr marL="1828800" indent="0" algn="l">
              <a:spcBef>
                <a:spcPts val="1000"/>
              </a:spcBef>
              <a:buNone/>
              <a:defRPr sz="1600">
                <a:solidFill>
                  <a:schemeClr val="bg2">
                    <a:lumMod val="75000"/>
                  </a:schemeClr>
                </a:solidFill>
                <a:latin typeface="+mn-lt"/>
              </a:defRPr>
            </a:lvl5pPr>
          </a:lstStyle>
          <a:p>
            <a:pPr lvl="0"/>
            <a:r>
              <a:rPr lang="en-US"/>
              <a:t>Click to edit Master text styles</a:t>
            </a:r>
          </a:p>
        </p:txBody>
      </p:sp>
      <p:sp>
        <p:nvSpPr>
          <p:cNvPr id="45" name="Text Placeholder 16">
            <a:extLst>
              <a:ext uri="{FF2B5EF4-FFF2-40B4-BE49-F238E27FC236}">
                <a16:creationId xmlns:a16="http://schemas.microsoft.com/office/drawing/2014/main" id="{A771C33E-C77C-8C46-AFAE-330A56B0ECD0}"/>
              </a:ext>
            </a:extLst>
          </p:cNvPr>
          <p:cNvSpPr>
            <a:spLocks noGrp="1"/>
          </p:cNvSpPr>
          <p:nvPr>
            <p:ph type="body" sz="quarter" idx="24" hasCustomPrompt="1"/>
          </p:nvPr>
        </p:nvSpPr>
        <p:spPr>
          <a:xfrm>
            <a:off x="6147783" y="2059572"/>
            <a:ext cx="2508668" cy="1018207"/>
          </a:xfrm>
        </p:spPr>
        <p:txBody>
          <a:bodyPr>
            <a:noAutofit/>
          </a:bodyPr>
          <a:lstStyle>
            <a:lvl1pPr marL="0" indent="0">
              <a:buNone/>
              <a:defRPr sz="7200">
                <a:solidFill>
                  <a:schemeClr val="accent6">
                    <a:lumMod val="40000"/>
                    <a:lumOff val="60000"/>
                  </a:schemeClr>
                </a:solidFill>
                <a:latin typeface="+mj-lt"/>
              </a:defRPr>
            </a:lvl1pPr>
          </a:lstStyle>
          <a:p>
            <a:pPr lvl="0"/>
            <a:r>
              <a:rPr lang="en-US" dirty="0"/>
              <a:t>$00</a:t>
            </a:r>
          </a:p>
        </p:txBody>
      </p:sp>
      <p:sp>
        <p:nvSpPr>
          <p:cNvPr id="46" name="Text Placeholder 2">
            <a:extLst>
              <a:ext uri="{FF2B5EF4-FFF2-40B4-BE49-F238E27FC236}">
                <a16:creationId xmlns:a16="http://schemas.microsoft.com/office/drawing/2014/main" id="{442F76F2-61F6-5748-9924-28BCE2D669B8}"/>
              </a:ext>
            </a:extLst>
          </p:cNvPr>
          <p:cNvSpPr>
            <a:spLocks noGrp="1"/>
          </p:cNvSpPr>
          <p:nvPr>
            <p:ph type="body" idx="25"/>
          </p:nvPr>
        </p:nvSpPr>
        <p:spPr>
          <a:xfrm>
            <a:off x="6129203" y="3103182"/>
            <a:ext cx="2527247" cy="609600"/>
          </a:xfrm>
        </p:spPr>
        <p:txBody>
          <a:bodyPr anchor="t" anchorCtr="0"/>
          <a:lstStyle>
            <a:lvl1pPr marL="0" indent="0">
              <a:buNone/>
              <a:defRPr sz="2400">
                <a:solidFill>
                  <a:schemeClr val="accent6">
                    <a:lumMod val="40000"/>
                    <a:lumOff val="6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7" name="Content Placeholder 4">
            <a:extLst>
              <a:ext uri="{FF2B5EF4-FFF2-40B4-BE49-F238E27FC236}">
                <a16:creationId xmlns:a16="http://schemas.microsoft.com/office/drawing/2014/main" id="{4FBB18F0-1B37-BB4D-8805-1060DC42C458}"/>
              </a:ext>
            </a:extLst>
          </p:cNvPr>
          <p:cNvSpPr>
            <a:spLocks noGrp="1"/>
          </p:cNvSpPr>
          <p:nvPr>
            <p:ph sz="quarter" idx="26"/>
          </p:nvPr>
        </p:nvSpPr>
        <p:spPr>
          <a:xfrm>
            <a:off x="6099048" y="3776472"/>
            <a:ext cx="2557402" cy="2163351"/>
          </a:xfrm>
        </p:spPr>
        <p:txBody>
          <a:bodyPr>
            <a:noAutofit/>
          </a:bodyPr>
          <a:lstStyle>
            <a:lvl1pPr marL="0" indent="0" algn="l">
              <a:spcBef>
                <a:spcPts val="1000"/>
              </a:spcBef>
              <a:buNone/>
              <a:defRPr sz="1600">
                <a:solidFill>
                  <a:schemeClr val="bg2">
                    <a:lumMod val="75000"/>
                  </a:schemeClr>
                </a:solidFill>
                <a:latin typeface="+mn-lt"/>
              </a:defRPr>
            </a:lvl1pPr>
            <a:lvl2pPr marL="457200" indent="0" algn="l">
              <a:spcBef>
                <a:spcPts val="1000"/>
              </a:spcBef>
              <a:buNone/>
              <a:defRPr sz="1600">
                <a:solidFill>
                  <a:schemeClr val="bg2">
                    <a:lumMod val="75000"/>
                  </a:schemeClr>
                </a:solidFill>
                <a:latin typeface="+mn-lt"/>
              </a:defRPr>
            </a:lvl2pPr>
            <a:lvl3pPr marL="914400" indent="0" algn="l">
              <a:spcBef>
                <a:spcPts val="1000"/>
              </a:spcBef>
              <a:buNone/>
              <a:defRPr sz="1600">
                <a:solidFill>
                  <a:schemeClr val="bg2">
                    <a:lumMod val="75000"/>
                  </a:schemeClr>
                </a:solidFill>
                <a:latin typeface="+mn-lt"/>
              </a:defRPr>
            </a:lvl3pPr>
            <a:lvl4pPr marL="1371600" indent="0" algn="l">
              <a:spcBef>
                <a:spcPts val="1000"/>
              </a:spcBef>
              <a:buNone/>
              <a:defRPr sz="1600">
                <a:solidFill>
                  <a:schemeClr val="bg2">
                    <a:lumMod val="75000"/>
                  </a:schemeClr>
                </a:solidFill>
                <a:latin typeface="+mn-lt"/>
              </a:defRPr>
            </a:lvl4pPr>
            <a:lvl5pPr marL="1828800" indent="0" algn="l">
              <a:spcBef>
                <a:spcPts val="1000"/>
              </a:spcBef>
              <a:buNone/>
              <a:defRPr sz="1600">
                <a:solidFill>
                  <a:schemeClr val="bg2">
                    <a:lumMod val="75000"/>
                  </a:schemeClr>
                </a:solidFill>
                <a:latin typeface="+mn-lt"/>
              </a:defRPr>
            </a:lvl5pPr>
          </a:lstStyle>
          <a:p>
            <a:pPr lvl="0"/>
            <a:r>
              <a:rPr lang="en-US"/>
              <a:t>Click to edit Master text styles</a:t>
            </a:r>
          </a:p>
        </p:txBody>
      </p:sp>
      <p:sp>
        <p:nvSpPr>
          <p:cNvPr id="4" name="Picture Placeholder 3">
            <a:extLst>
              <a:ext uri="{FF2B5EF4-FFF2-40B4-BE49-F238E27FC236}">
                <a16:creationId xmlns:a16="http://schemas.microsoft.com/office/drawing/2014/main" id="{4EC4DC40-934B-2F47-BCFA-5952BEE68E5F}"/>
              </a:ext>
            </a:extLst>
          </p:cNvPr>
          <p:cNvSpPr>
            <a:spLocks noGrp="1"/>
          </p:cNvSpPr>
          <p:nvPr>
            <p:ph type="pic" sz="quarter" idx="27"/>
          </p:nvPr>
        </p:nvSpPr>
        <p:spPr>
          <a:xfrm>
            <a:off x="9157764" y="0"/>
            <a:ext cx="3044952" cy="6858000"/>
          </a:xfrm>
        </p:spPr>
        <p:txBody>
          <a:bodyPr/>
          <a:lstStyle>
            <a:lvl1pPr>
              <a:defRPr>
                <a:latin typeface="+mn-lt"/>
              </a:defRPr>
            </a:lvl1pPr>
          </a:lstStyle>
          <a:p>
            <a:r>
              <a:rPr lang="en-US"/>
              <a:t>Click icon to add picture</a:t>
            </a:r>
            <a:endParaRPr lang="en-US" dirty="0"/>
          </a:p>
        </p:txBody>
      </p:sp>
      <p:sp>
        <p:nvSpPr>
          <p:cNvPr id="55" name="Slide Number Placeholder 5">
            <a:extLst>
              <a:ext uri="{FF2B5EF4-FFF2-40B4-BE49-F238E27FC236}">
                <a16:creationId xmlns:a16="http://schemas.microsoft.com/office/drawing/2014/main" id="{92C2F78E-AAC9-304E-8939-1489078E61ED}"/>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bg1"/>
                </a:solidFill>
                <a:latin typeface="+mn-lt"/>
              </a:defRPr>
            </a:lvl1pPr>
          </a:lstStyle>
          <a:p>
            <a:fld id="{D156BFF5-A11A-234E-A308-E7366A28581C}" type="slidenum">
              <a:rPr lang="en-US" smtClean="0"/>
              <a:pPr/>
              <a:t>‹#›</a:t>
            </a:fld>
            <a:endParaRPr lang="en-US" dirty="0"/>
          </a:p>
        </p:txBody>
      </p:sp>
      <p:sp>
        <p:nvSpPr>
          <p:cNvPr id="56" name="Date Placeholder 3">
            <a:extLst>
              <a:ext uri="{FF2B5EF4-FFF2-40B4-BE49-F238E27FC236}">
                <a16:creationId xmlns:a16="http://schemas.microsoft.com/office/drawing/2014/main" id="{22CDA81B-D223-2940-BCAD-E9E908E36E6B}"/>
              </a:ext>
            </a:extLst>
          </p:cNvPr>
          <p:cNvSpPr>
            <a:spLocks noGrp="1"/>
          </p:cNvSpPr>
          <p:nvPr>
            <p:ph type="dt" sz="half" idx="2"/>
          </p:nvPr>
        </p:nvSpPr>
        <p:spPr>
          <a:xfrm>
            <a:off x="6569374" y="6356350"/>
            <a:ext cx="2087076" cy="365125"/>
          </a:xfrm>
          <a:prstGeom prst="rect">
            <a:avLst/>
          </a:prstGeom>
        </p:spPr>
        <p:txBody>
          <a:bodyPr anchor="ctr"/>
          <a:lstStyle>
            <a:lvl1pPr algn="r">
              <a:defRPr sz="1200">
                <a:solidFill>
                  <a:schemeClr val="bg1"/>
                </a:solidFill>
                <a:latin typeface="+mn-lt"/>
              </a:defRPr>
            </a:lvl1pPr>
          </a:lstStyle>
          <a:p>
            <a:r>
              <a:rPr lang="en-US" dirty="0"/>
              <a:t>6/15/XX</a:t>
            </a:r>
          </a:p>
        </p:txBody>
      </p:sp>
      <p:sp>
        <p:nvSpPr>
          <p:cNvPr id="57" name="Footer Placeholder 16">
            <a:extLst>
              <a:ext uri="{FF2B5EF4-FFF2-40B4-BE49-F238E27FC236}">
                <a16:creationId xmlns:a16="http://schemas.microsoft.com/office/drawing/2014/main" id="{17CB3272-A681-F44E-8E30-0DB937550EF3}"/>
              </a:ext>
            </a:extLst>
          </p:cNvPr>
          <p:cNvSpPr>
            <a:spLocks noGrp="1"/>
          </p:cNvSpPr>
          <p:nvPr>
            <p:ph type="ftr" sz="quarter" idx="28"/>
          </p:nvPr>
        </p:nvSpPr>
        <p:spPr>
          <a:xfrm>
            <a:off x="2865020" y="6356350"/>
            <a:ext cx="3298065" cy="365125"/>
          </a:xfrm>
          <a:prstGeom prst="rect">
            <a:avLst/>
          </a:prstGeom>
        </p:spPr>
        <p:txBody>
          <a:bodyPr/>
          <a:lstStyle>
            <a:lvl1pPr algn="ctr">
              <a:defRPr>
                <a:latin typeface="+mn-lt"/>
              </a:defRPr>
            </a:lvl1pPr>
          </a:lstStyle>
          <a:p>
            <a:r>
              <a:rPr lang="en-US" dirty="0"/>
              <a:t>PITCH DECK</a:t>
            </a:r>
          </a:p>
        </p:txBody>
      </p:sp>
    </p:spTree>
    <p:extLst>
      <p:ext uri="{BB962C8B-B14F-4D97-AF65-F5344CB8AC3E}">
        <p14:creationId xmlns:p14="http://schemas.microsoft.com/office/powerpoint/2010/main" val="761086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C855C320-6D70-974D-AD87-3EEFC128B398}"/>
              </a:ext>
            </a:extLst>
          </p:cNvPr>
          <p:cNvSpPr>
            <a:spLocks noGrp="1"/>
          </p:cNvSpPr>
          <p:nvPr>
            <p:ph type="pic" sz="quarter" idx="14"/>
          </p:nvPr>
        </p:nvSpPr>
        <p:spPr>
          <a:xfrm>
            <a:off x="0" y="0"/>
            <a:ext cx="3049524" cy="6858000"/>
          </a:xfrm>
        </p:spPr>
        <p:txBody>
          <a:bodyPr/>
          <a:lstStyle>
            <a:lvl1pPr>
              <a:defRPr>
                <a:latin typeface="+mn-lt"/>
              </a:defRPr>
            </a:lvl1pPr>
          </a:lstStyle>
          <a:p>
            <a:r>
              <a:rPr lang="en-US"/>
              <a:t>Click icon to add picture</a:t>
            </a:r>
            <a:endParaRPr lang="en-US" dirty="0"/>
          </a:p>
        </p:txBody>
      </p:sp>
      <p:sp>
        <p:nvSpPr>
          <p:cNvPr id="9" name="Rectangle 8">
            <a:extLst>
              <a:ext uri="{FF2B5EF4-FFF2-40B4-BE49-F238E27FC236}">
                <a16:creationId xmlns:a16="http://schemas.microsoft.com/office/drawing/2014/main" id="{7CC68FA9-F7C6-0245-97E0-B8475C0082DA}"/>
              </a:ext>
            </a:extLst>
          </p:cNvPr>
          <p:cNvSpPr/>
          <p:nvPr userDrawn="1"/>
        </p:nvSpPr>
        <p:spPr>
          <a:xfrm>
            <a:off x="3049525" y="1"/>
            <a:ext cx="9142476" cy="1728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2" name="Content Placeholder 3">
            <a:extLst>
              <a:ext uri="{FF2B5EF4-FFF2-40B4-BE49-F238E27FC236}">
                <a16:creationId xmlns:a16="http://schemas.microsoft.com/office/drawing/2014/main" id="{72005B53-16AE-6245-A669-FFC152CE2E12}"/>
              </a:ext>
            </a:extLst>
          </p:cNvPr>
          <p:cNvSpPr>
            <a:spLocks noGrp="1"/>
          </p:cNvSpPr>
          <p:nvPr>
            <p:ph sz="half" idx="2"/>
          </p:nvPr>
        </p:nvSpPr>
        <p:spPr>
          <a:xfrm>
            <a:off x="3542441" y="2480479"/>
            <a:ext cx="2562629" cy="3181028"/>
          </a:xfrm>
        </p:spPr>
        <p:txBody>
          <a:bodyPr>
            <a:normAutofit/>
          </a:bodyPr>
          <a:lstStyle>
            <a:lvl1pPr marL="0" indent="0">
              <a:lnSpc>
                <a:spcPct val="100000"/>
              </a:lnSpc>
              <a:buNone/>
              <a:defRPr sz="1600" b="1">
                <a:solidFill>
                  <a:schemeClr val="bg2">
                    <a:lumMod val="75000"/>
                  </a:schemeClr>
                </a:solidFill>
                <a:latin typeface="+mn-lt"/>
              </a:defRPr>
            </a:lvl1pPr>
            <a:lvl2pPr marL="0" indent="0">
              <a:lnSpc>
                <a:spcPct val="100000"/>
              </a:lnSpc>
              <a:spcBef>
                <a:spcPts val="1000"/>
              </a:spcBef>
              <a:buNone/>
              <a:defRPr sz="1600">
                <a:solidFill>
                  <a:schemeClr val="bg2">
                    <a:lumMod val="75000"/>
                  </a:schemeClr>
                </a:solidFill>
                <a:latin typeface="+mn-lt"/>
              </a:defRPr>
            </a:lvl2pPr>
            <a:lvl3pPr marL="914400" indent="0">
              <a:lnSpc>
                <a:spcPct val="100000"/>
              </a:lnSpc>
              <a:buNone/>
              <a:defRPr sz="1600">
                <a:solidFill>
                  <a:schemeClr val="bg2">
                    <a:lumMod val="75000"/>
                  </a:schemeClr>
                </a:solidFill>
                <a:latin typeface="+mn-lt"/>
              </a:defRPr>
            </a:lvl3pPr>
            <a:lvl4pPr marL="1371600" indent="0">
              <a:lnSpc>
                <a:spcPct val="100000"/>
              </a:lnSpc>
              <a:buNone/>
              <a:defRPr sz="1600">
                <a:solidFill>
                  <a:schemeClr val="bg2">
                    <a:lumMod val="75000"/>
                  </a:schemeClr>
                </a:solidFill>
                <a:latin typeface="+mn-lt"/>
              </a:defRPr>
            </a:lvl4pPr>
            <a:lvl5pPr marL="1828800" indent="0">
              <a:lnSpc>
                <a:spcPct val="100000"/>
              </a:lnSpc>
              <a:buNone/>
              <a:defRPr sz="1600">
                <a:solidFill>
                  <a:schemeClr val="bg2">
                    <a:lumMod val="75000"/>
                  </a:schemeClr>
                </a:solidFill>
                <a:latin typeface="+mn-lt"/>
              </a:defRPr>
            </a:lvl5pPr>
          </a:lstStyle>
          <a:p>
            <a:pPr lvl="0"/>
            <a:r>
              <a:rPr lang="en-US"/>
              <a:t>Click to edit Master text styles</a:t>
            </a:r>
          </a:p>
          <a:p>
            <a:pPr lvl="1"/>
            <a:r>
              <a:rPr lang="en-US"/>
              <a:t>Second level</a:t>
            </a:r>
          </a:p>
        </p:txBody>
      </p:sp>
      <p:sp>
        <p:nvSpPr>
          <p:cNvPr id="30" name="Content Placeholder 3">
            <a:extLst>
              <a:ext uri="{FF2B5EF4-FFF2-40B4-BE49-F238E27FC236}">
                <a16:creationId xmlns:a16="http://schemas.microsoft.com/office/drawing/2014/main" id="{3160948A-B0E0-C146-BE25-49A0EEB08FB6}"/>
              </a:ext>
            </a:extLst>
          </p:cNvPr>
          <p:cNvSpPr>
            <a:spLocks noGrp="1"/>
          </p:cNvSpPr>
          <p:nvPr>
            <p:ph sz="half" idx="17"/>
          </p:nvPr>
        </p:nvSpPr>
        <p:spPr>
          <a:xfrm>
            <a:off x="6391238" y="2480479"/>
            <a:ext cx="2562629" cy="3181028"/>
          </a:xfrm>
        </p:spPr>
        <p:txBody>
          <a:bodyPr>
            <a:normAutofit/>
          </a:bodyPr>
          <a:lstStyle>
            <a:lvl1pPr marL="0" indent="0">
              <a:lnSpc>
                <a:spcPct val="100000"/>
              </a:lnSpc>
              <a:buNone/>
              <a:defRPr sz="1600" b="1">
                <a:solidFill>
                  <a:schemeClr val="bg2">
                    <a:lumMod val="75000"/>
                  </a:schemeClr>
                </a:solidFill>
                <a:latin typeface="+mn-lt"/>
              </a:defRPr>
            </a:lvl1pPr>
            <a:lvl2pPr marL="0" indent="0">
              <a:lnSpc>
                <a:spcPct val="100000"/>
              </a:lnSpc>
              <a:spcBef>
                <a:spcPts val="1000"/>
              </a:spcBef>
              <a:buNone/>
              <a:defRPr sz="1600">
                <a:solidFill>
                  <a:schemeClr val="bg2">
                    <a:lumMod val="75000"/>
                  </a:schemeClr>
                </a:solidFill>
                <a:latin typeface="+mn-lt"/>
              </a:defRPr>
            </a:lvl2pPr>
            <a:lvl3pPr marL="914400" indent="0">
              <a:lnSpc>
                <a:spcPct val="100000"/>
              </a:lnSpc>
              <a:buNone/>
              <a:defRPr sz="1600">
                <a:solidFill>
                  <a:schemeClr val="bg2">
                    <a:lumMod val="75000"/>
                  </a:schemeClr>
                </a:solidFill>
                <a:latin typeface="+mn-lt"/>
              </a:defRPr>
            </a:lvl3pPr>
            <a:lvl4pPr marL="1371600" indent="0">
              <a:lnSpc>
                <a:spcPct val="100000"/>
              </a:lnSpc>
              <a:buNone/>
              <a:defRPr sz="1600">
                <a:solidFill>
                  <a:schemeClr val="bg2">
                    <a:lumMod val="75000"/>
                  </a:schemeClr>
                </a:solidFill>
                <a:latin typeface="+mn-lt"/>
              </a:defRPr>
            </a:lvl4pPr>
            <a:lvl5pPr marL="1828800" indent="0">
              <a:lnSpc>
                <a:spcPct val="100000"/>
              </a:lnSpc>
              <a:buNone/>
              <a:defRPr sz="1600">
                <a:solidFill>
                  <a:schemeClr val="bg2">
                    <a:lumMod val="75000"/>
                  </a:schemeClr>
                </a:solidFill>
                <a:latin typeface="+mn-lt"/>
              </a:defRPr>
            </a:lvl5pPr>
          </a:lstStyle>
          <a:p>
            <a:pPr lvl="0"/>
            <a:r>
              <a:rPr lang="en-US"/>
              <a:t>Click to edit Master text styles</a:t>
            </a:r>
          </a:p>
          <a:p>
            <a:pPr lvl="1"/>
            <a:r>
              <a:rPr lang="en-US"/>
              <a:t>Second level</a:t>
            </a:r>
          </a:p>
        </p:txBody>
      </p:sp>
      <p:sp>
        <p:nvSpPr>
          <p:cNvPr id="32" name="Content Placeholder 3">
            <a:extLst>
              <a:ext uri="{FF2B5EF4-FFF2-40B4-BE49-F238E27FC236}">
                <a16:creationId xmlns:a16="http://schemas.microsoft.com/office/drawing/2014/main" id="{8877D5D4-CC79-6349-BA9D-0BE5AFC21861}"/>
              </a:ext>
            </a:extLst>
          </p:cNvPr>
          <p:cNvSpPr>
            <a:spLocks noGrp="1"/>
          </p:cNvSpPr>
          <p:nvPr>
            <p:ph sz="half" idx="19"/>
          </p:nvPr>
        </p:nvSpPr>
        <p:spPr>
          <a:xfrm>
            <a:off x="9239511" y="2480479"/>
            <a:ext cx="2475162" cy="3181028"/>
          </a:xfrm>
        </p:spPr>
        <p:txBody>
          <a:bodyPr>
            <a:normAutofit/>
          </a:bodyPr>
          <a:lstStyle>
            <a:lvl1pPr marL="0" indent="0">
              <a:lnSpc>
                <a:spcPct val="100000"/>
              </a:lnSpc>
              <a:buNone/>
              <a:defRPr sz="1600" b="1">
                <a:solidFill>
                  <a:schemeClr val="bg2">
                    <a:lumMod val="75000"/>
                  </a:schemeClr>
                </a:solidFill>
                <a:latin typeface="+mn-lt"/>
              </a:defRPr>
            </a:lvl1pPr>
            <a:lvl2pPr marL="0" indent="0">
              <a:lnSpc>
                <a:spcPct val="100000"/>
              </a:lnSpc>
              <a:spcBef>
                <a:spcPts val="1000"/>
              </a:spcBef>
              <a:buNone/>
              <a:defRPr sz="1600">
                <a:solidFill>
                  <a:schemeClr val="bg2">
                    <a:lumMod val="75000"/>
                  </a:schemeClr>
                </a:solidFill>
                <a:latin typeface="+mn-lt"/>
              </a:defRPr>
            </a:lvl2pPr>
            <a:lvl3pPr marL="914400" indent="0">
              <a:lnSpc>
                <a:spcPct val="100000"/>
              </a:lnSpc>
              <a:buNone/>
              <a:defRPr sz="1600">
                <a:solidFill>
                  <a:schemeClr val="bg2">
                    <a:lumMod val="75000"/>
                  </a:schemeClr>
                </a:solidFill>
                <a:latin typeface="+mn-lt"/>
              </a:defRPr>
            </a:lvl3pPr>
            <a:lvl4pPr marL="1371600" indent="0">
              <a:lnSpc>
                <a:spcPct val="100000"/>
              </a:lnSpc>
              <a:buNone/>
              <a:defRPr sz="1600">
                <a:solidFill>
                  <a:schemeClr val="bg2">
                    <a:lumMod val="75000"/>
                  </a:schemeClr>
                </a:solidFill>
                <a:latin typeface="+mn-lt"/>
              </a:defRPr>
            </a:lvl4pPr>
            <a:lvl5pPr marL="1828800" indent="0">
              <a:lnSpc>
                <a:spcPct val="100000"/>
              </a:lnSpc>
              <a:buNone/>
              <a:defRPr sz="1600">
                <a:solidFill>
                  <a:schemeClr val="bg2">
                    <a:lumMod val="75000"/>
                  </a:schemeClr>
                </a:solidFill>
                <a:latin typeface="+mn-lt"/>
              </a:defRPr>
            </a:lvl5pPr>
          </a:lstStyle>
          <a:p>
            <a:pPr lvl="0"/>
            <a:r>
              <a:rPr lang="en-US"/>
              <a:t>Click to edit Master text styles</a:t>
            </a:r>
          </a:p>
          <a:p>
            <a:pPr lvl="1"/>
            <a:r>
              <a:rPr lang="en-US"/>
              <a:t>Second level</a:t>
            </a:r>
          </a:p>
        </p:txBody>
      </p:sp>
      <p:sp>
        <p:nvSpPr>
          <p:cNvPr id="35" name="Title 1">
            <a:extLst>
              <a:ext uri="{FF2B5EF4-FFF2-40B4-BE49-F238E27FC236}">
                <a16:creationId xmlns:a16="http://schemas.microsoft.com/office/drawing/2014/main" id="{3DB894E3-7E74-094D-BCC8-5E86F34B76AB}"/>
              </a:ext>
            </a:extLst>
          </p:cNvPr>
          <p:cNvSpPr>
            <a:spLocks noGrp="1"/>
          </p:cNvSpPr>
          <p:nvPr>
            <p:ph type="title"/>
          </p:nvPr>
        </p:nvSpPr>
        <p:spPr>
          <a:xfrm>
            <a:off x="3542440" y="428844"/>
            <a:ext cx="8172231" cy="1014979"/>
          </a:xfrm>
        </p:spPr>
        <p:txBody>
          <a:bodyPr anchor="ctr" anchorCtr="0">
            <a:normAutofit/>
          </a:bodyPr>
          <a:lstStyle>
            <a:lvl1pPr algn="l">
              <a:defRPr sz="5400">
                <a:solidFill>
                  <a:schemeClr val="bg1"/>
                </a:solidFill>
                <a:latin typeface="+mj-lt"/>
              </a:defRPr>
            </a:lvl1pPr>
          </a:lstStyle>
          <a:p>
            <a:r>
              <a:rPr lang="en-US"/>
              <a:t>Click to edit Master title style</a:t>
            </a:r>
          </a:p>
        </p:txBody>
      </p:sp>
      <p:sp>
        <p:nvSpPr>
          <p:cNvPr id="54" name="Slide Number Placeholder 5">
            <a:extLst>
              <a:ext uri="{FF2B5EF4-FFF2-40B4-BE49-F238E27FC236}">
                <a16:creationId xmlns:a16="http://schemas.microsoft.com/office/drawing/2014/main" id="{841B8290-28DF-BD48-8410-062B0B977275}"/>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bg1"/>
                </a:solidFill>
                <a:latin typeface="+mn-lt"/>
              </a:defRPr>
            </a:lvl1pPr>
          </a:lstStyle>
          <a:p>
            <a:fld id="{D156BFF5-A11A-234E-A308-E7366A28581C}" type="slidenum">
              <a:rPr lang="en-US" smtClean="0"/>
              <a:pPr/>
              <a:t>‹#›</a:t>
            </a:fld>
            <a:endParaRPr lang="en-US" dirty="0"/>
          </a:p>
        </p:txBody>
      </p:sp>
      <p:sp>
        <p:nvSpPr>
          <p:cNvPr id="55" name="Footer Placeholder 4">
            <a:extLst>
              <a:ext uri="{FF2B5EF4-FFF2-40B4-BE49-F238E27FC236}">
                <a16:creationId xmlns:a16="http://schemas.microsoft.com/office/drawing/2014/main" id="{F5DCEB1E-BA29-B849-88A4-B9DA304317F0}"/>
              </a:ext>
            </a:extLst>
          </p:cNvPr>
          <p:cNvSpPr>
            <a:spLocks noGrp="1"/>
          </p:cNvSpPr>
          <p:nvPr>
            <p:ph type="ftr" sz="quarter" idx="3"/>
          </p:nvPr>
        </p:nvSpPr>
        <p:spPr>
          <a:xfrm>
            <a:off x="3567948" y="6356350"/>
            <a:ext cx="2649255" cy="365125"/>
          </a:xfrm>
          <a:prstGeom prst="rect">
            <a:avLst/>
          </a:prstGeom>
        </p:spPr>
        <p:txBody>
          <a:bodyPr vert="horz" lIns="91440" tIns="45720" rIns="91440" bIns="45720" rtlCol="0" anchor="ctr"/>
          <a:lstStyle>
            <a:lvl1pPr algn="l">
              <a:defRPr sz="1200">
                <a:solidFill>
                  <a:schemeClr val="accent4"/>
                </a:solidFill>
                <a:latin typeface="+mn-lt"/>
              </a:defRPr>
            </a:lvl1pPr>
          </a:lstStyle>
          <a:p>
            <a:r>
              <a:rPr lang="en-US" dirty="0"/>
              <a:t>PITCH DECK</a:t>
            </a:r>
          </a:p>
        </p:txBody>
      </p:sp>
      <p:sp>
        <p:nvSpPr>
          <p:cNvPr id="56" name="Date Placeholder 3">
            <a:extLst>
              <a:ext uri="{FF2B5EF4-FFF2-40B4-BE49-F238E27FC236}">
                <a16:creationId xmlns:a16="http://schemas.microsoft.com/office/drawing/2014/main" id="{C185ECBC-03C3-E144-B7F4-D2E6D1BDD090}"/>
              </a:ext>
            </a:extLst>
          </p:cNvPr>
          <p:cNvSpPr>
            <a:spLocks noGrp="1"/>
          </p:cNvSpPr>
          <p:nvPr>
            <p:ph type="dt" sz="half" idx="23"/>
          </p:nvPr>
        </p:nvSpPr>
        <p:spPr>
          <a:xfrm>
            <a:off x="10285388" y="6356350"/>
            <a:ext cx="1429284" cy="365125"/>
          </a:xfrm>
          <a:prstGeom prst="rect">
            <a:avLst/>
          </a:prstGeom>
        </p:spPr>
        <p:txBody>
          <a:bodyPr anchor="ctr"/>
          <a:lstStyle>
            <a:lvl1pPr algn="r">
              <a:defRPr sz="1200">
                <a:solidFill>
                  <a:schemeClr val="accent4"/>
                </a:solidFill>
                <a:latin typeface="+mn-lt"/>
              </a:defRPr>
            </a:lvl1pPr>
          </a:lstStyle>
          <a:p>
            <a:r>
              <a:rPr lang="en-US" dirty="0"/>
              <a:t>6/15/XX</a:t>
            </a:r>
          </a:p>
        </p:txBody>
      </p:sp>
    </p:spTree>
    <p:extLst>
      <p:ext uri="{BB962C8B-B14F-4D97-AF65-F5344CB8AC3E}">
        <p14:creationId xmlns:p14="http://schemas.microsoft.com/office/powerpoint/2010/main" val="3010694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0ECB042B-EDBE-164C-9074-51EBD64357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latin typeface="+mn-lt"/>
              </a:defRPr>
            </a:lvl1pPr>
          </a:lstStyle>
          <a:p>
            <a:r>
              <a:rPr lang="en-US" dirty="0"/>
              <a:t>PITCH DECK</a:t>
            </a:r>
          </a:p>
        </p:txBody>
      </p:sp>
      <p:sp>
        <p:nvSpPr>
          <p:cNvPr id="7" name="Date Placeholder 3">
            <a:extLst>
              <a:ext uri="{FF2B5EF4-FFF2-40B4-BE49-F238E27FC236}">
                <a16:creationId xmlns:a16="http://schemas.microsoft.com/office/drawing/2014/main" id="{5768C1E3-BF37-F647-A9CC-2D17F7D75897}"/>
              </a:ext>
            </a:extLst>
          </p:cNvPr>
          <p:cNvSpPr>
            <a:spLocks noGrp="1"/>
          </p:cNvSpPr>
          <p:nvPr>
            <p:ph type="dt" sz="half" idx="2"/>
          </p:nvPr>
        </p:nvSpPr>
        <p:spPr>
          <a:xfrm>
            <a:off x="9067800" y="6356350"/>
            <a:ext cx="2743200" cy="365125"/>
          </a:xfrm>
          <a:prstGeom prst="rect">
            <a:avLst/>
          </a:prstGeom>
        </p:spPr>
        <p:txBody>
          <a:bodyPr anchor="ctr"/>
          <a:lstStyle>
            <a:lvl1pPr algn="r">
              <a:defRPr sz="1200">
                <a:solidFill>
                  <a:schemeClr val="bg1"/>
                </a:solidFill>
                <a:latin typeface="+mn-lt"/>
              </a:defRPr>
            </a:lvl1pPr>
          </a:lstStyle>
          <a:p>
            <a:r>
              <a:rPr lang="en-US" dirty="0"/>
              <a:t>6/15/XX</a:t>
            </a:r>
          </a:p>
        </p:txBody>
      </p:sp>
      <p:sp>
        <p:nvSpPr>
          <p:cNvPr id="8" name="Slide Number Placeholder 5">
            <a:extLst>
              <a:ext uri="{FF2B5EF4-FFF2-40B4-BE49-F238E27FC236}">
                <a16:creationId xmlns:a16="http://schemas.microsoft.com/office/drawing/2014/main" id="{8A364748-85A7-FB43-9595-55ADAB9F8E8B}"/>
              </a:ext>
            </a:extLst>
          </p:cNvPr>
          <p:cNvSpPr>
            <a:spLocks noGrp="1"/>
          </p:cNvSpPr>
          <p:nvPr>
            <p:ph type="sldNum" sz="quarter" idx="4"/>
          </p:nvPr>
        </p:nvSpPr>
        <p:spPr>
          <a:xfrm>
            <a:off x="381000" y="6356350"/>
            <a:ext cx="1104900" cy="365125"/>
          </a:xfrm>
          <a:prstGeom prst="rect">
            <a:avLst/>
          </a:prstGeom>
        </p:spPr>
        <p:txBody>
          <a:bodyPr anchor="ctr"/>
          <a:lstStyle>
            <a:lvl1pPr>
              <a:defRPr sz="1200">
                <a:solidFill>
                  <a:schemeClr val="bg1"/>
                </a:solidFill>
                <a:latin typeface="+mn-lt"/>
              </a:defRPr>
            </a:lvl1pPr>
          </a:lstStyle>
          <a:p>
            <a:fld id="{D156BFF5-A11A-234E-A308-E7366A28581C}"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9" r:id="rId3"/>
    <p:sldLayoutId id="2147483650" r:id="rId4"/>
    <p:sldLayoutId id="2147483658" r:id="rId5"/>
    <p:sldLayoutId id="2147483668" r:id="rId6"/>
    <p:sldLayoutId id="2147483651" r:id="rId7"/>
    <p:sldLayoutId id="2147483664" r:id="rId8"/>
    <p:sldLayoutId id="2147483652" r:id="rId9"/>
    <p:sldLayoutId id="2147483653" r:id="rId10"/>
    <p:sldLayoutId id="2147483663" r:id="rId11"/>
    <p:sldLayoutId id="2147483660" r:id="rId12"/>
    <p:sldLayoutId id="2147483654" r:id="rId13"/>
    <p:sldLayoutId id="2147483666" r:id="rId14"/>
    <p:sldLayoutId id="2147483659" r:id="rId15"/>
    <p:sldLayoutId id="2147483655" r:id="rId16"/>
    <p:sldLayoutId id="2147483661" r:id="rId17"/>
    <p:sldLayoutId id="2147483662" r:id="rId18"/>
    <p:sldLayoutId id="2147483656" r:id="rId1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s://en.wikipedia.org/wiki/International_Computers_and_Tabulator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s://www.jdoodle.com/execute-cobol-online/" TargetMode="External"/><Relationship Id="rId2" Type="http://schemas.openxmlformats.org/officeDocument/2006/relationships/hyperlink" Target="https://www.tutorialspoint.com/compile_cobol_online.php"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6" descr="Record player">
            <a:extLst>
              <a:ext uri="{FF2B5EF4-FFF2-40B4-BE49-F238E27FC236}">
                <a16:creationId xmlns:a16="http://schemas.microsoft.com/office/drawing/2014/main" id="{FC7BF861-A2E4-494A-9D38-58474C648302}"/>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p:spPr>
      </p:pic>
      <p:sp>
        <p:nvSpPr>
          <p:cNvPr id="29" name="Title 28">
            <a:extLst>
              <a:ext uri="{FF2B5EF4-FFF2-40B4-BE49-F238E27FC236}">
                <a16:creationId xmlns:a16="http://schemas.microsoft.com/office/drawing/2014/main" id="{FE3864CD-34AE-44AD-9AE5-19255E643332}"/>
              </a:ext>
            </a:extLst>
          </p:cNvPr>
          <p:cNvSpPr>
            <a:spLocks noGrp="1"/>
          </p:cNvSpPr>
          <p:nvPr>
            <p:ph type="ctrTitle"/>
          </p:nvPr>
        </p:nvSpPr>
        <p:spPr>
          <a:xfrm>
            <a:off x="0" y="3438706"/>
            <a:ext cx="9204267" cy="1709927"/>
          </a:xfrm>
        </p:spPr>
        <p:txBody>
          <a:bodyPr/>
          <a:lstStyle/>
          <a:p>
            <a:r>
              <a:rPr lang="en-US" dirty="0"/>
              <a:t>COBOL</a:t>
            </a:r>
          </a:p>
        </p:txBody>
      </p:sp>
      <p:sp>
        <p:nvSpPr>
          <p:cNvPr id="20" name="Subtitle 19">
            <a:extLst>
              <a:ext uri="{FF2B5EF4-FFF2-40B4-BE49-F238E27FC236}">
                <a16:creationId xmlns:a16="http://schemas.microsoft.com/office/drawing/2014/main" id="{B069F010-04B4-4EB7-8DFA-29084F8AA156}"/>
              </a:ext>
            </a:extLst>
          </p:cNvPr>
          <p:cNvSpPr>
            <a:spLocks noGrp="1"/>
          </p:cNvSpPr>
          <p:nvPr>
            <p:ph type="subTitle" idx="1"/>
          </p:nvPr>
        </p:nvSpPr>
        <p:spPr>
          <a:xfrm>
            <a:off x="492918" y="5270086"/>
            <a:ext cx="8117840" cy="1062134"/>
          </a:xfrm>
          <a:effectLst>
            <a:outerShdw blurRad="152422" dist="77657" sx="110000" sy="110000" algn="ctr" rotWithShape="0">
              <a:schemeClr val="tx1">
                <a:alpha val="93000"/>
              </a:schemeClr>
            </a:outerShdw>
          </a:effectLst>
        </p:spPr>
        <p:txBody>
          <a:bodyPr/>
          <a:lstStyle/>
          <a:p>
            <a:r>
              <a:rPr lang="en-US" dirty="0"/>
              <a:t>BY Jy’el mason</a:t>
            </a:r>
          </a:p>
        </p:txBody>
      </p:sp>
    </p:spTree>
    <p:extLst>
      <p:ext uri="{BB962C8B-B14F-4D97-AF65-F5344CB8AC3E}">
        <p14:creationId xmlns:p14="http://schemas.microsoft.com/office/powerpoint/2010/main" val="1682943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CC82A7B-7257-406F-E6BA-CDAF560C4558}"/>
              </a:ext>
            </a:extLst>
          </p:cNvPr>
          <p:cNvSpPr>
            <a:spLocks noGrp="1"/>
          </p:cNvSpPr>
          <p:nvPr>
            <p:ph type="pic" sz="quarter" idx="12"/>
          </p:nvPr>
        </p:nvSpPr>
        <p:spPr/>
        <p:txBody>
          <a:bodyPr/>
          <a:lstStyle/>
          <a:p>
            <a:endParaRPr lang="en-US"/>
          </a:p>
        </p:txBody>
      </p:sp>
      <p:sp>
        <p:nvSpPr>
          <p:cNvPr id="4" name="Title 3">
            <a:extLst>
              <a:ext uri="{FF2B5EF4-FFF2-40B4-BE49-F238E27FC236}">
                <a16:creationId xmlns:a16="http://schemas.microsoft.com/office/drawing/2014/main" id="{47DC9A3E-759D-27C2-B036-8FB89E0AF295}"/>
              </a:ext>
            </a:extLst>
          </p:cNvPr>
          <p:cNvSpPr>
            <a:spLocks noGrp="1"/>
          </p:cNvSpPr>
          <p:nvPr>
            <p:ph type="title"/>
          </p:nvPr>
        </p:nvSpPr>
        <p:spPr/>
        <p:txBody>
          <a:bodyPr/>
          <a:lstStyle/>
          <a:p>
            <a:r>
              <a:rPr lang="en-US" dirty="0"/>
              <a:t>Flaws in early Cobol</a:t>
            </a:r>
          </a:p>
        </p:txBody>
      </p:sp>
      <p:sp>
        <p:nvSpPr>
          <p:cNvPr id="6" name="Content Placeholder 5">
            <a:extLst>
              <a:ext uri="{FF2B5EF4-FFF2-40B4-BE49-F238E27FC236}">
                <a16:creationId xmlns:a16="http://schemas.microsoft.com/office/drawing/2014/main" id="{BE94E721-E87A-3606-874D-F4973E232892}"/>
              </a:ext>
            </a:extLst>
          </p:cNvPr>
          <p:cNvSpPr>
            <a:spLocks noGrp="1"/>
          </p:cNvSpPr>
          <p:nvPr>
            <p:ph idx="15"/>
          </p:nvPr>
        </p:nvSpPr>
        <p:spPr>
          <a:xfrm>
            <a:off x="594911" y="2112264"/>
            <a:ext cx="7945516" cy="3615522"/>
          </a:xfrm>
        </p:spPr>
        <p:txBody>
          <a:bodyPr>
            <a:normAutofit/>
          </a:bodyPr>
          <a:lstStyle/>
          <a:p>
            <a:r>
              <a:rPr lang="en-US" sz="2000" b="0" i="0" dirty="0">
                <a:solidFill>
                  <a:srgbClr val="202122"/>
                </a:solidFill>
                <a:effectLst/>
                <a:latin typeface="Bahnschrift SemiBold" panose="020B0502040204020203" pitchFamily="34" charset="0"/>
              </a:rPr>
              <a:t>COBOL is a difficult language to write a compiler for</a:t>
            </a:r>
          </a:p>
          <a:p>
            <a:pPr marL="285750" indent="-285750">
              <a:buFont typeface="Arial" panose="020B0604020202020204" pitchFamily="34" charset="0"/>
              <a:buChar char="•"/>
            </a:pPr>
            <a:r>
              <a:rPr lang="en-US" sz="2000" b="0" i="0" dirty="0">
                <a:solidFill>
                  <a:srgbClr val="202122"/>
                </a:solidFill>
                <a:effectLst/>
                <a:latin typeface="Bahnschrift SemiBold" panose="020B0502040204020203" pitchFamily="34" charset="0"/>
              </a:rPr>
              <a:t>due to the large syntax and many optional elements within syntactic constructs</a:t>
            </a:r>
          </a:p>
          <a:p>
            <a:pPr marL="285750" indent="-285750">
              <a:buFont typeface="Arial" panose="020B0604020202020204" pitchFamily="34" charset="0"/>
              <a:buChar char="•"/>
            </a:pPr>
            <a:r>
              <a:rPr lang="en-US" sz="2000" b="0" dirty="0">
                <a:solidFill>
                  <a:srgbClr val="202122"/>
                </a:solidFill>
                <a:latin typeface="Bahnschrift SemiBold" panose="020B0502040204020203" pitchFamily="34" charset="0"/>
              </a:rPr>
              <a:t>Due to a </a:t>
            </a:r>
            <a:r>
              <a:rPr lang="en-US" sz="2000" b="0" i="0" dirty="0">
                <a:solidFill>
                  <a:srgbClr val="202122"/>
                </a:solidFill>
                <a:effectLst/>
                <a:latin typeface="Bahnschrift SemiBold" panose="020B0502040204020203" pitchFamily="34" charset="0"/>
              </a:rPr>
              <a:t>need to generate efficient code for a language with many possible data representations, implicit type conversions, and necessary set-ups for I/O operations.</a:t>
            </a:r>
            <a:r>
              <a:rPr lang="en-US" sz="2000" b="0" i="0" baseline="30000" dirty="0">
                <a:solidFill>
                  <a:srgbClr val="3366CC"/>
                </a:solidFill>
                <a:effectLst/>
                <a:latin typeface="Bahnschrift SemiBold" panose="020B0502040204020203" pitchFamily="34" charset="0"/>
              </a:rPr>
              <a:t> </a:t>
            </a:r>
          </a:p>
          <a:p>
            <a:pPr marL="285750" indent="-285750">
              <a:buFont typeface="Arial" panose="020B0604020202020204" pitchFamily="34" charset="0"/>
              <a:buChar char="•"/>
            </a:pPr>
            <a:r>
              <a:rPr lang="en-US" sz="2000" b="0" i="0" dirty="0">
                <a:solidFill>
                  <a:srgbClr val="202122"/>
                </a:solidFill>
                <a:effectLst/>
                <a:latin typeface="Bahnschrift SemiBold" panose="020B0502040204020203" pitchFamily="34" charset="0"/>
              </a:rPr>
              <a:t>Early COBOL compilers were primitive and slow</a:t>
            </a:r>
            <a:endParaRPr lang="en-US" sz="2000" dirty="0">
              <a:latin typeface="Bahnschrift SemiBold" panose="020B0502040204020203" pitchFamily="34" charset="0"/>
            </a:endParaRPr>
          </a:p>
        </p:txBody>
      </p:sp>
      <p:sp>
        <p:nvSpPr>
          <p:cNvPr id="8" name="Slide Number Placeholder 7">
            <a:extLst>
              <a:ext uri="{FF2B5EF4-FFF2-40B4-BE49-F238E27FC236}">
                <a16:creationId xmlns:a16="http://schemas.microsoft.com/office/drawing/2014/main" id="{BB79D40C-648B-F458-CD9F-AD65F1F13430}"/>
              </a:ext>
            </a:extLst>
          </p:cNvPr>
          <p:cNvSpPr>
            <a:spLocks noGrp="1"/>
          </p:cNvSpPr>
          <p:nvPr>
            <p:ph type="sldNum" sz="quarter" idx="4"/>
          </p:nvPr>
        </p:nvSpPr>
        <p:spPr/>
        <p:txBody>
          <a:bodyPr/>
          <a:lstStyle/>
          <a:p>
            <a:fld id="{D156BFF5-A11A-234E-A308-E7366A28581C}" type="slidenum">
              <a:rPr lang="en-US" smtClean="0"/>
              <a:pPr/>
              <a:t>10</a:t>
            </a:fld>
            <a:endParaRPr lang="en-US" dirty="0"/>
          </a:p>
        </p:txBody>
      </p:sp>
    </p:spTree>
    <p:extLst>
      <p:ext uri="{BB962C8B-B14F-4D97-AF65-F5344CB8AC3E}">
        <p14:creationId xmlns:p14="http://schemas.microsoft.com/office/powerpoint/2010/main" val="3508630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AFD978D7-BC97-4886-A220-93B913A30E85}"/>
              </a:ext>
            </a:extLst>
          </p:cNvPr>
          <p:cNvSpPr>
            <a:spLocks noGrp="1"/>
          </p:cNvSpPr>
          <p:nvPr>
            <p:ph type="sldNum" sz="quarter" idx="4"/>
          </p:nvPr>
        </p:nvSpPr>
        <p:spPr>
          <a:xfrm>
            <a:off x="492917" y="6356350"/>
            <a:ext cx="1104900" cy="365125"/>
          </a:xfrm>
        </p:spPr>
        <p:txBody>
          <a:bodyPr/>
          <a:lstStyle/>
          <a:p>
            <a:fld id="{D156BFF5-A11A-234E-A308-E7366A28581C}" type="slidenum">
              <a:rPr lang="en-US" smtClean="0"/>
              <a:pPr/>
              <a:t>11</a:t>
            </a:fld>
            <a:endParaRPr lang="en-US" dirty="0"/>
          </a:p>
        </p:txBody>
      </p:sp>
      <p:sp>
        <p:nvSpPr>
          <p:cNvPr id="13" name="Title 12">
            <a:extLst>
              <a:ext uri="{FF2B5EF4-FFF2-40B4-BE49-F238E27FC236}">
                <a16:creationId xmlns:a16="http://schemas.microsoft.com/office/drawing/2014/main" id="{303CAE6B-8DF9-4B47-8A2E-925D8CB42872}"/>
              </a:ext>
            </a:extLst>
          </p:cNvPr>
          <p:cNvSpPr>
            <a:spLocks noGrp="1"/>
          </p:cNvSpPr>
          <p:nvPr>
            <p:ph type="title"/>
          </p:nvPr>
        </p:nvSpPr>
        <p:spPr>
          <a:xfrm>
            <a:off x="492916" y="54864"/>
            <a:ext cx="11320272" cy="1673352"/>
          </a:xfrm>
        </p:spPr>
        <p:txBody>
          <a:bodyPr/>
          <a:lstStyle/>
          <a:p>
            <a:r>
              <a:rPr lang="en-US" dirty="0"/>
              <a:t>Purpose</a:t>
            </a:r>
          </a:p>
        </p:txBody>
      </p:sp>
      <p:sp>
        <p:nvSpPr>
          <p:cNvPr id="26" name="TextBox 25">
            <a:extLst>
              <a:ext uri="{FF2B5EF4-FFF2-40B4-BE49-F238E27FC236}">
                <a16:creationId xmlns:a16="http://schemas.microsoft.com/office/drawing/2014/main" id="{23B6A3AF-FC06-2E67-5A5B-07D85A495B79}"/>
              </a:ext>
            </a:extLst>
          </p:cNvPr>
          <p:cNvSpPr txBox="1"/>
          <p:nvPr/>
        </p:nvSpPr>
        <p:spPr>
          <a:xfrm>
            <a:off x="492915" y="2105637"/>
            <a:ext cx="7270153" cy="2585323"/>
          </a:xfrm>
          <a:prstGeom prst="rect">
            <a:avLst/>
          </a:prstGeom>
          <a:noFill/>
        </p:spPr>
        <p:txBody>
          <a:bodyPr wrap="square" rtlCol="0">
            <a:spAutoFit/>
          </a:bodyPr>
          <a:lstStyle/>
          <a:p>
            <a:r>
              <a:rPr lang="en-US" sz="1800" b="0" i="0" u="none" strike="noStrike" dirty="0">
                <a:effectLst/>
                <a:latin typeface="Bahnschrift SemiBold" panose="020B0502040204020203" pitchFamily="34" charset="0"/>
              </a:rPr>
              <a:t>It was created as part of a US Department of Defense effort to create a portable programming language for data processing</a:t>
            </a:r>
          </a:p>
          <a:p>
            <a:endParaRPr lang="en-US" dirty="0">
              <a:solidFill>
                <a:srgbClr val="202122"/>
              </a:solidFill>
              <a:latin typeface="Bahnschrift SemiBold" panose="020B0502040204020203" pitchFamily="34" charset="0"/>
            </a:endParaRPr>
          </a:p>
          <a:p>
            <a:r>
              <a:rPr lang="en-US" sz="1800" b="0" i="0" u="none" strike="noStrike" dirty="0">
                <a:solidFill>
                  <a:srgbClr val="202122"/>
                </a:solidFill>
                <a:effectLst/>
                <a:latin typeface="Bahnschrift SemiBold" panose="020B0502040204020203" pitchFamily="34" charset="0"/>
              </a:rPr>
              <a:t>furthermore, it was created as a cheaper and faster alternative to current data processing software given that a survey found </a:t>
            </a:r>
            <a:r>
              <a:rPr lang="en-US" b="0" i="0" dirty="0">
                <a:solidFill>
                  <a:srgbClr val="202122"/>
                </a:solidFill>
                <a:effectLst/>
                <a:latin typeface="Bahnschrift SemiBold" panose="020B0502040204020203" pitchFamily="34" charset="0"/>
              </a:rPr>
              <a:t>that in any data processing installation, the programming cost</a:t>
            </a:r>
            <a:r>
              <a:rPr lang="en-US" dirty="0">
                <a:solidFill>
                  <a:srgbClr val="202122"/>
                </a:solidFill>
                <a:latin typeface="Bahnschrift SemiBold" panose="020B0502040204020203" pitchFamily="34" charset="0"/>
              </a:rPr>
              <a:t> </a:t>
            </a:r>
            <a:r>
              <a:rPr lang="en-US" b="0" i="0" dirty="0">
                <a:solidFill>
                  <a:srgbClr val="202122"/>
                </a:solidFill>
                <a:effectLst/>
                <a:latin typeface="Bahnschrift SemiBold" panose="020B0502040204020203" pitchFamily="34" charset="0"/>
              </a:rPr>
              <a:t>$800,000 on average and that translating programs to run on new hardware would cost $600,000</a:t>
            </a:r>
            <a:endParaRPr lang="en-US" dirty="0">
              <a:solidFill>
                <a:srgbClr val="202122"/>
              </a:solidFill>
              <a:latin typeface="Bahnschrift SemiBold" panose="020B0502040204020203" pitchFamily="34" charset="0"/>
            </a:endParaRPr>
          </a:p>
          <a:p>
            <a:endParaRPr lang="en-US" dirty="0"/>
          </a:p>
        </p:txBody>
      </p:sp>
      <p:pic>
        <p:nvPicPr>
          <p:cNvPr id="5" name="Picture Placeholder 11" descr="Radio">
            <a:extLst>
              <a:ext uri="{FF2B5EF4-FFF2-40B4-BE49-F238E27FC236}">
                <a16:creationId xmlns:a16="http://schemas.microsoft.com/office/drawing/2014/main" id="{515B357C-29EF-3CFE-46BE-607C2EF7F93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163499" y="1728778"/>
            <a:ext cx="4028500" cy="5129222"/>
          </a:xfrm>
          <a:prstGeom prst="rect">
            <a:avLst/>
          </a:prstGeom>
        </p:spPr>
      </p:pic>
    </p:spTree>
    <p:extLst>
      <p:ext uri="{BB962C8B-B14F-4D97-AF65-F5344CB8AC3E}">
        <p14:creationId xmlns:p14="http://schemas.microsoft.com/office/powerpoint/2010/main" val="1933925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AFD978D7-BC97-4886-A220-93B913A30E85}"/>
              </a:ext>
            </a:extLst>
          </p:cNvPr>
          <p:cNvSpPr>
            <a:spLocks noGrp="1"/>
          </p:cNvSpPr>
          <p:nvPr>
            <p:ph type="sldNum" sz="quarter" idx="4"/>
          </p:nvPr>
        </p:nvSpPr>
        <p:spPr>
          <a:xfrm>
            <a:off x="492917" y="6356350"/>
            <a:ext cx="1104900" cy="365125"/>
          </a:xfrm>
        </p:spPr>
        <p:txBody>
          <a:bodyPr/>
          <a:lstStyle/>
          <a:p>
            <a:fld id="{D156BFF5-A11A-234E-A308-E7366A28581C}" type="slidenum">
              <a:rPr lang="en-US" smtClean="0"/>
              <a:pPr/>
              <a:t>12</a:t>
            </a:fld>
            <a:endParaRPr lang="en-US" dirty="0"/>
          </a:p>
        </p:txBody>
      </p:sp>
      <p:sp>
        <p:nvSpPr>
          <p:cNvPr id="13" name="Title 12">
            <a:extLst>
              <a:ext uri="{FF2B5EF4-FFF2-40B4-BE49-F238E27FC236}">
                <a16:creationId xmlns:a16="http://schemas.microsoft.com/office/drawing/2014/main" id="{303CAE6B-8DF9-4B47-8A2E-925D8CB42872}"/>
              </a:ext>
            </a:extLst>
          </p:cNvPr>
          <p:cNvSpPr>
            <a:spLocks noGrp="1"/>
          </p:cNvSpPr>
          <p:nvPr>
            <p:ph type="title"/>
          </p:nvPr>
        </p:nvSpPr>
        <p:spPr>
          <a:xfrm>
            <a:off x="492916" y="54864"/>
            <a:ext cx="11320272" cy="1673352"/>
          </a:xfrm>
        </p:spPr>
        <p:txBody>
          <a:bodyPr/>
          <a:lstStyle/>
          <a:p>
            <a:r>
              <a:rPr lang="en-US" dirty="0"/>
              <a:t>Who still uses COBOL?</a:t>
            </a:r>
          </a:p>
        </p:txBody>
      </p:sp>
      <p:sp>
        <p:nvSpPr>
          <p:cNvPr id="26" name="TextBox 25">
            <a:extLst>
              <a:ext uri="{FF2B5EF4-FFF2-40B4-BE49-F238E27FC236}">
                <a16:creationId xmlns:a16="http://schemas.microsoft.com/office/drawing/2014/main" id="{23B6A3AF-FC06-2E67-5A5B-07D85A495B79}"/>
              </a:ext>
            </a:extLst>
          </p:cNvPr>
          <p:cNvSpPr txBox="1"/>
          <p:nvPr/>
        </p:nvSpPr>
        <p:spPr>
          <a:xfrm>
            <a:off x="492915" y="2105637"/>
            <a:ext cx="7316807" cy="3139321"/>
          </a:xfrm>
          <a:prstGeom prst="rect">
            <a:avLst/>
          </a:prstGeom>
          <a:noFill/>
        </p:spPr>
        <p:txBody>
          <a:bodyPr wrap="square" rtlCol="0">
            <a:spAutoFit/>
          </a:bodyPr>
          <a:lstStyle/>
          <a:p>
            <a:pPr marL="285750" indent="-285750">
              <a:buFont typeface="Arial" panose="020B0604020202020204" pitchFamily="34" charset="0"/>
              <a:buChar char="•"/>
            </a:pPr>
            <a:r>
              <a:rPr lang="en-US" sz="1800" b="0" i="0" u="none" strike="noStrike" dirty="0">
                <a:solidFill>
                  <a:srgbClr val="333333"/>
                </a:solidFill>
                <a:effectLst/>
                <a:latin typeface="Bahnschrift SemiBold" panose="020B0502040204020203" pitchFamily="34" charset="0"/>
              </a:rPr>
              <a:t>COBOL is still very popular today. Depending on the source you’re looking at, there are still between 200 and 250 billion lines of COBOL code in production.</a:t>
            </a:r>
          </a:p>
          <a:p>
            <a:endParaRPr lang="en-US" sz="1800" b="0" i="0" u="none" strike="noStrike" dirty="0">
              <a:solidFill>
                <a:srgbClr val="333333"/>
              </a:solidFill>
              <a:effectLst/>
              <a:latin typeface="Bahnschrift SemiBold" panose="020B0502040204020203" pitchFamily="34" charset="0"/>
            </a:endParaRPr>
          </a:p>
          <a:p>
            <a:pPr marL="285750" indent="-285750">
              <a:buFont typeface="Arial" panose="020B0604020202020204" pitchFamily="34" charset="0"/>
              <a:buChar char="•"/>
            </a:pPr>
            <a:r>
              <a:rPr lang="en-US" sz="1800" b="0" i="0" u="none" strike="noStrike" dirty="0">
                <a:solidFill>
                  <a:srgbClr val="333333"/>
                </a:solidFill>
                <a:effectLst/>
                <a:latin typeface="Bahnschrift SemiBold" panose="020B0502040204020203" pitchFamily="34" charset="0"/>
              </a:rPr>
              <a:t>Many large corporations, 70% in fact, still rely on COBOL for much of their mission critical work. Government, finance, insurance, automotive and banking industries are still heavy users.</a:t>
            </a:r>
          </a:p>
          <a:p>
            <a:endParaRPr lang="en-US" sz="1800" b="0" i="0" u="none" strike="noStrike" dirty="0">
              <a:solidFill>
                <a:srgbClr val="333333"/>
              </a:solidFill>
              <a:effectLst/>
              <a:latin typeface="Bahnschrift SemiBold" panose="020B0502040204020203" pitchFamily="34" charset="0"/>
            </a:endParaRPr>
          </a:p>
          <a:p>
            <a:pPr marL="285750" indent="-285750">
              <a:buFont typeface="Arial" panose="020B0604020202020204" pitchFamily="34" charset="0"/>
              <a:buChar char="•"/>
            </a:pPr>
            <a:r>
              <a:rPr lang="en-US" sz="1800" b="0" i="0" u="none" strike="noStrike" dirty="0">
                <a:solidFill>
                  <a:srgbClr val="333333"/>
                </a:solidFill>
                <a:effectLst/>
                <a:latin typeface="Bahnschrift SemiBold" panose="020B0502040204020203" pitchFamily="34" charset="0"/>
              </a:rPr>
              <a:t>Roughly 43% of banking systems use COBOL and every time you swipe an ATM card, it executes COBOL code 95% of the time. There are 1.5 billion new lines of COBOL programmed each year.</a:t>
            </a:r>
            <a:endParaRPr lang="en-US" dirty="0">
              <a:solidFill>
                <a:srgbClr val="202122"/>
              </a:solidFill>
              <a:latin typeface="Bahnschrift SemiBold" panose="020B0502040204020203" pitchFamily="34" charset="0"/>
            </a:endParaRPr>
          </a:p>
        </p:txBody>
      </p:sp>
      <p:pic>
        <p:nvPicPr>
          <p:cNvPr id="4" name="Picture Placeholder 11" descr="Radio">
            <a:extLst>
              <a:ext uri="{FF2B5EF4-FFF2-40B4-BE49-F238E27FC236}">
                <a16:creationId xmlns:a16="http://schemas.microsoft.com/office/drawing/2014/main" id="{AE9C8B51-C9F0-6B94-1865-DB198E4B645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163499" y="1728778"/>
            <a:ext cx="4028500" cy="5129222"/>
          </a:xfrm>
          <a:prstGeom prst="rect">
            <a:avLst/>
          </a:prstGeom>
        </p:spPr>
      </p:pic>
    </p:spTree>
    <p:extLst>
      <p:ext uri="{BB962C8B-B14F-4D97-AF65-F5344CB8AC3E}">
        <p14:creationId xmlns:p14="http://schemas.microsoft.com/office/powerpoint/2010/main" val="791868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1" descr="Radio">
            <a:extLst>
              <a:ext uri="{FF2B5EF4-FFF2-40B4-BE49-F238E27FC236}">
                <a16:creationId xmlns:a16="http://schemas.microsoft.com/office/drawing/2014/main" id="{75A20B53-1A02-4330-85D3-A16EBD2ABC1E}"/>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a:stretch/>
        </p:blipFill>
        <p:spPr>
          <a:xfrm>
            <a:off x="8163499" y="1728778"/>
            <a:ext cx="4028500" cy="5129222"/>
          </a:xfrm>
        </p:spPr>
      </p:pic>
      <p:sp>
        <p:nvSpPr>
          <p:cNvPr id="12" name="Slide Number Placeholder 11">
            <a:extLst>
              <a:ext uri="{FF2B5EF4-FFF2-40B4-BE49-F238E27FC236}">
                <a16:creationId xmlns:a16="http://schemas.microsoft.com/office/drawing/2014/main" id="{AFD978D7-BC97-4886-A220-93B913A30E85}"/>
              </a:ext>
            </a:extLst>
          </p:cNvPr>
          <p:cNvSpPr>
            <a:spLocks noGrp="1"/>
          </p:cNvSpPr>
          <p:nvPr>
            <p:ph type="sldNum" sz="quarter" idx="4"/>
          </p:nvPr>
        </p:nvSpPr>
        <p:spPr>
          <a:xfrm>
            <a:off x="492917" y="6356350"/>
            <a:ext cx="1104900" cy="365125"/>
          </a:xfrm>
        </p:spPr>
        <p:txBody>
          <a:bodyPr/>
          <a:lstStyle/>
          <a:p>
            <a:fld id="{D156BFF5-A11A-234E-A308-E7366A28581C}" type="slidenum">
              <a:rPr lang="en-US" smtClean="0"/>
              <a:pPr/>
              <a:t>13</a:t>
            </a:fld>
            <a:endParaRPr lang="en-US" dirty="0"/>
          </a:p>
        </p:txBody>
      </p:sp>
      <p:sp>
        <p:nvSpPr>
          <p:cNvPr id="13" name="Title 12">
            <a:extLst>
              <a:ext uri="{FF2B5EF4-FFF2-40B4-BE49-F238E27FC236}">
                <a16:creationId xmlns:a16="http://schemas.microsoft.com/office/drawing/2014/main" id="{303CAE6B-8DF9-4B47-8A2E-925D8CB42872}"/>
              </a:ext>
            </a:extLst>
          </p:cNvPr>
          <p:cNvSpPr>
            <a:spLocks noGrp="1"/>
          </p:cNvSpPr>
          <p:nvPr>
            <p:ph type="title"/>
          </p:nvPr>
        </p:nvSpPr>
        <p:spPr>
          <a:xfrm>
            <a:off x="492916" y="54864"/>
            <a:ext cx="11320272" cy="1673352"/>
          </a:xfrm>
        </p:spPr>
        <p:txBody>
          <a:bodyPr/>
          <a:lstStyle/>
          <a:p>
            <a:r>
              <a:rPr lang="en-US" dirty="0"/>
              <a:t>Why we still uses COBOL</a:t>
            </a:r>
          </a:p>
        </p:txBody>
      </p:sp>
      <p:sp>
        <p:nvSpPr>
          <p:cNvPr id="26" name="TextBox 25">
            <a:extLst>
              <a:ext uri="{FF2B5EF4-FFF2-40B4-BE49-F238E27FC236}">
                <a16:creationId xmlns:a16="http://schemas.microsoft.com/office/drawing/2014/main" id="{23B6A3AF-FC06-2E67-5A5B-07D85A495B79}"/>
              </a:ext>
            </a:extLst>
          </p:cNvPr>
          <p:cNvSpPr txBox="1"/>
          <p:nvPr/>
        </p:nvSpPr>
        <p:spPr>
          <a:xfrm>
            <a:off x="492916" y="2105637"/>
            <a:ext cx="7400670" cy="3970318"/>
          </a:xfrm>
          <a:prstGeom prst="rect">
            <a:avLst/>
          </a:prstGeom>
          <a:noFill/>
        </p:spPr>
        <p:txBody>
          <a:bodyPr wrap="square" rtlCol="0">
            <a:spAutoFit/>
          </a:bodyPr>
          <a:lstStyle/>
          <a:p>
            <a:r>
              <a:rPr lang="en-US" b="0" i="0" dirty="0">
                <a:solidFill>
                  <a:srgbClr val="202122"/>
                </a:solidFill>
                <a:effectLst/>
                <a:latin typeface="Bahnschrift SemiBold" panose="020B0502040204020203" pitchFamily="34" charset="0"/>
              </a:rPr>
              <a:t>For companies Cobol was used for the majority of their internal software</a:t>
            </a:r>
            <a:r>
              <a:rPr lang="en-US" dirty="0">
                <a:solidFill>
                  <a:srgbClr val="202122"/>
                </a:solidFill>
                <a:latin typeface="Bahnschrift SemiBold" panose="020B0502040204020203" pitchFamily="34" charset="0"/>
              </a:rPr>
              <a:t>. With many managers saying </a:t>
            </a:r>
            <a:r>
              <a:rPr lang="en-US" b="0" i="0" dirty="0">
                <a:solidFill>
                  <a:srgbClr val="202122"/>
                </a:solidFill>
                <a:effectLst/>
                <a:latin typeface="Bahnschrift SemiBold" panose="020B0502040204020203" pitchFamily="34" charset="0"/>
              </a:rPr>
              <a:t>they planned to migrate from COBOL, while some said that they would do so if not for the expense of rewriting legacy code. Alternatively, some businesses have migrated their COBOL programs from mainframes to cheaper, faster hardware</a:t>
            </a:r>
          </a:p>
          <a:p>
            <a:endParaRPr lang="en-US" dirty="0">
              <a:solidFill>
                <a:srgbClr val="202122"/>
              </a:solidFill>
              <a:latin typeface="Bahnschrift SemiBold" panose="020B0502040204020203" pitchFamily="34" charset="0"/>
            </a:endParaRPr>
          </a:p>
          <a:p>
            <a:r>
              <a:rPr lang="en-US" dirty="0">
                <a:solidFill>
                  <a:srgbClr val="202122"/>
                </a:solidFill>
                <a:latin typeface="Bahnschrift SemiBold" panose="020B0502040204020203" pitchFamily="34" charset="0"/>
              </a:rPr>
              <a:t>Furthermore, due to the increasing retirement of COBOL programmers there is an increasing </a:t>
            </a:r>
            <a:r>
              <a:rPr lang="en-US" b="0" i="0" dirty="0">
                <a:solidFill>
                  <a:srgbClr val="202122"/>
                </a:solidFill>
                <a:effectLst/>
                <a:latin typeface="Bahnschrift SemiBold" panose="020B0502040204020203" pitchFamily="34" charset="0"/>
              </a:rPr>
              <a:t>skill gap in business and government organizations</a:t>
            </a:r>
          </a:p>
          <a:p>
            <a:endParaRPr lang="en-US" dirty="0">
              <a:solidFill>
                <a:srgbClr val="202122"/>
              </a:solidFill>
              <a:latin typeface="Bahnschrift SemiBold" panose="020B0502040204020203" pitchFamily="34" charset="0"/>
            </a:endParaRPr>
          </a:p>
          <a:p>
            <a:r>
              <a:rPr lang="en-US" b="0" i="0" dirty="0">
                <a:solidFill>
                  <a:srgbClr val="202122"/>
                </a:solidFill>
                <a:effectLst/>
                <a:latin typeface="Bahnschrift SemiBold" panose="020B0502040204020203" pitchFamily="34" charset="0"/>
              </a:rPr>
              <a:t>Efforts to rewrite systems in newer languages have proven expensive and problematic, as has the outsourcing of code maintenance, thus proposals to train more people in COBOL are advocated</a:t>
            </a:r>
            <a:endParaRPr lang="en-US" dirty="0">
              <a:solidFill>
                <a:srgbClr val="202122"/>
              </a:solidFill>
              <a:latin typeface="Bahnschrift SemiBold" panose="020B0502040204020203" pitchFamily="34" charset="0"/>
            </a:endParaRPr>
          </a:p>
        </p:txBody>
      </p:sp>
    </p:spTree>
    <p:extLst>
      <p:ext uri="{BB962C8B-B14F-4D97-AF65-F5344CB8AC3E}">
        <p14:creationId xmlns:p14="http://schemas.microsoft.com/office/powerpoint/2010/main" val="2777368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Speakers">
            <a:extLst>
              <a:ext uri="{FF2B5EF4-FFF2-40B4-BE49-F238E27FC236}">
                <a16:creationId xmlns:a16="http://schemas.microsoft.com/office/drawing/2014/main" id="{7E8630EA-BA13-9343-8C9D-ADE2C71B94C1}"/>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a:xfrm>
            <a:off x="0" y="0"/>
            <a:ext cx="3049524" cy="6858000"/>
          </a:xfrm>
        </p:spPr>
      </p:pic>
      <p:sp>
        <p:nvSpPr>
          <p:cNvPr id="21" name="Slide Number Placeholder 6">
            <a:extLst>
              <a:ext uri="{FF2B5EF4-FFF2-40B4-BE49-F238E27FC236}">
                <a16:creationId xmlns:a16="http://schemas.microsoft.com/office/drawing/2014/main" id="{26BF55EE-1CC1-BC49-B1B0-D13C5EAECFB0}"/>
              </a:ext>
            </a:extLst>
          </p:cNvPr>
          <p:cNvSpPr txBox="1">
            <a:spLocks/>
          </p:cNvSpPr>
          <p:nvPr/>
        </p:nvSpPr>
        <p:spPr>
          <a:xfrm>
            <a:off x="381000" y="6356350"/>
            <a:ext cx="1104900" cy="365125"/>
          </a:xfrm>
          <a:prstGeom prst="rect">
            <a:avLst/>
          </a:prstGeom>
        </p:spPr>
        <p:txBody>
          <a:bodyPr lIns="182880" anchor="ctr"/>
          <a:lstStyle>
            <a:defPPr>
              <a:defRPr lang="en-US"/>
            </a:defPPr>
            <a:lvl1pPr marL="0" algn="l" defTabSz="914400" rtl="0" eaLnBrk="1" latinLnBrk="0" hangingPunct="1">
              <a:defRPr sz="1200" kern="1200">
                <a:solidFill>
                  <a:schemeClr val="bg1"/>
                </a:solidFill>
                <a:latin typeface="Avenir Next LT Pro" panose="020B0504020202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56BFF5-A11A-234E-A308-E7366A28581C}" type="slidenum">
              <a:rPr lang="en-US" smtClean="0"/>
              <a:pPr/>
              <a:t>14</a:t>
            </a:fld>
            <a:endParaRPr lang="en-US" dirty="0"/>
          </a:p>
        </p:txBody>
      </p:sp>
      <p:sp>
        <p:nvSpPr>
          <p:cNvPr id="5" name="Title 4">
            <a:extLst>
              <a:ext uri="{FF2B5EF4-FFF2-40B4-BE49-F238E27FC236}">
                <a16:creationId xmlns:a16="http://schemas.microsoft.com/office/drawing/2014/main" id="{14F951C0-C260-DE6A-2E17-38DCE08F4B53}"/>
              </a:ext>
            </a:extLst>
          </p:cNvPr>
          <p:cNvSpPr>
            <a:spLocks noGrp="1"/>
          </p:cNvSpPr>
          <p:nvPr>
            <p:ph type="title"/>
          </p:nvPr>
        </p:nvSpPr>
        <p:spPr/>
        <p:txBody>
          <a:bodyPr>
            <a:normAutofit/>
          </a:bodyPr>
          <a:lstStyle/>
          <a:p>
            <a:r>
              <a:rPr lang="en-US" b="0" i="0" u="none" strike="noStrike" dirty="0">
                <a:effectLst/>
                <a:latin typeface="Elephant Pro (Headings)"/>
              </a:rPr>
              <a:t>Features of COBOL</a:t>
            </a:r>
            <a:endParaRPr lang="en-US" dirty="0">
              <a:latin typeface="Elephant Pro (Headings)"/>
            </a:endParaRPr>
          </a:p>
        </p:txBody>
      </p:sp>
      <p:sp>
        <p:nvSpPr>
          <p:cNvPr id="9" name="Content Placeholder 8">
            <a:extLst>
              <a:ext uri="{FF2B5EF4-FFF2-40B4-BE49-F238E27FC236}">
                <a16:creationId xmlns:a16="http://schemas.microsoft.com/office/drawing/2014/main" id="{F8741D54-0D94-73B0-AA96-49A345DFCB84}"/>
              </a:ext>
            </a:extLst>
          </p:cNvPr>
          <p:cNvSpPr>
            <a:spLocks noGrp="1"/>
          </p:cNvSpPr>
          <p:nvPr>
            <p:ph sz="half" idx="17"/>
          </p:nvPr>
        </p:nvSpPr>
        <p:spPr>
          <a:xfrm>
            <a:off x="3466956" y="2309572"/>
            <a:ext cx="3677483" cy="3887416"/>
          </a:xfrm>
        </p:spPr>
        <p:txBody>
          <a:bodyPr>
            <a:normAutofit/>
          </a:bodyPr>
          <a:lstStyle/>
          <a:p>
            <a:r>
              <a:rPr lang="en-US" sz="1800" dirty="0">
                <a:solidFill>
                  <a:schemeClr val="tx1"/>
                </a:solidFill>
                <a:latin typeface="Bahnschrift SemiBold" panose="020B0502040204020203" pitchFamily="34" charset="0"/>
              </a:rPr>
              <a:t>Initially COBOL-60 included</a:t>
            </a:r>
          </a:p>
          <a:p>
            <a:pPr marL="285750" indent="-285750">
              <a:buFont typeface="Arial" panose="020B0604020202020204" pitchFamily="34" charset="0"/>
              <a:buChar char="•"/>
            </a:pPr>
            <a:r>
              <a:rPr lang="en-US" sz="1800" dirty="0">
                <a:solidFill>
                  <a:schemeClr val="tx1"/>
                </a:solidFill>
                <a:latin typeface="Bahnschrift SemiBold" panose="020B0502040204020203" pitchFamily="34" charset="0"/>
              </a:rPr>
              <a:t>COBOL is self-documenting</a:t>
            </a:r>
          </a:p>
          <a:p>
            <a:pPr marL="285750" indent="-285750">
              <a:buFont typeface="Arial" panose="020B0604020202020204" pitchFamily="34" charset="0"/>
              <a:buChar char="•"/>
            </a:pPr>
            <a:r>
              <a:rPr lang="en-US" sz="1800" dirty="0">
                <a:solidFill>
                  <a:schemeClr val="tx1"/>
                </a:solidFill>
                <a:latin typeface="Bahnschrift SemiBold" panose="020B0502040204020203" pitchFamily="34" charset="0"/>
              </a:rPr>
              <a:t>No pointers</a:t>
            </a:r>
          </a:p>
          <a:p>
            <a:pPr marL="285750" indent="-285750">
              <a:buFont typeface="Arial" panose="020B0604020202020204" pitchFamily="34" charset="0"/>
              <a:buChar char="•"/>
            </a:pPr>
            <a:r>
              <a:rPr lang="en-US" sz="1800" dirty="0">
                <a:solidFill>
                  <a:schemeClr val="tx1"/>
                </a:solidFill>
                <a:latin typeface="Bahnschrift SemiBold" panose="020B0502040204020203" pitchFamily="34" charset="0"/>
              </a:rPr>
              <a:t>No user defined types or functions</a:t>
            </a:r>
          </a:p>
          <a:p>
            <a:pPr marL="285750" indent="-285750">
              <a:buFont typeface="Arial" panose="020B0604020202020204" pitchFamily="34" charset="0"/>
              <a:buChar char="•"/>
            </a:pPr>
            <a:r>
              <a:rPr lang="en-US" sz="1800" dirty="0">
                <a:solidFill>
                  <a:schemeClr val="tx1"/>
                </a:solidFill>
                <a:latin typeface="Bahnschrift SemiBold" panose="020B0502040204020203" pitchFamily="34" charset="0"/>
              </a:rPr>
              <a:t>Portable across multiple platforms</a:t>
            </a:r>
          </a:p>
          <a:p>
            <a:pPr marL="285750" indent="-285750">
              <a:buFont typeface="Arial" panose="020B0604020202020204" pitchFamily="34" charset="0"/>
              <a:buChar char="•"/>
            </a:pPr>
            <a:r>
              <a:rPr lang="en-US" sz="2000" b="0" i="0" dirty="0">
                <a:solidFill>
                  <a:schemeClr val="tx1"/>
                </a:solidFill>
                <a:effectLst/>
                <a:latin typeface="Bahnschrift SemiBold" panose="020B0502040204020203" pitchFamily="34" charset="0"/>
              </a:rPr>
              <a:t>advanced file handling capabilities enable it to handle huge volumes of data</a:t>
            </a:r>
            <a:endParaRPr lang="en-US" sz="1800" dirty="0">
              <a:solidFill>
                <a:schemeClr val="tx1"/>
              </a:solidFill>
              <a:latin typeface="Bahnschrift SemiBold" panose="020B0502040204020203" pitchFamily="34" charset="0"/>
            </a:endParaRPr>
          </a:p>
        </p:txBody>
      </p:sp>
      <p:sp>
        <p:nvSpPr>
          <p:cNvPr id="2" name="TextBox 1">
            <a:extLst>
              <a:ext uri="{FF2B5EF4-FFF2-40B4-BE49-F238E27FC236}">
                <a16:creationId xmlns:a16="http://schemas.microsoft.com/office/drawing/2014/main" id="{022D5839-430B-D24E-B9A3-6F45F8F57BEE}"/>
              </a:ext>
            </a:extLst>
          </p:cNvPr>
          <p:cNvSpPr txBox="1"/>
          <p:nvPr/>
        </p:nvSpPr>
        <p:spPr>
          <a:xfrm>
            <a:off x="7408843" y="2049186"/>
            <a:ext cx="4379205" cy="4524315"/>
          </a:xfrm>
          <a:prstGeom prst="rect">
            <a:avLst/>
          </a:prstGeom>
          <a:noFill/>
        </p:spPr>
        <p:txBody>
          <a:bodyPr wrap="square" rtlCol="0">
            <a:spAutoFit/>
          </a:bodyPr>
          <a:lstStyle/>
          <a:p>
            <a:r>
              <a:rPr lang="en-US" dirty="0">
                <a:latin typeface="Bahnschrift SemiBold" panose="020B0502040204020203" pitchFamily="34" charset="0"/>
              </a:rPr>
              <a:t>Additions with cobol-2002</a:t>
            </a:r>
          </a:p>
          <a:p>
            <a:r>
              <a:rPr lang="en-US" dirty="0">
                <a:latin typeface="Bahnschrift SemiBold" panose="020B0502040204020203" pitchFamily="34" charset="0"/>
              </a:rPr>
              <a:t>Cobol adds object orientation</a:t>
            </a:r>
          </a:p>
          <a:p>
            <a:pPr algn="l">
              <a:buFont typeface="Arial" panose="020B0604020202020204" pitchFamily="34" charset="0"/>
              <a:buChar char="•"/>
            </a:pPr>
            <a:r>
              <a:rPr lang="en-US" b="0" i="0" dirty="0">
                <a:effectLst/>
                <a:latin typeface="Bahnschrift SemiBold" panose="020B0502040204020203" pitchFamily="34" charset="0"/>
              </a:rPr>
              <a:t>Free-form code</a:t>
            </a:r>
          </a:p>
          <a:p>
            <a:pPr algn="l">
              <a:buFont typeface="Arial" panose="020B0604020202020204" pitchFamily="34" charset="0"/>
              <a:buChar char="•"/>
            </a:pPr>
            <a:r>
              <a:rPr lang="en-US" b="0" i="0" u="none" strike="noStrike" dirty="0">
                <a:effectLst/>
                <a:latin typeface="Bahnschrift SemiBold" panose="020B0502040204020203" pitchFamily="34" charset="0"/>
              </a:rPr>
              <a:t>User-defined functions</a:t>
            </a:r>
            <a:endParaRPr lang="en-US" b="0" i="0" dirty="0">
              <a:effectLst/>
              <a:latin typeface="Bahnschrift SemiBold" panose="020B0502040204020203" pitchFamily="34" charset="0"/>
            </a:endParaRPr>
          </a:p>
          <a:p>
            <a:pPr algn="l">
              <a:buFont typeface="Arial" panose="020B0604020202020204" pitchFamily="34" charset="0"/>
              <a:buChar char="•"/>
            </a:pPr>
            <a:r>
              <a:rPr lang="en-US" b="0" i="0" u="none" strike="noStrike" dirty="0">
                <a:effectLst/>
                <a:latin typeface="Bahnschrift SemiBold" panose="020B0502040204020203" pitchFamily="34" charset="0"/>
              </a:rPr>
              <a:t>Recursion</a:t>
            </a:r>
            <a:endParaRPr lang="en-US" b="0" i="0" dirty="0">
              <a:effectLst/>
              <a:latin typeface="Bahnschrift SemiBold" panose="020B0502040204020203" pitchFamily="34" charset="0"/>
            </a:endParaRPr>
          </a:p>
          <a:p>
            <a:pPr algn="l">
              <a:buFont typeface="Arial" panose="020B0604020202020204" pitchFamily="34" charset="0"/>
              <a:buChar char="•"/>
            </a:pPr>
            <a:r>
              <a:rPr lang="en-US" b="0" i="0" u="none" strike="noStrike" dirty="0">
                <a:effectLst/>
                <a:latin typeface="Bahnschrift SemiBold" panose="020B0502040204020203" pitchFamily="34" charset="0"/>
              </a:rPr>
              <a:t>Locale</a:t>
            </a:r>
            <a:r>
              <a:rPr lang="en-US" b="0" i="0" dirty="0">
                <a:effectLst/>
                <a:latin typeface="Bahnschrift SemiBold" panose="020B0502040204020203" pitchFamily="34" charset="0"/>
              </a:rPr>
              <a:t>-based processing</a:t>
            </a:r>
          </a:p>
          <a:p>
            <a:pPr algn="l">
              <a:buFont typeface="Arial" panose="020B0604020202020204" pitchFamily="34" charset="0"/>
              <a:buChar char="•"/>
            </a:pPr>
            <a:r>
              <a:rPr lang="en-US" b="0" i="0" dirty="0">
                <a:effectLst/>
                <a:latin typeface="Bahnschrift SemiBold" panose="020B0502040204020203" pitchFamily="34" charset="0"/>
              </a:rPr>
              <a:t>Support for extended character sets such as </a:t>
            </a:r>
            <a:r>
              <a:rPr lang="en-US" b="0" i="0" u="none" strike="noStrike" dirty="0">
                <a:effectLst/>
                <a:latin typeface="Bahnschrift SemiBold" panose="020B0502040204020203" pitchFamily="34" charset="0"/>
              </a:rPr>
              <a:t>Unicode</a:t>
            </a:r>
            <a:endParaRPr lang="en-US" b="0" i="0" dirty="0">
              <a:effectLst/>
              <a:latin typeface="Bahnschrift SemiBold" panose="020B0502040204020203" pitchFamily="34" charset="0"/>
            </a:endParaRPr>
          </a:p>
          <a:p>
            <a:pPr algn="l">
              <a:buFont typeface="Arial" panose="020B0604020202020204" pitchFamily="34" charset="0"/>
              <a:buChar char="•"/>
            </a:pPr>
            <a:r>
              <a:rPr lang="en-US" b="0" i="0" u="none" strike="noStrike" dirty="0">
                <a:effectLst/>
                <a:latin typeface="Bahnschrift SemiBold" panose="020B0502040204020203" pitchFamily="34" charset="0"/>
              </a:rPr>
              <a:t>Floating-point</a:t>
            </a:r>
            <a:r>
              <a:rPr lang="en-US" b="0" i="0" dirty="0">
                <a:effectLst/>
                <a:latin typeface="Bahnschrift SemiBold" panose="020B0502040204020203" pitchFamily="34" charset="0"/>
              </a:rPr>
              <a:t> and </a:t>
            </a:r>
            <a:r>
              <a:rPr lang="en-US" b="0" i="0" u="none" strike="noStrike" dirty="0">
                <a:effectLst/>
                <a:latin typeface="Bahnschrift SemiBold" panose="020B0502040204020203" pitchFamily="34" charset="0"/>
              </a:rPr>
              <a:t>binary</a:t>
            </a:r>
            <a:r>
              <a:rPr lang="en-US" b="0" i="0" dirty="0">
                <a:effectLst/>
                <a:latin typeface="Bahnschrift SemiBold" panose="020B0502040204020203" pitchFamily="34" charset="0"/>
              </a:rPr>
              <a:t> data types (until then, binary items were truncated based on their declaration's </a:t>
            </a:r>
            <a:r>
              <a:rPr lang="en-US" b="0" i="0" u="none" strike="noStrike" dirty="0">
                <a:effectLst/>
                <a:latin typeface="Bahnschrift SemiBold" panose="020B0502040204020203" pitchFamily="34" charset="0"/>
              </a:rPr>
              <a:t>base-10</a:t>
            </a:r>
            <a:r>
              <a:rPr lang="en-US" b="0" i="0" dirty="0">
                <a:effectLst/>
                <a:latin typeface="Bahnschrift SemiBold" panose="020B0502040204020203" pitchFamily="34" charset="0"/>
              </a:rPr>
              <a:t> specification)</a:t>
            </a:r>
          </a:p>
          <a:p>
            <a:pPr algn="l">
              <a:buFont typeface="Arial" panose="020B0604020202020204" pitchFamily="34" charset="0"/>
              <a:buChar char="•"/>
            </a:pPr>
            <a:r>
              <a:rPr lang="en-US" b="0" i="0" dirty="0">
                <a:effectLst/>
                <a:latin typeface="Bahnschrift SemiBold" panose="020B0502040204020203" pitchFamily="34" charset="0"/>
              </a:rPr>
              <a:t>Portable arithmetic results</a:t>
            </a:r>
          </a:p>
          <a:p>
            <a:pPr algn="l">
              <a:buFont typeface="Arial" panose="020B0604020202020204" pitchFamily="34" charset="0"/>
              <a:buChar char="•"/>
            </a:pPr>
            <a:r>
              <a:rPr lang="en-US" b="0" i="0" u="none" strike="noStrike" dirty="0">
                <a:effectLst/>
                <a:latin typeface="Bahnschrift SemiBold" panose="020B0502040204020203" pitchFamily="34" charset="0"/>
              </a:rPr>
              <a:t>Bit</a:t>
            </a:r>
            <a:r>
              <a:rPr lang="en-US" b="0" i="0" dirty="0">
                <a:effectLst/>
                <a:latin typeface="Bahnschrift SemiBold" panose="020B0502040204020203" pitchFamily="34" charset="0"/>
              </a:rPr>
              <a:t> and </a:t>
            </a:r>
            <a:r>
              <a:rPr lang="en-US" b="0" i="0" u="none" strike="noStrike" dirty="0">
                <a:effectLst/>
                <a:latin typeface="Bahnschrift SemiBold" panose="020B0502040204020203" pitchFamily="34" charset="0"/>
              </a:rPr>
              <a:t>Boolean</a:t>
            </a:r>
            <a:r>
              <a:rPr lang="en-US" b="0" i="0" dirty="0">
                <a:effectLst/>
                <a:latin typeface="Bahnschrift SemiBold" panose="020B0502040204020203" pitchFamily="34" charset="0"/>
              </a:rPr>
              <a:t> data types</a:t>
            </a:r>
          </a:p>
          <a:p>
            <a:pPr algn="l">
              <a:buFont typeface="Arial" panose="020B0604020202020204" pitchFamily="34" charset="0"/>
              <a:buChar char="•"/>
            </a:pPr>
            <a:r>
              <a:rPr lang="en-US" b="0" i="0" u="none" strike="noStrike" dirty="0">
                <a:effectLst/>
                <a:latin typeface="Bahnschrift SemiBold" panose="020B0502040204020203" pitchFamily="34" charset="0"/>
              </a:rPr>
              <a:t>Pointers</a:t>
            </a:r>
            <a:r>
              <a:rPr lang="en-US" b="0" i="0" dirty="0">
                <a:effectLst/>
                <a:latin typeface="Bahnschrift SemiBold" panose="020B0502040204020203" pitchFamily="34" charset="0"/>
              </a:rPr>
              <a:t> and syntax for getting and freeing storage</a:t>
            </a:r>
          </a:p>
        </p:txBody>
      </p:sp>
    </p:spTree>
    <p:extLst>
      <p:ext uri="{BB962C8B-B14F-4D97-AF65-F5344CB8AC3E}">
        <p14:creationId xmlns:p14="http://schemas.microsoft.com/office/powerpoint/2010/main" val="1928156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ECA1A0-8640-CE44-B2A9-91248742962B}"/>
              </a:ext>
            </a:extLst>
          </p:cNvPr>
          <p:cNvSpPr>
            <a:spLocks noGrp="1"/>
          </p:cNvSpPr>
          <p:nvPr>
            <p:ph type="title"/>
          </p:nvPr>
        </p:nvSpPr>
        <p:spPr>
          <a:xfrm>
            <a:off x="3537118" y="428844"/>
            <a:ext cx="8177554" cy="1014979"/>
          </a:xfrm>
        </p:spPr>
        <p:txBody>
          <a:bodyPr/>
          <a:lstStyle/>
          <a:p>
            <a:r>
              <a:rPr lang="en-US" dirty="0"/>
              <a:t>The Y2K Problem</a:t>
            </a:r>
          </a:p>
        </p:txBody>
      </p:sp>
      <p:pic>
        <p:nvPicPr>
          <p:cNvPr id="10" name="Picture Placeholder 9" descr="Televisions">
            <a:extLst>
              <a:ext uri="{FF2B5EF4-FFF2-40B4-BE49-F238E27FC236}">
                <a16:creationId xmlns:a16="http://schemas.microsoft.com/office/drawing/2014/main" id="{96A6405E-A080-4F40-B90C-E66DB303BEA1}"/>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a:xfrm>
            <a:off x="0" y="0"/>
            <a:ext cx="3044201" cy="6858000"/>
          </a:xfrm>
        </p:spPr>
      </p:pic>
      <p:sp>
        <p:nvSpPr>
          <p:cNvPr id="5" name="Content Placeholder 4">
            <a:extLst>
              <a:ext uri="{FF2B5EF4-FFF2-40B4-BE49-F238E27FC236}">
                <a16:creationId xmlns:a16="http://schemas.microsoft.com/office/drawing/2014/main" id="{083C40AD-08FA-F84D-9A08-6F760F219793}"/>
              </a:ext>
            </a:extLst>
          </p:cNvPr>
          <p:cNvSpPr>
            <a:spLocks noGrp="1"/>
          </p:cNvSpPr>
          <p:nvPr>
            <p:ph idx="1"/>
          </p:nvPr>
        </p:nvSpPr>
        <p:spPr>
          <a:xfrm>
            <a:off x="3537118" y="1988104"/>
            <a:ext cx="8460188" cy="4263406"/>
          </a:xfrm>
        </p:spPr>
        <p:txBody>
          <a:bodyPr>
            <a:noAutofit/>
          </a:bodyPr>
          <a:lstStyle/>
          <a:p>
            <a:pPr rtl="0">
              <a:spcBef>
                <a:spcPts val="0"/>
              </a:spcBef>
              <a:spcAft>
                <a:spcPts val="0"/>
              </a:spcAft>
            </a:pPr>
            <a:r>
              <a:rPr lang="en-US" sz="2000" b="0" i="0" dirty="0">
                <a:solidFill>
                  <a:schemeClr val="tx1"/>
                </a:solidFill>
                <a:effectLst/>
                <a:latin typeface="Bahnschrift SemiBold" panose="020B0502040204020203" pitchFamily="34" charset="0"/>
              </a:rPr>
              <a:t>The Y2K problem, also known as the Year 2000 problem, was </a:t>
            </a:r>
            <a:r>
              <a:rPr lang="en-US" sz="2000" b="1" i="0" dirty="0">
                <a:solidFill>
                  <a:schemeClr val="tx1"/>
                </a:solidFill>
                <a:effectLst/>
                <a:latin typeface="Bahnschrift SemiBold" panose="020B0502040204020203" pitchFamily="34" charset="0"/>
              </a:rPr>
              <a:t>a defect in millions of computer programs that caused erroneous handling of date information</a:t>
            </a:r>
            <a:r>
              <a:rPr lang="en-US" sz="2000" b="0" i="0" dirty="0">
                <a:solidFill>
                  <a:schemeClr val="tx1"/>
                </a:solidFill>
                <a:effectLst/>
                <a:latin typeface="Bahnschrift SemiBold" panose="020B0502040204020203" pitchFamily="34" charset="0"/>
              </a:rPr>
              <a:t>. The problem was that many computer programs only allowed two digits for the year, instead of four.</a:t>
            </a:r>
          </a:p>
          <a:p>
            <a:br>
              <a:rPr lang="en-US" sz="2000" dirty="0">
                <a:latin typeface="Bahnschrift SemiBold" panose="020B0502040204020203" pitchFamily="34" charset="0"/>
              </a:rPr>
            </a:br>
            <a:r>
              <a:rPr lang="en-US" sz="2000" b="0" i="0" dirty="0">
                <a:solidFill>
                  <a:schemeClr val="tx1"/>
                </a:solidFill>
                <a:effectLst/>
                <a:latin typeface="Bahnschrift SemiBold" panose="020B0502040204020203" pitchFamily="34" charset="0"/>
              </a:rPr>
              <a:t>The cost of year 2000 preparations in the U.S. was estimated at $100 billion, with 8.4% of that amount spent by the government. However, observers' estimates put the figure much higher -- from $150 billion to $225 billion in U.S. government and business expenditures</a:t>
            </a:r>
          </a:p>
          <a:p>
            <a:r>
              <a:rPr lang="en-US" sz="2000" b="0" i="0" dirty="0">
                <a:solidFill>
                  <a:schemeClr val="tx1"/>
                </a:solidFill>
                <a:effectLst/>
                <a:latin typeface="Bahnschrift SemiBold" panose="020B0502040204020203" pitchFamily="34" charset="0"/>
              </a:rPr>
              <a:t>The Y2K problem required the cooperation of governments, institutions, and other organizations around the globe. The USA and UK worked day and night to fix the issue, while the Australian government invested millions of dollars to fix the issues</a:t>
            </a:r>
            <a:endParaRPr lang="en-US" sz="2000" dirty="0">
              <a:latin typeface="Bahnschrift SemiBold" panose="020B0502040204020203" pitchFamily="34" charset="0"/>
            </a:endParaRPr>
          </a:p>
        </p:txBody>
      </p:sp>
      <p:sp>
        <p:nvSpPr>
          <p:cNvPr id="7" name="Slide Number Placeholder 6">
            <a:extLst>
              <a:ext uri="{FF2B5EF4-FFF2-40B4-BE49-F238E27FC236}">
                <a16:creationId xmlns:a16="http://schemas.microsoft.com/office/drawing/2014/main" id="{BF272C60-2A2E-E649-B182-071842931CDD}"/>
              </a:ext>
            </a:extLst>
          </p:cNvPr>
          <p:cNvSpPr>
            <a:spLocks noGrp="1"/>
          </p:cNvSpPr>
          <p:nvPr>
            <p:ph type="sldNum" sz="quarter" idx="4"/>
          </p:nvPr>
        </p:nvSpPr>
        <p:spPr>
          <a:xfrm>
            <a:off x="492917" y="6356350"/>
            <a:ext cx="1104900" cy="365125"/>
          </a:xfrm>
        </p:spPr>
        <p:txBody>
          <a:bodyPr lIns="91440"/>
          <a:lstStyle/>
          <a:p>
            <a:fld id="{D156BFF5-A11A-234E-A308-E7366A28581C}" type="slidenum">
              <a:rPr lang="en-US" smtClean="0"/>
              <a:pPr/>
              <a:t>15</a:t>
            </a:fld>
            <a:endParaRPr lang="en-US" dirty="0"/>
          </a:p>
        </p:txBody>
      </p:sp>
    </p:spTree>
    <p:extLst>
      <p:ext uri="{BB962C8B-B14F-4D97-AF65-F5344CB8AC3E}">
        <p14:creationId xmlns:p14="http://schemas.microsoft.com/office/powerpoint/2010/main" val="4184825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ECA1A0-8640-CE44-B2A9-91248742962B}"/>
              </a:ext>
            </a:extLst>
          </p:cNvPr>
          <p:cNvSpPr>
            <a:spLocks noGrp="1"/>
          </p:cNvSpPr>
          <p:nvPr>
            <p:ph type="title"/>
          </p:nvPr>
        </p:nvSpPr>
        <p:spPr>
          <a:xfrm>
            <a:off x="3537118" y="428844"/>
            <a:ext cx="8177554" cy="1014979"/>
          </a:xfrm>
        </p:spPr>
        <p:txBody>
          <a:bodyPr/>
          <a:lstStyle/>
          <a:p>
            <a:r>
              <a:rPr lang="en-US" dirty="0"/>
              <a:t>The Y2K Problem</a:t>
            </a:r>
          </a:p>
        </p:txBody>
      </p:sp>
      <p:pic>
        <p:nvPicPr>
          <p:cNvPr id="10" name="Picture Placeholder 9" descr="Televisions">
            <a:extLst>
              <a:ext uri="{FF2B5EF4-FFF2-40B4-BE49-F238E27FC236}">
                <a16:creationId xmlns:a16="http://schemas.microsoft.com/office/drawing/2014/main" id="{96A6405E-A080-4F40-B90C-E66DB303BEA1}"/>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a:xfrm>
            <a:off x="0" y="0"/>
            <a:ext cx="3044201" cy="6858000"/>
          </a:xfrm>
        </p:spPr>
      </p:pic>
      <p:sp>
        <p:nvSpPr>
          <p:cNvPr id="5" name="Content Placeholder 4">
            <a:extLst>
              <a:ext uri="{FF2B5EF4-FFF2-40B4-BE49-F238E27FC236}">
                <a16:creationId xmlns:a16="http://schemas.microsoft.com/office/drawing/2014/main" id="{083C40AD-08FA-F84D-9A08-6F760F219793}"/>
              </a:ext>
            </a:extLst>
          </p:cNvPr>
          <p:cNvSpPr>
            <a:spLocks noGrp="1"/>
          </p:cNvSpPr>
          <p:nvPr>
            <p:ph idx="1"/>
          </p:nvPr>
        </p:nvSpPr>
        <p:spPr>
          <a:xfrm>
            <a:off x="3537181" y="2395728"/>
            <a:ext cx="3721653" cy="3694176"/>
          </a:xfrm>
        </p:spPr>
        <p:txBody>
          <a:bodyPr>
            <a:normAutofit/>
          </a:bodyPr>
          <a:lstStyle/>
          <a:p>
            <a:pPr rtl="0">
              <a:spcBef>
                <a:spcPts val="0"/>
              </a:spcBef>
              <a:spcAft>
                <a:spcPts val="0"/>
              </a:spcAft>
            </a:pPr>
            <a:r>
              <a:rPr lang="en-US" sz="2000" b="0" i="0" dirty="0">
                <a:solidFill>
                  <a:schemeClr val="tx1"/>
                </a:solidFill>
                <a:effectLst/>
                <a:latin typeface="Bahnschrift SemiBold" panose="020B0502040204020203" pitchFamily="34" charset="0"/>
              </a:rPr>
              <a:t>The majority of programs with Y2K problems were business applications written in COBOL.</a:t>
            </a:r>
            <a:br>
              <a:rPr lang="en-US" dirty="0">
                <a:solidFill>
                  <a:schemeClr val="tx1"/>
                </a:solidFill>
              </a:rPr>
            </a:br>
            <a:endParaRPr lang="en-US" dirty="0">
              <a:solidFill>
                <a:schemeClr val="tx1"/>
              </a:solidFill>
            </a:endParaRPr>
          </a:p>
        </p:txBody>
      </p:sp>
      <p:sp>
        <p:nvSpPr>
          <p:cNvPr id="6" name="Content Placeholder 5">
            <a:extLst>
              <a:ext uri="{FF2B5EF4-FFF2-40B4-BE49-F238E27FC236}">
                <a16:creationId xmlns:a16="http://schemas.microsoft.com/office/drawing/2014/main" id="{01957253-1443-8847-8780-3CAD56B2CD83}"/>
              </a:ext>
            </a:extLst>
          </p:cNvPr>
          <p:cNvSpPr>
            <a:spLocks noGrp="1"/>
          </p:cNvSpPr>
          <p:nvPr>
            <p:ph idx="15"/>
          </p:nvPr>
        </p:nvSpPr>
        <p:spPr>
          <a:xfrm>
            <a:off x="7946723" y="2395728"/>
            <a:ext cx="3767949" cy="3694176"/>
          </a:xfrm>
        </p:spPr>
        <p:txBody>
          <a:bodyPr>
            <a:normAutofit/>
          </a:bodyPr>
          <a:lstStyle/>
          <a:p>
            <a:r>
              <a:rPr lang="en-US" sz="2000" b="0" i="0" dirty="0">
                <a:solidFill>
                  <a:schemeClr val="tx1"/>
                </a:solidFill>
                <a:effectLst/>
                <a:latin typeface="Bahnschrift SemiBold" panose="020B0502040204020203" pitchFamily="34" charset="0"/>
              </a:rPr>
              <a:t>To correct the Y2K problem, the first step was to find people who knew COBOL and could read the old lines of instruction. Sophisticated commercial products were also available to help programmers find and fix Y2K bugs in COBOL applications</a:t>
            </a:r>
            <a:endParaRPr lang="en-US" sz="2000" dirty="0">
              <a:solidFill>
                <a:schemeClr val="tx1"/>
              </a:solidFill>
              <a:latin typeface="Bahnschrift SemiBold" panose="020B0502040204020203" pitchFamily="34" charset="0"/>
            </a:endParaRPr>
          </a:p>
        </p:txBody>
      </p:sp>
      <p:sp>
        <p:nvSpPr>
          <p:cNvPr id="7" name="Slide Number Placeholder 6">
            <a:extLst>
              <a:ext uri="{FF2B5EF4-FFF2-40B4-BE49-F238E27FC236}">
                <a16:creationId xmlns:a16="http://schemas.microsoft.com/office/drawing/2014/main" id="{BF272C60-2A2E-E649-B182-071842931CDD}"/>
              </a:ext>
            </a:extLst>
          </p:cNvPr>
          <p:cNvSpPr>
            <a:spLocks noGrp="1"/>
          </p:cNvSpPr>
          <p:nvPr>
            <p:ph type="sldNum" sz="quarter" idx="4"/>
          </p:nvPr>
        </p:nvSpPr>
        <p:spPr>
          <a:xfrm>
            <a:off x="492917" y="6356350"/>
            <a:ext cx="1104900" cy="365125"/>
          </a:xfrm>
        </p:spPr>
        <p:txBody>
          <a:bodyPr lIns="91440"/>
          <a:lstStyle/>
          <a:p>
            <a:fld id="{D156BFF5-A11A-234E-A308-E7366A28581C}" type="slidenum">
              <a:rPr lang="en-US" smtClean="0"/>
              <a:pPr/>
              <a:t>16</a:t>
            </a:fld>
            <a:endParaRPr lang="en-US" dirty="0"/>
          </a:p>
        </p:txBody>
      </p:sp>
    </p:spTree>
    <p:extLst>
      <p:ext uri="{BB962C8B-B14F-4D97-AF65-F5344CB8AC3E}">
        <p14:creationId xmlns:p14="http://schemas.microsoft.com/office/powerpoint/2010/main" val="608120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ECA1A0-8640-CE44-B2A9-91248742962B}"/>
              </a:ext>
            </a:extLst>
          </p:cNvPr>
          <p:cNvSpPr>
            <a:spLocks noGrp="1"/>
          </p:cNvSpPr>
          <p:nvPr>
            <p:ph type="title"/>
          </p:nvPr>
        </p:nvSpPr>
        <p:spPr>
          <a:xfrm>
            <a:off x="3537118" y="428844"/>
            <a:ext cx="8177554" cy="1014979"/>
          </a:xfrm>
        </p:spPr>
        <p:txBody>
          <a:bodyPr>
            <a:normAutofit fontScale="90000"/>
          </a:bodyPr>
          <a:lstStyle/>
          <a:p>
            <a:r>
              <a:rPr lang="en-US" dirty="0"/>
              <a:t>Why COBOL is a legacy language</a:t>
            </a:r>
          </a:p>
        </p:txBody>
      </p:sp>
      <p:pic>
        <p:nvPicPr>
          <p:cNvPr id="10" name="Picture Placeholder 9" descr="Televisions">
            <a:extLst>
              <a:ext uri="{FF2B5EF4-FFF2-40B4-BE49-F238E27FC236}">
                <a16:creationId xmlns:a16="http://schemas.microsoft.com/office/drawing/2014/main" id="{96A6405E-A080-4F40-B90C-E66DB303BEA1}"/>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a:xfrm>
            <a:off x="0" y="0"/>
            <a:ext cx="3044201" cy="6858000"/>
          </a:xfrm>
        </p:spPr>
      </p:pic>
      <p:sp>
        <p:nvSpPr>
          <p:cNvPr id="5" name="Content Placeholder 4">
            <a:extLst>
              <a:ext uri="{FF2B5EF4-FFF2-40B4-BE49-F238E27FC236}">
                <a16:creationId xmlns:a16="http://schemas.microsoft.com/office/drawing/2014/main" id="{083C40AD-08FA-F84D-9A08-6F760F219793}"/>
              </a:ext>
            </a:extLst>
          </p:cNvPr>
          <p:cNvSpPr>
            <a:spLocks noGrp="1"/>
          </p:cNvSpPr>
          <p:nvPr>
            <p:ph idx="1"/>
          </p:nvPr>
        </p:nvSpPr>
        <p:spPr>
          <a:xfrm>
            <a:off x="3537181" y="2395728"/>
            <a:ext cx="8274518" cy="3694176"/>
          </a:xfrm>
        </p:spPr>
        <p:txBody>
          <a:bodyPr>
            <a:normAutofit/>
          </a:bodyPr>
          <a:lstStyle/>
          <a:p>
            <a:pPr rtl="0">
              <a:spcBef>
                <a:spcPts val="0"/>
              </a:spcBef>
              <a:spcAft>
                <a:spcPts val="0"/>
              </a:spcAft>
            </a:pPr>
            <a:r>
              <a:rPr lang="en-US" sz="2000" b="0" i="0" u="none" strike="noStrike" dirty="0">
                <a:solidFill>
                  <a:srgbClr val="232629"/>
                </a:solidFill>
                <a:effectLst/>
                <a:latin typeface="Bahnschrift SemiBold" panose="020B0502040204020203" pitchFamily="34" charset="0"/>
              </a:rPr>
              <a:t>COBOL is different, and in </a:t>
            </a:r>
            <a:r>
              <a:rPr lang="en-US" sz="2000" b="0" i="0" u="none" strike="noStrike">
                <a:solidFill>
                  <a:srgbClr val="232629"/>
                </a:solidFill>
                <a:effectLst/>
                <a:latin typeface="Bahnschrift SemiBold" panose="020B0502040204020203" pitchFamily="34" charset="0"/>
              </a:rPr>
              <a:t>some ways was </a:t>
            </a:r>
            <a:r>
              <a:rPr lang="en-US" sz="2000" b="0" i="0" u="none" strike="noStrike" dirty="0">
                <a:solidFill>
                  <a:srgbClr val="232629"/>
                </a:solidFill>
                <a:effectLst/>
                <a:latin typeface="Bahnschrift SemiBold" panose="020B0502040204020203" pitchFamily="34" charset="0"/>
              </a:rPr>
              <a:t>very limited:</a:t>
            </a:r>
          </a:p>
          <a:p>
            <a:pPr marL="285750" indent="-285750" rtl="0">
              <a:spcBef>
                <a:spcPts val="0"/>
              </a:spcBef>
              <a:spcAft>
                <a:spcPts val="0"/>
              </a:spcAft>
              <a:buFont typeface="Arial" panose="020B0604020202020204" pitchFamily="34" charset="0"/>
              <a:buChar char="•"/>
            </a:pPr>
            <a:r>
              <a:rPr lang="en-US" sz="2000" b="0" i="0" u="none" strike="noStrike" dirty="0">
                <a:solidFill>
                  <a:srgbClr val="232629"/>
                </a:solidFill>
                <a:effectLst/>
                <a:latin typeface="Bahnschrift SemiBold" panose="020B0502040204020203" pitchFamily="34" charset="0"/>
              </a:rPr>
              <a:t>you can't do dynamic memory allocation</a:t>
            </a:r>
            <a:endParaRPr lang="en-US" sz="2000" b="0" dirty="0">
              <a:solidFill>
                <a:srgbClr val="232629"/>
              </a:solidFill>
              <a:latin typeface="Bahnschrift SemiBold" panose="020B0502040204020203" pitchFamily="34" charset="0"/>
            </a:endParaRPr>
          </a:p>
          <a:p>
            <a:pPr marL="285750" indent="-285750" rtl="0">
              <a:spcBef>
                <a:spcPts val="0"/>
              </a:spcBef>
              <a:spcAft>
                <a:spcPts val="0"/>
              </a:spcAft>
              <a:buFont typeface="Arial" panose="020B0604020202020204" pitchFamily="34" charset="0"/>
              <a:buChar char="•"/>
            </a:pPr>
            <a:r>
              <a:rPr lang="en-US" sz="2000" b="0" i="0" u="none" strike="noStrike" dirty="0">
                <a:solidFill>
                  <a:srgbClr val="232629"/>
                </a:solidFill>
                <a:effectLst/>
                <a:latin typeface="Bahnschrift SemiBold" panose="020B0502040204020203" pitchFamily="34" charset="0"/>
              </a:rPr>
              <a:t>you can't easily access low-level features of the operating system or particular computer architecture</a:t>
            </a:r>
            <a:endParaRPr lang="en-US" sz="2000" b="0" dirty="0">
              <a:solidFill>
                <a:srgbClr val="232629"/>
              </a:solidFill>
              <a:latin typeface="Bahnschrift SemiBold" panose="020B0502040204020203" pitchFamily="34" charset="0"/>
            </a:endParaRPr>
          </a:p>
          <a:p>
            <a:pPr marL="285750" indent="-285750" rtl="0">
              <a:spcBef>
                <a:spcPts val="0"/>
              </a:spcBef>
              <a:spcAft>
                <a:spcPts val="0"/>
              </a:spcAft>
              <a:buFont typeface="Arial" panose="020B0604020202020204" pitchFamily="34" charset="0"/>
              <a:buChar char="•"/>
            </a:pPr>
            <a:r>
              <a:rPr lang="en-US" sz="2000" b="0" i="0" u="none" strike="noStrike" dirty="0">
                <a:solidFill>
                  <a:srgbClr val="232629"/>
                </a:solidFill>
                <a:effectLst/>
                <a:latin typeface="Bahnschrift SemiBold" panose="020B0502040204020203" pitchFamily="34" charset="0"/>
              </a:rPr>
              <a:t>The most common forms of the language can't use recursion.</a:t>
            </a:r>
            <a:endParaRPr lang="en-US" sz="2000" b="0" dirty="0">
              <a:latin typeface="Bahnschrift SemiBold" panose="020B0502040204020203" pitchFamily="34" charset="0"/>
            </a:endParaRPr>
          </a:p>
          <a:p>
            <a:br>
              <a:rPr lang="en-US" dirty="0"/>
            </a:br>
            <a:endParaRPr lang="en-US" dirty="0"/>
          </a:p>
        </p:txBody>
      </p:sp>
      <p:sp>
        <p:nvSpPr>
          <p:cNvPr id="7" name="Slide Number Placeholder 6">
            <a:extLst>
              <a:ext uri="{FF2B5EF4-FFF2-40B4-BE49-F238E27FC236}">
                <a16:creationId xmlns:a16="http://schemas.microsoft.com/office/drawing/2014/main" id="{BF272C60-2A2E-E649-B182-071842931CDD}"/>
              </a:ext>
            </a:extLst>
          </p:cNvPr>
          <p:cNvSpPr>
            <a:spLocks noGrp="1"/>
          </p:cNvSpPr>
          <p:nvPr>
            <p:ph type="sldNum" sz="quarter" idx="4"/>
          </p:nvPr>
        </p:nvSpPr>
        <p:spPr>
          <a:xfrm>
            <a:off x="492917" y="6356350"/>
            <a:ext cx="1104900" cy="365125"/>
          </a:xfrm>
        </p:spPr>
        <p:txBody>
          <a:bodyPr lIns="91440"/>
          <a:lstStyle/>
          <a:p>
            <a:fld id="{D156BFF5-A11A-234E-A308-E7366A28581C}" type="slidenum">
              <a:rPr lang="en-US" smtClean="0"/>
              <a:pPr/>
              <a:t>17</a:t>
            </a:fld>
            <a:endParaRPr lang="en-US" dirty="0"/>
          </a:p>
        </p:txBody>
      </p:sp>
      <p:sp>
        <p:nvSpPr>
          <p:cNvPr id="8" name="Footer Placeholder 7">
            <a:extLst>
              <a:ext uri="{FF2B5EF4-FFF2-40B4-BE49-F238E27FC236}">
                <a16:creationId xmlns:a16="http://schemas.microsoft.com/office/drawing/2014/main" id="{14154B67-ECB7-2845-8E70-328987574E47}"/>
              </a:ext>
            </a:extLst>
          </p:cNvPr>
          <p:cNvSpPr>
            <a:spLocks noGrp="1"/>
          </p:cNvSpPr>
          <p:nvPr>
            <p:ph type="ftr" sz="quarter" idx="3"/>
          </p:nvPr>
        </p:nvSpPr>
        <p:spPr>
          <a:xfrm>
            <a:off x="3567948" y="6356350"/>
            <a:ext cx="2649255" cy="365125"/>
          </a:xfrm>
        </p:spPr>
        <p:txBody>
          <a:bodyPr/>
          <a:lstStyle/>
          <a:p>
            <a:r>
              <a:rPr lang="en-US" dirty="0"/>
              <a:t>PITCH DECK</a:t>
            </a:r>
          </a:p>
        </p:txBody>
      </p:sp>
      <p:sp>
        <p:nvSpPr>
          <p:cNvPr id="3" name="Date Placeholder 2">
            <a:extLst>
              <a:ext uri="{FF2B5EF4-FFF2-40B4-BE49-F238E27FC236}">
                <a16:creationId xmlns:a16="http://schemas.microsoft.com/office/drawing/2014/main" id="{6734185B-8FC5-8C43-A614-A4CEBA04DD90}"/>
              </a:ext>
            </a:extLst>
          </p:cNvPr>
          <p:cNvSpPr>
            <a:spLocks noGrp="1"/>
          </p:cNvSpPr>
          <p:nvPr>
            <p:ph type="dt" sz="half" idx="23"/>
          </p:nvPr>
        </p:nvSpPr>
        <p:spPr>
          <a:xfrm>
            <a:off x="10285388" y="6356350"/>
            <a:ext cx="1429284" cy="365125"/>
          </a:xfrm>
        </p:spPr>
        <p:txBody>
          <a:bodyPr/>
          <a:lstStyle/>
          <a:p>
            <a:r>
              <a:rPr lang="en-US" dirty="0"/>
              <a:t>6/15/XX</a:t>
            </a:r>
          </a:p>
        </p:txBody>
      </p:sp>
    </p:spTree>
    <p:extLst>
      <p:ext uri="{BB962C8B-B14F-4D97-AF65-F5344CB8AC3E}">
        <p14:creationId xmlns:p14="http://schemas.microsoft.com/office/powerpoint/2010/main" val="3378365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4" name="Picture Placeholder 6" descr="Camera">
            <a:extLst>
              <a:ext uri="{FF2B5EF4-FFF2-40B4-BE49-F238E27FC236}">
                <a16:creationId xmlns:a16="http://schemas.microsoft.com/office/drawing/2014/main" id="{D7AC3234-71CD-4DF7-A5CC-8C03DF4768C6}"/>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l="-18467" r="-1"/>
          <a:stretch/>
        </p:blipFill>
        <p:spPr>
          <a:xfrm>
            <a:off x="0" y="0"/>
            <a:ext cx="12192000" cy="6858000"/>
          </a:xfrm>
          <a:ln>
            <a:noFill/>
          </a:ln>
        </p:spPr>
      </p:pic>
      <p:sp>
        <p:nvSpPr>
          <p:cNvPr id="2" name="Title 1">
            <a:extLst>
              <a:ext uri="{FF2B5EF4-FFF2-40B4-BE49-F238E27FC236}">
                <a16:creationId xmlns:a16="http://schemas.microsoft.com/office/drawing/2014/main" id="{69FAE308-3076-43DB-B834-DA0B0AE19AF9}"/>
              </a:ext>
            </a:extLst>
          </p:cNvPr>
          <p:cNvSpPr>
            <a:spLocks noGrp="1"/>
          </p:cNvSpPr>
          <p:nvPr>
            <p:ph type="ctrTitle"/>
          </p:nvPr>
        </p:nvSpPr>
        <p:spPr/>
        <p:txBody>
          <a:bodyPr/>
          <a:lstStyle/>
          <a:p>
            <a:r>
              <a:rPr lang="en-US" dirty="0"/>
              <a:t>Thank You</a:t>
            </a:r>
          </a:p>
        </p:txBody>
      </p:sp>
      <p:sp>
        <p:nvSpPr>
          <p:cNvPr id="6" name="Slide Number Placeholder 5">
            <a:extLst>
              <a:ext uri="{FF2B5EF4-FFF2-40B4-BE49-F238E27FC236}">
                <a16:creationId xmlns:a16="http://schemas.microsoft.com/office/drawing/2014/main" id="{69B40DF4-17F8-5844-A238-FA564A73F14F}"/>
              </a:ext>
            </a:extLst>
          </p:cNvPr>
          <p:cNvSpPr>
            <a:spLocks noGrp="1"/>
          </p:cNvSpPr>
          <p:nvPr>
            <p:ph type="sldNum" sz="quarter" idx="24"/>
          </p:nvPr>
        </p:nvSpPr>
        <p:spPr/>
        <p:txBody>
          <a:bodyPr/>
          <a:lstStyle/>
          <a:p>
            <a:fld id="{D156BFF5-A11A-234E-A308-E7366A28581C}" type="slidenum">
              <a:rPr lang="en-US" smtClean="0"/>
              <a:pPr/>
              <a:t>18</a:t>
            </a:fld>
            <a:endParaRPr lang="en-US" dirty="0"/>
          </a:p>
        </p:txBody>
      </p:sp>
    </p:spTree>
    <p:extLst>
      <p:ext uri="{BB962C8B-B14F-4D97-AF65-F5344CB8AC3E}">
        <p14:creationId xmlns:p14="http://schemas.microsoft.com/office/powerpoint/2010/main" val="3103683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8704448-6349-373E-9C52-F8C9E74C3E9B}"/>
              </a:ext>
            </a:extLst>
          </p:cNvPr>
          <p:cNvSpPr>
            <a:spLocks noGrp="1"/>
          </p:cNvSpPr>
          <p:nvPr>
            <p:ph type="pic" sz="quarter" idx="12"/>
          </p:nvPr>
        </p:nvSpPr>
        <p:spPr/>
        <p:txBody>
          <a:bodyPr/>
          <a:lstStyle/>
          <a:p>
            <a:endParaRPr lang="en-US"/>
          </a:p>
        </p:txBody>
      </p:sp>
      <p:sp>
        <p:nvSpPr>
          <p:cNvPr id="3" name="Text Placeholder 2">
            <a:extLst>
              <a:ext uri="{FF2B5EF4-FFF2-40B4-BE49-F238E27FC236}">
                <a16:creationId xmlns:a16="http://schemas.microsoft.com/office/drawing/2014/main" id="{63D502A5-FE02-90C2-5909-C8DD3B83D1D7}"/>
              </a:ext>
            </a:extLst>
          </p:cNvPr>
          <p:cNvSpPr>
            <a:spLocks noGrp="1"/>
          </p:cNvSpPr>
          <p:nvPr>
            <p:ph type="body" sz="quarter" idx="16"/>
          </p:nvPr>
        </p:nvSpPr>
        <p:spPr>
          <a:xfrm>
            <a:off x="3859916" y="6089"/>
            <a:ext cx="1189696" cy="369789"/>
          </a:xfrm>
        </p:spPr>
        <p:txBody>
          <a:bodyPr/>
          <a:lstStyle/>
          <a:p>
            <a:r>
              <a:rPr lang="en-US" dirty="0"/>
              <a:t> </a:t>
            </a:r>
          </a:p>
        </p:txBody>
      </p:sp>
      <p:sp>
        <p:nvSpPr>
          <p:cNvPr id="4" name="Title 3">
            <a:extLst>
              <a:ext uri="{FF2B5EF4-FFF2-40B4-BE49-F238E27FC236}">
                <a16:creationId xmlns:a16="http://schemas.microsoft.com/office/drawing/2014/main" id="{7D56D64E-66FD-7D6E-565F-27EBF62287C5}"/>
              </a:ext>
            </a:extLst>
          </p:cNvPr>
          <p:cNvSpPr>
            <a:spLocks noGrp="1"/>
          </p:cNvSpPr>
          <p:nvPr>
            <p:ph type="title"/>
          </p:nvPr>
        </p:nvSpPr>
        <p:spPr>
          <a:xfrm>
            <a:off x="492917" y="165273"/>
            <a:ext cx="8052748" cy="1325563"/>
          </a:xfrm>
        </p:spPr>
        <p:txBody>
          <a:bodyPr/>
          <a:lstStyle/>
          <a:p>
            <a:r>
              <a:rPr lang="en-US" dirty="0"/>
              <a:t>History</a:t>
            </a:r>
          </a:p>
        </p:txBody>
      </p:sp>
      <p:sp>
        <p:nvSpPr>
          <p:cNvPr id="5" name="Content Placeholder 4">
            <a:extLst>
              <a:ext uri="{FF2B5EF4-FFF2-40B4-BE49-F238E27FC236}">
                <a16:creationId xmlns:a16="http://schemas.microsoft.com/office/drawing/2014/main" id="{6C7599E8-5FB0-799A-D100-6CC257666B77}"/>
              </a:ext>
            </a:extLst>
          </p:cNvPr>
          <p:cNvSpPr>
            <a:spLocks noGrp="1"/>
          </p:cNvSpPr>
          <p:nvPr>
            <p:ph idx="1"/>
          </p:nvPr>
        </p:nvSpPr>
        <p:spPr>
          <a:xfrm>
            <a:off x="487679" y="1426128"/>
            <a:ext cx="3840480" cy="4832059"/>
          </a:xfrm>
        </p:spPr>
        <p:txBody>
          <a:bodyPr>
            <a:normAutofit/>
          </a:bodyPr>
          <a:lstStyle/>
          <a:p>
            <a:pPr marL="285750" indent="-285750">
              <a:buFont typeface="Arial" panose="020B0604020202020204" pitchFamily="34" charset="0"/>
              <a:buChar char="•"/>
            </a:pPr>
            <a:r>
              <a:rPr lang="en-US" sz="1800" b="0" i="0" u="none" strike="noStrike" dirty="0">
                <a:solidFill>
                  <a:srgbClr val="202122"/>
                </a:solidFill>
                <a:effectLst/>
                <a:latin typeface="Bahnschrift SemiBold" panose="020B0502040204020203" pitchFamily="34" charset="0"/>
              </a:rPr>
              <a:t>In the late 1950s, computer users and manufacturers were becoming concerned about the rising cost of programming</a:t>
            </a:r>
          </a:p>
          <a:p>
            <a:endParaRPr lang="en-US" sz="1800" b="0" i="0" u="none" strike="noStrike" dirty="0">
              <a:solidFill>
                <a:schemeClr val="tx1"/>
              </a:solidFill>
              <a:effectLst/>
              <a:latin typeface="Bahnschrift SemiBold" panose="020B0502040204020203" pitchFamily="34" charset="0"/>
            </a:endParaRPr>
          </a:p>
          <a:p>
            <a:pPr marL="285750" indent="-285750" rtl="0">
              <a:spcBef>
                <a:spcPts val="0"/>
              </a:spcBef>
              <a:spcAft>
                <a:spcPts val="0"/>
              </a:spcAft>
              <a:buFont typeface="Arial" panose="020B0604020202020204" pitchFamily="34" charset="0"/>
              <a:buChar char="•"/>
            </a:pPr>
            <a:r>
              <a:rPr lang="en-US" sz="1800" b="0" i="0" u="none" strike="noStrike" dirty="0">
                <a:solidFill>
                  <a:schemeClr val="tx1"/>
                </a:solidFill>
                <a:effectLst/>
                <a:latin typeface="Bahnschrift SemiBold" panose="020B0502040204020203" pitchFamily="34" charset="0"/>
              </a:rPr>
              <a:t>On April 8, 1959, Mary K. Hawes, a computer scientist at Burroughs Corporation, called a meeting of representatives from academia, computer users, and manufacturers at the University of Pennsylvania to organize a formal meeting on common business languages.</a:t>
            </a:r>
            <a:endParaRPr lang="en-US" sz="1800" b="0" dirty="0">
              <a:solidFill>
                <a:schemeClr val="tx1"/>
              </a:solidFill>
              <a:effectLst/>
              <a:latin typeface="Bahnschrift SemiBold" panose="020B0502040204020203" pitchFamily="34" charset="0"/>
            </a:endParaRPr>
          </a:p>
          <a:p>
            <a:br>
              <a:rPr lang="en-US" dirty="0"/>
            </a:br>
            <a:endParaRPr lang="en-US" dirty="0"/>
          </a:p>
        </p:txBody>
      </p:sp>
      <p:sp>
        <p:nvSpPr>
          <p:cNvPr id="6" name="Content Placeholder 5">
            <a:extLst>
              <a:ext uri="{FF2B5EF4-FFF2-40B4-BE49-F238E27FC236}">
                <a16:creationId xmlns:a16="http://schemas.microsoft.com/office/drawing/2014/main" id="{114A8A0C-A5B4-BEFD-B86B-E304B1C04DC6}"/>
              </a:ext>
            </a:extLst>
          </p:cNvPr>
          <p:cNvSpPr>
            <a:spLocks noGrp="1"/>
          </p:cNvSpPr>
          <p:nvPr>
            <p:ph idx="15"/>
          </p:nvPr>
        </p:nvSpPr>
        <p:spPr>
          <a:xfrm>
            <a:off x="4604517" y="1426128"/>
            <a:ext cx="3840480" cy="4301658"/>
          </a:xfrm>
        </p:spPr>
        <p:txBody>
          <a:bodyPr>
            <a:normAutofit/>
          </a:bodyPr>
          <a:lstStyle/>
          <a:p>
            <a:pPr rtl="0">
              <a:spcBef>
                <a:spcPts val="0"/>
              </a:spcBef>
              <a:spcAft>
                <a:spcPts val="0"/>
              </a:spcAft>
            </a:pPr>
            <a:r>
              <a:rPr lang="en-US" sz="1800" b="0" i="0" u="none" strike="noStrike" dirty="0">
                <a:solidFill>
                  <a:schemeClr val="tx1"/>
                </a:solidFill>
                <a:effectLst/>
                <a:latin typeface="Bahnschrift SemiBold" panose="020B0502040204020203" pitchFamily="34" charset="0"/>
              </a:rPr>
              <a:t>At the April meeting, the group asked the Department of Defense (DoD) to sponsor an effort to create a common business language. The delegation impressed Charles A. Phillips</a:t>
            </a:r>
          </a:p>
          <a:p>
            <a:pPr rtl="0">
              <a:spcBef>
                <a:spcPts val="0"/>
              </a:spcBef>
              <a:spcAft>
                <a:spcPts val="0"/>
              </a:spcAft>
            </a:pPr>
            <a:br>
              <a:rPr lang="en-US" sz="1800" b="0" dirty="0">
                <a:solidFill>
                  <a:schemeClr val="tx1"/>
                </a:solidFill>
                <a:effectLst/>
                <a:latin typeface="Bahnschrift SemiBold" panose="020B0502040204020203" pitchFamily="34" charset="0"/>
              </a:rPr>
            </a:br>
            <a:r>
              <a:rPr lang="en-US" sz="1800" b="0" i="0" u="none" strike="noStrike" dirty="0">
                <a:solidFill>
                  <a:schemeClr val="tx1"/>
                </a:solidFill>
                <a:effectLst/>
                <a:latin typeface="Bahnschrift SemiBold" panose="020B0502040204020203" pitchFamily="34" charset="0"/>
              </a:rPr>
              <a:t>The meeting resulted in the creation of a steering committee and short, intermediate and long-range committees.</a:t>
            </a:r>
            <a:endParaRPr lang="en-US" sz="1800" dirty="0">
              <a:solidFill>
                <a:schemeClr val="tx1"/>
              </a:solidFill>
              <a:latin typeface="Bahnschrift SemiBold" panose="020B0502040204020203" pitchFamily="34" charset="0"/>
            </a:endParaRPr>
          </a:p>
        </p:txBody>
      </p:sp>
      <p:sp>
        <p:nvSpPr>
          <p:cNvPr id="8" name="Slide Number Placeholder 7">
            <a:extLst>
              <a:ext uri="{FF2B5EF4-FFF2-40B4-BE49-F238E27FC236}">
                <a16:creationId xmlns:a16="http://schemas.microsoft.com/office/drawing/2014/main" id="{3F4E345B-4F6F-14A4-74C8-5E588DE951A7}"/>
              </a:ext>
            </a:extLst>
          </p:cNvPr>
          <p:cNvSpPr>
            <a:spLocks noGrp="1"/>
          </p:cNvSpPr>
          <p:nvPr>
            <p:ph type="sldNum" sz="quarter" idx="4"/>
          </p:nvPr>
        </p:nvSpPr>
        <p:spPr/>
        <p:txBody>
          <a:bodyPr/>
          <a:lstStyle/>
          <a:p>
            <a:fld id="{D156BFF5-A11A-234E-A308-E7366A28581C}" type="slidenum">
              <a:rPr lang="en-US" smtClean="0"/>
              <a:pPr/>
              <a:t>2</a:t>
            </a:fld>
            <a:endParaRPr lang="en-US" dirty="0"/>
          </a:p>
        </p:txBody>
      </p:sp>
    </p:spTree>
    <p:extLst>
      <p:ext uri="{BB962C8B-B14F-4D97-AF65-F5344CB8AC3E}">
        <p14:creationId xmlns:p14="http://schemas.microsoft.com/office/powerpoint/2010/main" val="1490149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a:xfrm>
            <a:off x="6583591" y="944457"/>
            <a:ext cx="5131081" cy="1130788"/>
          </a:xfrm>
        </p:spPr>
        <p:txBody>
          <a:bodyPr/>
          <a:lstStyle/>
          <a:p>
            <a:r>
              <a:rPr lang="en-US" dirty="0"/>
              <a:t>History</a:t>
            </a:r>
          </a:p>
        </p:txBody>
      </p:sp>
      <p:pic>
        <p:nvPicPr>
          <p:cNvPr id="9" name="Picture Placeholder 8" descr="Tape">
            <a:extLst>
              <a:ext uri="{FF2B5EF4-FFF2-40B4-BE49-F238E27FC236}">
                <a16:creationId xmlns:a16="http://schemas.microsoft.com/office/drawing/2014/main" id="{5A3C17F2-8CAE-CB4B-AD91-67E2E1897A51}"/>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a:stretch/>
        </p:blipFill>
        <p:spPr>
          <a:xfrm>
            <a:off x="0" y="-1"/>
            <a:ext cx="6090674" cy="5178129"/>
          </a:xfrm>
        </p:spPr>
      </p:pic>
      <p:sp>
        <p:nvSpPr>
          <p:cNvPr id="19" name="Text Placeholder 18">
            <a:extLst>
              <a:ext uri="{FF2B5EF4-FFF2-40B4-BE49-F238E27FC236}">
                <a16:creationId xmlns:a16="http://schemas.microsoft.com/office/drawing/2014/main" id="{1B01053B-AA1F-C347-B77C-A605CEFFEBA0}"/>
              </a:ext>
            </a:extLst>
          </p:cNvPr>
          <p:cNvSpPr>
            <a:spLocks noGrp="1"/>
          </p:cNvSpPr>
          <p:nvPr>
            <p:ph type="body" idx="1"/>
          </p:nvPr>
        </p:nvSpPr>
        <p:spPr>
          <a:xfrm>
            <a:off x="6583590" y="1791216"/>
            <a:ext cx="4983480" cy="4861253"/>
          </a:xfrm>
        </p:spPr>
        <p:txBody>
          <a:bodyPr>
            <a:noAutofit/>
          </a:bodyPr>
          <a:lstStyle/>
          <a:p>
            <a:pPr rtl="0">
              <a:spcBef>
                <a:spcPts val="0"/>
              </a:spcBef>
              <a:spcAft>
                <a:spcPts val="0"/>
              </a:spcAft>
            </a:pPr>
            <a:r>
              <a:rPr lang="en-US" sz="2000" b="0" i="0" u="none" strike="noStrike" dirty="0">
                <a:solidFill>
                  <a:schemeClr val="tx1"/>
                </a:solidFill>
                <a:effectLst/>
                <a:latin typeface="Bahnschrift SemiBold" panose="020B0502040204020203" pitchFamily="34" charset="0"/>
              </a:rPr>
              <a:t>The steering committee met on June 4, and agreed to name the entire activity as the </a:t>
            </a:r>
            <a:r>
              <a:rPr lang="en-US" sz="2000" b="0" u="none" strike="noStrike" dirty="0">
                <a:solidFill>
                  <a:schemeClr val="tx1"/>
                </a:solidFill>
                <a:effectLst/>
                <a:latin typeface="Bahnschrift SemiBold" panose="020B0502040204020203" pitchFamily="34" charset="0"/>
              </a:rPr>
              <a:t>Committee on Data Systems Languages, </a:t>
            </a:r>
            <a:r>
              <a:rPr lang="en-US" sz="2000" b="0" i="0" u="none" strike="noStrike" dirty="0">
                <a:solidFill>
                  <a:schemeClr val="tx1"/>
                </a:solidFill>
                <a:effectLst/>
                <a:latin typeface="Bahnschrift SemiBold" panose="020B0502040204020203" pitchFamily="34" charset="0"/>
              </a:rPr>
              <a:t>or CODASYL, and to form an executive committee</a:t>
            </a:r>
            <a:endParaRPr lang="en-US" sz="2000" b="0" dirty="0">
              <a:solidFill>
                <a:schemeClr val="tx1"/>
              </a:solidFill>
              <a:effectLst/>
              <a:latin typeface="Bahnschrift SemiBold" panose="020B0502040204020203" pitchFamily="34" charset="0"/>
            </a:endParaRPr>
          </a:p>
          <a:p>
            <a:br>
              <a:rPr lang="en-US" sz="2000" b="0" dirty="0">
                <a:solidFill>
                  <a:schemeClr val="tx1"/>
                </a:solidFill>
                <a:effectLst/>
                <a:latin typeface="Bahnschrift SemiBold" panose="020B0502040204020203" pitchFamily="34" charset="0"/>
              </a:rPr>
            </a:br>
            <a:r>
              <a:rPr lang="en-US" sz="2000" b="0" i="0" u="none" strike="noStrike" dirty="0">
                <a:solidFill>
                  <a:schemeClr val="tx1"/>
                </a:solidFill>
                <a:effectLst/>
                <a:latin typeface="Bahnschrift SemiBold" panose="020B0502040204020203" pitchFamily="34" charset="0"/>
              </a:rPr>
              <a:t>The short-range committee members represented six computer manufacturers and three government agencies.</a:t>
            </a:r>
            <a:endParaRPr lang="en-US" sz="2000" dirty="0">
              <a:solidFill>
                <a:schemeClr val="tx1"/>
              </a:solidFill>
              <a:latin typeface="Bahnschrift SemiBold" panose="020B0502040204020203" pitchFamily="34" charset="0"/>
            </a:endParaRPr>
          </a:p>
        </p:txBody>
      </p:sp>
      <p:sp>
        <p:nvSpPr>
          <p:cNvPr id="3" name="Slide Number Placeholder 2">
            <a:extLst>
              <a:ext uri="{FF2B5EF4-FFF2-40B4-BE49-F238E27FC236}">
                <a16:creationId xmlns:a16="http://schemas.microsoft.com/office/drawing/2014/main" id="{CDB1EC09-DF52-6C45-B2E8-5E6FEDE3AA84}"/>
              </a:ext>
            </a:extLst>
          </p:cNvPr>
          <p:cNvSpPr>
            <a:spLocks noGrp="1"/>
          </p:cNvSpPr>
          <p:nvPr>
            <p:ph type="sldNum" sz="quarter" idx="4"/>
          </p:nvPr>
        </p:nvSpPr>
        <p:spPr>
          <a:xfrm>
            <a:off x="492917" y="6356350"/>
            <a:ext cx="1104900" cy="365125"/>
          </a:xfrm>
        </p:spPr>
        <p:txBody>
          <a:bodyPr/>
          <a:lstStyle/>
          <a:p>
            <a:fld id="{D156BFF5-A11A-234E-A308-E7366A28581C}" type="slidenum">
              <a:rPr lang="en-US" smtClean="0"/>
              <a:pPr/>
              <a:t>3</a:t>
            </a:fld>
            <a:endParaRPr lang="en-US" dirty="0"/>
          </a:p>
        </p:txBody>
      </p:sp>
    </p:spTree>
    <p:extLst>
      <p:ext uri="{BB962C8B-B14F-4D97-AF65-F5344CB8AC3E}">
        <p14:creationId xmlns:p14="http://schemas.microsoft.com/office/powerpoint/2010/main" val="3446797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8704448-6349-373E-9C52-F8C9E74C3E9B}"/>
              </a:ext>
            </a:extLst>
          </p:cNvPr>
          <p:cNvSpPr>
            <a:spLocks noGrp="1"/>
          </p:cNvSpPr>
          <p:nvPr>
            <p:ph type="pic" sz="quarter" idx="12"/>
          </p:nvPr>
        </p:nvSpPr>
        <p:spPr/>
        <p:txBody>
          <a:bodyPr/>
          <a:lstStyle/>
          <a:p>
            <a:endParaRPr lang="en-US"/>
          </a:p>
        </p:txBody>
      </p:sp>
      <p:sp>
        <p:nvSpPr>
          <p:cNvPr id="3" name="Text Placeholder 2">
            <a:extLst>
              <a:ext uri="{FF2B5EF4-FFF2-40B4-BE49-F238E27FC236}">
                <a16:creationId xmlns:a16="http://schemas.microsoft.com/office/drawing/2014/main" id="{63D502A5-FE02-90C2-5909-C8DD3B83D1D7}"/>
              </a:ext>
            </a:extLst>
          </p:cNvPr>
          <p:cNvSpPr>
            <a:spLocks noGrp="1"/>
          </p:cNvSpPr>
          <p:nvPr>
            <p:ph type="body" sz="quarter" idx="16"/>
          </p:nvPr>
        </p:nvSpPr>
        <p:spPr>
          <a:xfrm>
            <a:off x="3859916" y="6089"/>
            <a:ext cx="1189696" cy="369789"/>
          </a:xfrm>
        </p:spPr>
        <p:txBody>
          <a:bodyPr/>
          <a:lstStyle/>
          <a:p>
            <a:r>
              <a:rPr lang="en-US" dirty="0"/>
              <a:t> </a:t>
            </a:r>
          </a:p>
        </p:txBody>
      </p:sp>
      <p:sp>
        <p:nvSpPr>
          <p:cNvPr id="4" name="Title 3">
            <a:extLst>
              <a:ext uri="{FF2B5EF4-FFF2-40B4-BE49-F238E27FC236}">
                <a16:creationId xmlns:a16="http://schemas.microsoft.com/office/drawing/2014/main" id="{7D56D64E-66FD-7D6E-565F-27EBF62287C5}"/>
              </a:ext>
            </a:extLst>
          </p:cNvPr>
          <p:cNvSpPr>
            <a:spLocks noGrp="1"/>
          </p:cNvSpPr>
          <p:nvPr>
            <p:ph type="title"/>
          </p:nvPr>
        </p:nvSpPr>
        <p:spPr>
          <a:xfrm>
            <a:off x="492917" y="165273"/>
            <a:ext cx="8052748" cy="1325563"/>
          </a:xfrm>
        </p:spPr>
        <p:txBody>
          <a:bodyPr>
            <a:normAutofit fontScale="90000"/>
          </a:bodyPr>
          <a:lstStyle/>
          <a:p>
            <a:r>
              <a:rPr lang="en-US" dirty="0"/>
              <a:t>Represented agencies &amp; companies</a:t>
            </a:r>
          </a:p>
        </p:txBody>
      </p:sp>
      <p:sp>
        <p:nvSpPr>
          <p:cNvPr id="5" name="Content Placeholder 4">
            <a:extLst>
              <a:ext uri="{FF2B5EF4-FFF2-40B4-BE49-F238E27FC236}">
                <a16:creationId xmlns:a16="http://schemas.microsoft.com/office/drawing/2014/main" id="{6C7599E8-5FB0-799A-D100-6CC257666B77}"/>
              </a:ext>
            </a:extLst>
          </p:cNvPr>
          <p:cNvSpPr>
            <a:spLocks noGrp="1"/>
          </p:cNvSpPr>
          <p:nvPr>
            <p:ph idx="1"/>
          </p:nvPr>
        </p:nvSpPr>
        <p:spPr>
          <a:xfrm>
            <a:off x="487679" y="1426128"/>
            <a:ext cx="6603586" cy="4832059"/>
          </a:xfrm>
        </p:spPr>
        <p:txBody>
          <a:bodyPr>
            <a:normAutofit/>
          </a:bodyPr>
          <a:lstStyle/>
          <a:p>
            <a:r>
              <a:rPr lang="en-US" sz="2000" dirty="0">
                <a:solidFill>
                  <a:schemeClr val="tx1"/>
                </a:solidFill>
                <a:latin typeface="Bahnschrift SemiBold" panose="020B0502040204020203" pitchFamily="34" charset="0"/>
              </a:rPr>
              <a:t>Companies</a:t>
            </a:r>
          </a:p>
          <a:p>
            <a:pPr marL="285750" indent="-285750">
              <a:buFont typeface="Arial" panose="020B0604020202020204" pitchFamily="34" charset="0"/>
              <a:buChar char="•"/>
            </a:pPr>
            <a:r>
              <a:rPr lang="en-US" sz="2000" dirty="0">
                <a:solidFill>
                  <a:schemeClr val="tx1"/>
                </a:solidFill>
                <a:latin typeface="Bahnschrift SemiBold" panose="020B0502040204020203" pitchFamily="34" charset="0"/>
              </a:rPr>
              <a:t>Burroughs Corporation</a:t>
            </a:r>
          </a:p>
          <a:p>
            <a:pPr marL="285750" indent="-285750">
              <a:buFont typeface="Arial" panose="020B0604020202020204" pitchFamily="34" charset="0"/>
              <a:buChar char="•"/>
            </a:pPr>
            <a:r>
              <a:rPr lang="en-US" sz="2000" dirty="0">
                <a:solidFill>
                  <a:schemeClr val="tx1"/>
                </a:solidFill>
                <a:latin typeface="Bahnschrift SemiBold" panose="020B0502040204020203" pitchFamily="34" charset="0"/>
              </a:rPr>
              <a:t>IBM</a:t>
            </a:r>
          </a:p>
          <a:p>
            <a:pPr marL="285750" indent="-285750">
              <a:buFont typeface="Arial" panose="020B0604020202020204" pitchFamily="34" charset="0"/>
              <a:buChar char="•"/>
            </a:pPr>
            <a:r>
              <a:rPr lang="en-US" sz="2000" dirty="0">
                <a:solidFill>
                  <a:schemeClr val="tx1"/>
                </a:solidFill>
                <a:latin typeface="Bahnschrift SemiBold" panose="020B0502040204020203" pitchFamily="34" charset="0"/>
              </a:rPr>
              <a:t>Minneapolis-Honeywell</a:t>
            </a:r>
          </a:p>
          <a:p>
            <a:pPr marL="285750" indent="-285750">
              <a:buFont typeface="Arial" panose="020B0604020202020204" pitchFamily="34" charset="0"/>
              <a:buChar char="•"/>
            </a:pPr>
            <a:r>
              <a:rPr lang="en-US" sz="2000" dirty="0">
                <a:solidFill>
                  <a:schemeClr val="tx1"/>
                </a:solidFill>
                <a:latin typeface="Bahnschrift SemiBold" panose="020B0502040204020203" pitchFamily="34" charset="0"/>
              </a:rPr>
              <a:t>RCA</a:t>
            </a:r>
          </a:p>
          <a:p>
            <a:pPr marL="285750" indent="-285750">
              <a:buFont typeface="Arial" panose="020B0604020202020204" pitchFamily="34" charset="0"/>
              <a:buChar char="•"/>
            </a:pPr>
            <a:r>
              <a:rPr lang="en-US" sz="2000" dirty="0">
                <a:solidFill>
                  <a:schemeClr val="tx1"/>
                </a:solidFill>
                <a:latin typeface="Bahnschrift SemiBold" panose="020B0502040204020203" pitchFamily="34" charset="0"/>
              </a:rPr>
              <a:t>Sperry Rand</a:t>
            </a:r>
          </a:p>
          <a:p>
            <a:pPr marL="285750" indent="-285750">
              <a:buFont typeface="Arial" panose="020B0604020202020204" pitchFamily="34" charset="0"/>
              <a:buChar char="•"/>
            </a:pPr>
            <a:r>
              <a:rPr lang="en-US" sz="2000" dirty="0">
                <a:solidFill>
                  <a:schemeClr val="tx1"/>
                </a:solidFill>
                <a:latin typeface="Bahnschrift SemiBold" panose="020B0502040204020203" pitchFamily="34" charset="0"/>
              </a:rPr>
              <a:t>Sylvania Electric Products</a:t>
            </a:r>
          </a:p>
          <a:p>
            <a:r>
              <a:rPr lang="en-US" sz="2000" dirty="0">
                <a:solidFill>
                  <a:schemeClr val="tx1"/>
                </a:solidFill>
                <a:latin typeface="Bahnschrift SemiBold" panose="020B0502040204020203" pitchFamily="34" charset="0"/>
              </a:rPr>
              <a:t>Government Agencies</a:t>
            </a:r>
          </a:p>
          <a:p>
            <a:pPr marL="285750" indent="-285750">
              <a:buFont typeface="Arial" panose="020B0604020202020204" pitchFamily="34" charset="0"/>
              <a:buChar char="•"/>
            </a:pPr>
            <a:r>
              <a:rPr lang="en-US" sz="2000" dirty="0">
                <a:solidFill>
                  <a:schemeClr val="tx1"/>
                </a:solidFill>
                <a:latin typeface="Bahnschrift SemiBold" panose="020B0502040204020203" pitchFamily="34" charset="0"/>
              </a:rPr>
              <a:t>US Air Force</a:t>
            </a:r>
          </a:p>
          <a:p>
            <a:pPr marL="285750" indent="-285750">
              <a:buFont typeface="Arial" panose="020B0604020202020204" pitchFamily="34" charset="0"/>
              <a:buChar char="•"/>
            </a:pPr>
            <a:r>
              <a:rPr lang="en-US" sz="2000" dirty="0">
                <a:solidFill>
                  <a:schemeClr val="tx1"/>
                </a:solidFill>
                <a:latin typeface="Bahnschrift SemiBold" panose="020B0502040204020203" pitchFamily="34" charset="0"/>
              </a:rPr>
              <a:t>The Navy’s David Taylor Model Basin</a:t>
            </a:r>
          </a:p>
          <a:p>
            <a:pPr marL="285750" indent="-285750">
              <a:buFont typeface="Arial" panose="020B0604020202020204" pitchFamily="34" charset="0"/>
              <a:buChar char="•"/>
            </a:pPr>
            <a:r>
              <a:rPr lang="en-US" sz="2000" dirty="0">
                <a:solidFill>
                  <a:schemeClr val="tx1"/>
                </a:solidFill>
                <a:latin typeface="Bahnschrift SemiBold" panose="020B0502040204020203" pitchFamily="34" charset="0"/>
              </a:rPr>
              <a:t>National Institute of Standards and Technology</a:t>
            </a:r>
          </a:p>
          <a:p>
            <a:pPr marL="285750" indent="-285750">
              <a:buFont typeface="Arial" panose="020B0604020202020204" pitchFamily="34" charset="0"/>
              <a:buChar char="•"/>
            </a:pPr>
            <a:endParaRPr lang="en-US" dirty="0"/>
          </a:p>
        </p:txBody>
      </p:sp>
      <p:sp>
        <p:nvSpPr>
          <p:cNvPr id="8" name="Slide Number Placeholder 7">
            <a:extLst>
              <a:ext uri="{FF2B5EF4-FFF2-40B4-BE49-F238E27FC236}">
                <a16:creationId xmlns:a16="http://schemas.microsoft.com/office/drawing/2014/main" id="{3F4E345B-4F6F-14A4-74C8-5E588DE951A7}"/>
              </a:ext>
            </a:extLst>
          </p:cNvPr>
          <p:cNvSpPr>
            <a:spLocks noGrp="1"/>
          </p:cNvSpPr>
          <p:nvPr>
            <p:ph type="sldNum" sz="quarter" idx="4"/>
          </p:nvPr>
        </p:nvSpPr>
        <p:spPr/>
        <p:txBody>
          <a:bodyPr/>
          <a:lstStyle/>
          <a:p>
            <a:fld id="{D156BFF5-A11A-234E-A308-E7366A28581C}" type="slidenum">
              <a:rPr lang="en-US" smtClean="0"/>
              <a:pPr/>
              <a:t>4</a:t>
            </a:fld>
            <a:endParaRPr lang="en-US" dirty="0"/>
          </a:p>
        </p:txBody>
      </p:sp>
    </p:spTree>
    <p:extLst>
      <p:ext uri="{BB962C8B-B14F-4D97-AF65-F5344CB8AC3E}">
        <p14:creationId xmlns:p14="http://schemas.microsoft.com/office/powerpoint/2010/main" val="2812052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ECA1A0-8640-CE44-B2A9-91248742962B}"/>
              </a:ext>
            </a:extLst>
          </p:cNvPr>
          <p:cNvSpPr>
            <a:spLocks noGrp="1"/>
          </p:cNvSpPr>
          <p:nvPr>
            <p:ph type="title"/>
          </p:nvPr>
        </p:nvSpPr>
        <p:spPr>
          <a:xfrm>
            <a:off x="3537118" y="428844"/>
            <a:ext cx="8177554" cy="1014979"/>
          </a:xfrm>
        </p:spPr>
        <p:txBody>
          <a:bodyPr>
            <a:normAutofit/>
          </a:bodyPr>
          <a:lstStyle/>
          <a:p>
            <a:r>
              <a:rPr lang="en-US" dirty="0"/>
              <a:t>History</a:t>
            </a:r>
          </a:p>
        </p:txBody>
      </p:sp>
      <p:pic>
        <p:nvPicPr>
          <p:cNvPr id="10" name="Picture Placeholder 9" descr="Televisions">
            <a:extLst>
              <a:ext uri="{FF2B5EF4-FFF2-40B4-BE49-F238E27FC236}">
                <a16:creationId xmlns:a16="http://schemas.microsoft.com/office/drawing/2014/main" id="{96A6405E-A080-4F40-B90C-E66DB303BEA1}"/>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a:xfrm>
            <a:off x="0" y="0"/>
            <a:ext cx="3044201" cy="6858000"/>
          </a:xfrm>
        </p:spPr>
      </p:pic>
      <p:sp>
        <p:nvSpPr>
          <p:cNvPr id="5" name="Content Placeholder 4">
            <a:extLst>
              <a:ext uri="{FF2B5EF4-FFF2-40B4-BE49-F238E27FC236}">
                <a16:creationId xmlns:a16="http://schemas.microsoft.com/office/drawing/2014/main" id="{083C40AD-08FA-F84D-9A08-6F760F219793}"/>
              </a:ext>
            </a:extLst>
          </p:cNvPr>
          <p:cNvSpPr>
            <a:spLocks noGrp="1"/>
          </p:cNvSpPr>
          <p:nvPr>
            <p:ph idx="1"/>
          </p:nvPr>
        </p:nvSpPr>
        <p:spPr>
          <a:xfrm>
            <a:off x="3537181" y="2395728"/>
            <a:ext cx="3721653" cy="3694176"/>
          </a:xfrm>
        </p:spPr>
        <p:txBody>
          <a:bodyPr>
            <a:normAutofit fontScale="92500" lnSpcReduction="10000"/>
          </a:bodyPr>
          <a:lstStyle/>
          <a:p>
            <a:pPr rtl="0">
              <a:spcBef>
                <a:spcPts val="0"/>
              </a:spcBef>
              <a:spcAft>
                <a:spcPts val="0"/>
              </a:spcAft>
            </a:pPr>
            <a:r>
              <a:rPr lang="en-US" sz="2000" b="0" i="0" u="none" strike="noStrike" dirty="0">
                <a:solidFill>
                  <a:srgbClr val="202122"/>
                </a:solidFill>
                <a:effectLst/>
                <a:latin typeface="Bahnschrift SemiBold" panose="020B0502040204020203" pitchFamily="34" charset="0"/>
              </a:rPr>
              <a:t>Eventually a sub-committee was formed to analyze existing languages and was made up of six individuals:</a:t>
            </a:r>
          </a:p>
          <a:p>
            <a:pPr marL="285750" indent="-285750" rtl="0">
              <a:spcBef>
                <a:spcPts val="0"/>
              </a:spcBef>
              <a:spcAft>
                <a:spcPts val="0"/>
              </a:spcAft>
              <a:buFont typeface="Arial" panose="020B0604020202020204" pitchFamily="34" charset="0"/>
              <a:buChar char="•"/>
            </a:pPr>
            <a:r>
              <a:rPr lang="en-US" sz="2000" b="0" dirty="0">
                <a:solidFill>
                  <a:srgbClr val="202122"/>
                </a:solidFill>
                <a:latin typeface="Bahnschrift SemiBold" panose="020B0502040204020203" pitchFamily="34" charset="0"/>
              </a:rPr>
              <a:t>William Selden &amp; Gertrude Tierney – IBM</a:t>
            </a:r>
          </a:p>
          <a:p>
            <a:pPr marL="285750" indent="-285750" rtl="0">
              <a:spcBef>
                <a:spcPts val="0"/>
              </a:spcBef>
              <a:spcAft>
                <a:spcPts val="0"/>
              </a:spcAft>
              <a:buFont typeface="Arial" panose="020B0604020202020204" pitchFamily="34" charset="0"/>
              <a:buChar char="•"/>
            </a:pPr>
            <a:r>
              <a:rPr lang="en-US" sz="2000" b="0" dirty="0">
                <a:solidFill>
                  <a:srgbClr val="202122"/>
                </a:solidFill>
                <a:effectLst/>
                <a:latin typeface="Bahnschrift SemiBold" panose="020B0502040204020203" pitchFamily="34" charset="0"/>
              </a:rPr>
              <a:t>Howard Bromberg &amp; Howard Discount – RCA</a:t>
            </a:r>
          </a:p>
          <a:p>
            <a:pPr marL="285750" indent="-285750" rtl="0">
              <a:spcBef>
                <a:spcPts val="0"/>
              </a:spcBef>
              <a:spcAft>
                <a:spcPts val="0"/>
              </a:spcAft>
              <a:buFont typeface="Arial" panose="020B0604020202020204" pitchFamily="34" charset="0"/>
              <a:buChar char="•"/>
            </a:pPr>
            <a:r>
              <a:rPr lang="en-US" sz="2000" b="0" dirty="0">
                <a:solidFill>
                  <a:srgbClr val="202122"/>
                </a:solidFill>
                <a:latin typeface="Bahnschrift SemiBold" panose="020B0502040204020203" pitchFamily="34" charset="0"/>
              </a:rPr>
              <a:t>Vernon Reeves &amp; Jean E. </a:t>
            </a:r>
            <a:r>
              <a:rPr lang="en-US" sz="2000" b="0" dirty="0" err="1">
                <a:solidFill>
                  <a:srgbClr val="202122"/>
                </a:solidFill>
                <a:latin typeface="Bahnschrift SemiBold" panose="020B0502040204020203" pitchFamily="34" charset="0"/>
              </a:rPr>
              <a:t>Sammet</a:t>
            </a:r>
            <a:r>
              <a:rPr lang="en-US" sz="2000" b="0" dirty="0">
                <a:solidFill>
                  <a:srgbClr val="202122"/>
                </a:solidFill>
                <a:latin typeface="Bahnschrift SemiBold" panose="020B0502040204020203" pitchFamily="34" charset="0"/>
              </a:rPr>
              <a:t> – Sylvania Electric Products</a:t>
            </a:r>
            <a:endParaRPr lang="en-US" sz="2000" b="0" dirty="0">
              <a:effectLst/>
              <a:latin typeface="Bahnschrift SemiBold" panose="020B0502040204020203" pitchFamily="34" charset="0"/>
            </a:endParaRPr>
          </a:p>
          <a:p>
            <a:pPr marL="457200" rtl="0">
              <a:spcBef>
                <a:spcPts val="0"/>
              </a:spcBef>
              <a:spcAft>
                <a:spcPts val="0"/>
              </a:spcAft>
            </a:pPr>
            <a:endParaRPr lang="en-US" b="0" dirty="0"/>
          </a:p>
          <a:p>
            <a:br>
              <a:rPr lang="en-US" dirty="0"/>
            </a:br>
            <a:endParaRPr lang="en-US" dirty="0"/>
          </a:p>
        </p:txBody>
      </p:sp>
      <p:sp>
        <p:nvSpPr>
          <p:cNvPr id="6" name="Content Placeholder 5">
            <a:extLst>
              <a:ext uri="{FF2B5EF4-FFF2-40B4-BE49-F238E27FC236}">
                <a16:creationId xmlns:a16="http://schemas.microsoft.com/office/drawing/2014/main" id="{01957253-1443-8847-8780-3CAD56B2CD83}"/>
              </a:ext>
            </a:extLst>
          </p:cNvPr>
          <p:cNvSpPr>
            <a:spLocks noGrp="1"/>
          </p:cNvSpPr>
          <p:nvPr>
            <p:ph idx="15"/>
          </p:nvPr>
        </p:nvSpPr>
        <p:spPr>
          <a:xfrm>
            <a:off x="7946723" y="2202932"/>
            <a:ext cx="3767949" cy="4226224"/>
          </a:xfrm>
        </p:spPr>
        <p:txBody>
          <a:bodyPr>
            <a:noAutofit/>
          </a:bodyPr>
          <a:lstStyle/>
          <a:p>
            <a:r>
              <a:rPr lang="en-US" sz="2000" dirty="0">
                <a:solidFill>
                  <a:schemeClr val="tx1"/>
                </a:solidFill>
                <a:latin typeface="Bahnschrift SemiBold" panose="020B0502040204020203" pitchFamily="34" charset="0"/>
              </a:rPr>
              <a:t>The sub-committee did most of the work creating the specification, leaving the short-range committee to review and modify their work before producing the finished specification</a:t>
            </a:r>
          </a:p>
          <a:p>
            <a:r>
              <a:rPr lang="en-US" sz="2000" b="0" i="0" u="none" strike="noStrike" dirty="0">
                <a:solidFill>
                  <a:schemeClr val="tx1"/>
                </a:solidFill>
                <a:effectLst/>
                <a:latin typeface="Bahnschrift SemiBold" panose="020B0502040204020203" pitchFamily="34" charset="0"/>
              </a:rPr>
              <a:t>The specifications were approved by the executive committee on January 8, 1960, and sent to the government printing office, which printed them as </a:t>
            </a:r>
            <a:r>
              <a:rPr lang="en-US" sz="2000" b="0" u="none" strike="noStrike" dirty="0">
                <a:solidFill>
                  <a:schemeClr val="tx1"/>
                </a:solidFill>
                <a:effectLst/>
                <a:latin typeface="Bahnschrift SemiBold" panose="020B0502040204020203" pitchFamily="34" charset="0"/>
              </a:rPr>
              <a:t>COBOL 60.</a:t>
            </a:r>
            <a:endParaRPr lang="en-US" sz="2000" dirty="0">
              <a:solidFill>
                <a:schemeClr val="tx1"/>
              </a:solidFill>
              <a:latin typeface="Bahnschrift SemiBold" panose="020B0502040204020203" pitchFamily="34" charset="0"/>
            </a:endParaRPr>
          </a:p>
        </p:txBody>
      </p:sp>
      <p:sp>
        <p:nvSpPr>
          <p:cNvPr id="7" name="Slide Number Placeholder 6">
            <a:extLst>
              <a:ext uri="{FF2B5EF4-FFF2-40B4-BE49-F238E27FC236}">
                <a16:creationId xmlns:a16="http://schemas.microsoft.com/office/drawing/2014/main" id="{BF272C60-2A2E-E649-B182-071842931CDD}"/>
              </a:ext>
            </a:extLst>
          </p:cNvPr>
          <p:cNvSpPr>
            <a:spLocks noGrp="1"/>
          </p:cNvSpPr>
          <p:nvPr>
            <p:ph type="sldNum" sz="quarter" idx="4"/>
          </p:nvPr>
        </p:nvSpPr>
        <p:spPr>
          <a:xfrm>
            <a:off x="492917" y="6356350"/>
            <a:ext cx="1104900" cy="365125"/>
          </a:xfrm>
        </p:spPr>
        <p:txBody>
          <a:bodyPr lIns="91440"/>
          <a:lstStyle/>
          <a:p>
            <a:fld id="{D156BFF5-A11A-234E-A308-E7366A28581C}" type="slidenum">
              <a:rPr lang="en-US" smtClean="0"/>
              <a:pPr/>
              <a:t>5</a:t>
            </a:fld>
            <a:endParaRPr lang="en-US" dirty="0"/>
          </a:p>
        </p:txBody>
      </p:sp>
    </p:spTree>
    <p:extLst>
      <p:ext uri="{BB962C8B-B14F-4D97-AF65-F5344CB8AC3E}">
        <p14:creationId xmlns:p14="http://schemas.microsoft.com/office/powerpoint/2010/main" val="2225322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ntique cash register">
            <a:extLst>
              <a:ext uri="{FF2B5EF4-FFF2-40B4-BE49-F238E27FC236}">
                <a16:creationId xmlns:a16="http://schemas.microsoft.com/office/drawing/2014/main" id="{28B0EDFE-FE79-E543-B38F-4EB383E16B8C}"/>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l="199" r="199"/>
          <a:stretch/>
        </p:blipFill>
        <p:spPr>
          <a:xfrm>
            <a:off x="0" y="0"/>
            <a:ext cx="6096000" cy="6857999"/>
          </a:xfrm>
          <a:ln>
            <a:noFill/>
          </a:ln>
        </p:spPr>
      </p:pic>
      <p:sp>
        <p:nvSpPr>
          <p:cNvPr id="3" name="Title 2">
            <a:extLst>
              <a:ext uri="{FF2B5EF4-FFF2-40B4-BE49-F238E27FC236}">
                <a16:creationId xmlns:a16="http://schemas.microsoft.com/office/drawing/2014/main" id="{599128C3-FFB2-3844-B77A-18B6ABDB5029}"/>
              </a:ext>
            </a:extLst>
          </p:cNvPr>
          <p:cNvSpPr>
            <a:spLocks noGrp="1"/>
          </p:cNvSpPr>
          <p:nvPr>
            <p:ph type="title"/>
          </p:nvPr>
        </p:nvSpPr>
        <p:spPr>
          <a:xfrm>
            <a:off x="6588917" y="166582"/>
            <a:ext cx="5125755" cy="1130788"/>
          </a:xfrm>
        </p:spPr>
        <p:txBody>
          <a:bodyPr>
            <a:noAutofit/>
          </a:bodyPr>
          <a:lstStyle/>
          <a:p>
            <a:r>
              <a:rPr lang="en-US" dirty="0"/>
              <a:t>History</a:t>
            </a:r>
          </a:p>
        </p:txBody>
      </p:sp>
      <p:sp>
        <p:nvSpPr>
          <p:cNvPr id="4" name="Content Placeholder 3">
            <a:extLst>
              <a:ext uri="{FF2B5EF4-FFF2-40B4-BE49-F238E27FC236}">
                <a16:creationId xmlns:a16="http://schemas.microsoft.com/office/drawing/2014/main" id="{592B7478-81CB-9B4B-802E-0ABCC198DB32}"/>
              </a:ext>
            </a:extLst>
          </p:cNvPr>
          <p:cNvSpPr>
            <a:spLocks noGrp="1"/>
          </p:cNvSpPr>
          <p:nvPr>
            <p:ph type="body" idx="1"/>
          </p:nvPr>
        </p:nvSpPr>
        <p:spPr>
          <a:xfrm>
            <a:off x="6588916" y="971924"/>
            <a:ext cx="5496588" cy="5854244"/>
          </a:xfrm>
        </p:spPr>
        <p:txBody>
          <a:bodyPr>
            <a:normAutofit fontScale="25000" lnSpcReduction="20000"/>
          </a:bodyPr>
          <a:lstStyle/>
          <a:p>
            <a:pPr marL="685800" indent="-685800" rtl="0">
              <a:spcBef>
                <a:spcPts val="500"/>
              </a:spcBef>
              <a:spcAft>
                <a:spcPts val="0"/>
              </a:spcAft>
              <a:buFont typeface="Arial" panose="020B0604020202020204" pitchFamily="34" charset="0"/>
              <a:buChar char="•"/>
            </a:pPr>
            <a:r>
              <a:rPr lang="en-US" sz="6400" b="0" i="0" u="none" strike="noStrike" dirty="0">
                <a:solidFill>
                  <a:schemeClr val="bg1">
                    <a:lumMod val="75000"/>
                  </a:schemeClr>
                </a:solidFill>
                <a:effectLst/>
                <a:latin typeface="Bahnschrift SemiBold" panose="020B0502040204020203" pitchFamily="34" charset="0"/>
              </a:rPr>
              <a:t>The CODASYL Executive Committee later created the COBOL Maintenance Committee to answer questions from users and vendors and to improve and expand the specifications.</a:t>
            </a:r>
            <a:endParaRPr lang="en-US" sz="6400" b="0" dirty="0">
              <a:solidFill>
                <a:schemeClr val="bg1">
                  <a:lumMod val="75000"/>
                </a:schemeClr>
              </a:solidFill>
              <a:effectLst/>
              <a:latin typeface="Bahnschrift SemiBold" panose="020B0502040204020203" pitchFamily="34" charset="0"/>
            </a:endParaRPr>
          </a:p>
          <a:p>
            <a:pPr marL="685800" indent="-685800" rtl="0">
              <a:spcBef>
                <a:spcPts val="0"/>
              </a:spcBef>
              <a:spcAft>
                <a:spcPts val="0"/>
              </a:spcAft>
              <a:buFont typeface="Arial" panose="020B0604020202020204" pitchFamily="34" charset="0"/>
              <a:buChar char="•"/>
            </a:pPr>
            <a:r>
              <a:rPr lang="en-US" sz="6400" b="0" i="0" u="none" strike="noStrike" dirty="0">
                <a:solidFill>
                  <a:schemeClr val="bg1">
                    <a:lumMod val="75000"/>
                  </a:schemeClr>
                </a:solidFill>
                <a:effectLst/>
                <a:latin typeface="Bahnschrift SemiBold" panose="020B0502040204020203" pitchFamily="34" charset="0"/>
              </a:rPr>
              <a:t>During 1960, the list of manufacturers planning to build COBOL compilers grew. By September, five more manufacturers had joined CODASYL </a:t>
            </a:r>
          </a:p>
          <a:p>
            <a:pPr marL="685800" indent="-685800" rtl="0">
              <a:spcBef>
                <a:spcPts val="0"/>
              </a:spcBef>
              <a:spcAft>
                <a:spcPts val="0"/>
              </a:spcAft>
              <a:buFont typeface="Arial" panose="020B0604020202020204" pitchFamily="34" charset="0"/>
              <a:buChar char="•"/>
            </a:pPr>
            <a:endParaRPr lang="en-US" sz="6400" dirty="0">
              <a:solidFill>
                <a:schemeClr val="bg1">
                  <a:lumMod val="75000"/>
                </a:schemeClr>
              </a:solidFill>
              <a:latin typeface="Bahnschrift SemiBold" panose="020B0502040204020203" pitchFamily="34" charset="0"/>
            </a:endParaRPr>
          </a:p>
          <a:p>
            <a:pPr marL="685800" indent="-685800" rtl="0">
              <a:spcBef>
                <a:spcPts val="0"/>
              </a:spcBef>
              <a:spcAft>
                <a:spcPts val="0"/>
              </a:spcAft>
              <a:buFont typeface="Arial" panose="020B0604020202020204" pitchFamily="34" charset="0"/>
              <a:buChar char="•"/>
            </a:pPr>
            <a:r>
              <a:rPr lang="en-US" sz="6400" b="0" i="0" u="none" strike="noStrike" dirty="0">
                <a:solidFill>
                  <a:schemeClr val="bg1">
                    <a:lumMod val="75000"/>
                  </a:schemeClr>
                </a:solidFill>
                <a:effectLst/>
                <a:latin typeface="Bahnschrift SemiBold" panose="020B0502040204020203" pitchFamily="34" charset="0"/>
              </a:rPr>
              <a:t>all represented manufacturers had announced COBOL compilers. GE and IBM planned to integrate COBOL into their own languages, GECOM and COMTRAN, respectively. In contrast, </a:t>
            </a:r>
            <a:r>
              <a:rPr lang="en-US" sz="6400" b="0" i="0" u="none" strike="noStrike" dirty="0">
                <a:solidFill>
                  <a:schemeClr val="bg1">
                    <a:lumMod val="75000"/>
                  </a:schemeClr>
                </a:solidFill>
                <a:effectLst/>
                <a:latin typeface="Bahnschrift SemiBold" panose="020B0502040204020203" pitchFamily="34" charset="0"/>
                <a:hlinkClick r:id="rId4">
                  <a:extLst>
                    <a:ext uri="{A12FA001-AC4F-418D-AE19-62706E023703}">
                      <ahyp:hlinkClr xmlns:ahyp="http://schemas.microsoft.com/office/drawing/2018/hyperlinkcolor" val="tx"/>
                    </a:ext>
                  </a:extLst>
                </a:hlinkClick>
              </a:rPr>
              <a:t>International Computers and Tabulators</a:t>
            </a:r>
            <a:r>
              <a:rPr lang="en-US" sz="6400" b="0" i="0" u="none" strike="noStrike" dirty="0">
                <a:solidFill>
                  <a:schemeClr val="bg1">
                    <a:lumMod val="75000"/>
                  </a:schemeClr>
                </a:solidFill>
                <a:effectLst/>
                <a:latin typeface="Bahnschrift SemiBold" panose="020B0502040204020203" pitchFamily="34" charset="0"/>
              </a:rPr>
              <a:t> planned to replace their language, CODEL, with COBOL</a:t>
            </a:r>
          </a:p>
          <a:p>
            <a:pPr marL="685800" indent="-685800" rtl="0">
              <a:spcBef>
                <a:spcPts val="0"/>
              </a:spcBef>
              <a:spcAft>
                <a:spcPts val="0"/>
              </a:spcAft>
              <a:buFont typeface="Arial" panose="020B0604020202020204" pitchFamily="34" charset="0"/>
              <a:buChar char="•"/>
            </a:pPr>
            <a:endParaRPr lang="en-US" sz="6400" b="0" dirty="0">
              <a:solidFill>
                <a:schemeClr val="bg1">
                  <a:lumMod val="75000"/>
                </a:schemeClr>
              </a:solidFill>
              <a:effectLst/>
              <a:latin typeface="Bahnschrift SemiBold" panose="020B0502040204020203" pitchFamily="34" charset="0"/>
            </a:endParaRPr>
          </a:p>
          <a:p>
            <a:pPr marL="685800" indent="-685800" rtl="0">
              <a:spcBef>
                <a:spcPts val="0"/>
              </a:spcBef>
              <a:spcAft>
                <a:spcPts val="0"/>
              </a:spcAft>
              <a:buFont typeface="Arial" panose="020B0604020202020204" pitchFamily="34" charset="0"/>
              <a:buChar char="•"/>
            </a:pPr>
            <a:r>
              <a:rPr lang="en-US" sz="6400" b="0" i="0" u="none" strike="noStrike" dirty="0">
                <a:solidFill>
                  <a:schemeClr val="bg1">
                    <a:lumMod val="75000"/>
                  </a:schemeClr>
                </a:solidFill>
                <a:effectLst/>
                <a:latin typeface="Bahnschrift SemiBold" panose="020B0502040204020203" pitchFamily="34" charset="0"/>
              </a:rPr>
              <a:t>COBOL is an industry language and is not the property of any company or group of companies, or of any organization or group of organizations.</a:t>
            </a:r>
            <a:endParaRPr lang="en-US" sz="6400" b="0" dirty="0">
              <a:solidFill>
                <a:schemeClr val="bg1">
                  <a:lumMod val="75000"/>
                </a:schemeClr>
              </a:solidFill>
              <a:effectLst/>
              <a:latin typeface="Bahnschrift SemiBold" panose="020B0502040204020203" pitchFamily="34" charset="0"/>
            </a:endParaRPr>
          </a:p>
          <a:p>
            <a:br>
              <a:rPr lang="en-US" dirty="0"/>
            </a:br>
            <a:endParaRPr lang="en-US" dirty="0"/>
          </a:p>
        </p:txBody>
      </p:sp>
      <p:sp>
        <p:nvSpPr>
          <p:cNvPr id="13" name="Slide Number Placeholder 12">
            <a:extLst>
              <a:ext uri="{FF2B5EF4-FFF2-40B4-BE49-F238E27FC236}">
                <a16:creationId xmlns:a16="http://schemas.microsoft.com/office/drawing/2014/main" id="{40F4DEE4-501F-434B-8D86-9054D0E93986}"/>
              </a:ext>
            </a:extLst>
          </p:cNvPr>
          <p:cNvSpPr>
            <a:spLocks noGrp="1"/>
          </p:cNvSpPr>
          <p:nvPr>
            <p:ph type="sldNum" sz="quarter" idx="4"/>
          </p:nvPr>
        </p:nvSpPr>
        <p:spPr>
          <a:xfrm>
            <a:off x="492917" y="6356350"/>
            <a:ext cx="1104900" cy="365125"/>
          </a:xfrm>
        </p:spPr>
        <p:txBody>
          <a:bodyPr lIns="91440"/>
          <a:lstStyle/>
          <a:p>
            <a:fld id="{D156BFF5-A11A-234E-A308-E7366A28581C}" type="slidenum">
              <a:rPr lang="en-US" smtClean="0"/>
              <a:pPr/>
              <a:t>6</a:t>
            </a:fld>
            <a:endParaRPr lang="en-US" dirty="0"/>
          </a:p>
        </p:txBody>
      </p:sp>
    </p:spTree>
    <p:extLst>
      <p:ext uri="{BB962C8B-B14F-4D97-AF65-F5344CB8AC3E}">
        <p14:creationId xmlns:p14="http://schemas.microsoft.com/office/powerpoint/2010/main" val="3502699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F7389-68B0-32F8-3470-CCB3E427FD28}"/>
              </a:ext>
            </a:extLst>
          </p:cNvPr>
          <p:cNvSpPr>
            <a:spLocks noGrp="1"/>
          </p:cNvSpPr>
          <p:nvPr>
            <p:ph type="title"/>
          </p:nvPr>
        </p:nvSpPr>
        <p:spPr/>
        <p:txBody>
          <a:bodyPr/>
          <a:lstStyle/>
          <a:p>
            <a:r>
              <a:rPr lang="en-US" dirty="0"/>
              <a:t>Program Structure</a:t>
            </a:r>
          </a:p>
        </p:txBody>
      </p:sp>
      <p:sp>
        <p:nvSpPr>
          <p:cNvPr id="3" name="Picture Placeholder 2">
            <a:extLst>
              <a:ext uri="{FF2B5EF4-FFF2-40B4-BE49-F238E27FC236}">
                <a16:creationId xmlns:a16="http://schemas.microsoft.com/office/drawing/2014/main" id="{C98CD4F0-ADEA-BFC1-28E5-1249D0B5E9ED}"/>
              </a:ext>
            </a:extLst>
          </p:cNvPr>
          <p:cNvSpPr>
            <a:spLocks noGrp="1"/>
          </p:cNvSpPr>
          <p:nvPr>
            <p:ph type="pic" sz="quarter" idx="10"/>
          </p:nvPr>
        </p:nvSpPr>
        <p:spPr>
          <a:xfrm>
            <a:off x="291946" y="380082"/>
            <a:ext cx="11900053" cy="4798044"/>
          </a:xfrm>
        </p:spPr>
        <p:txBody>
          <a:bodyPr>
            <a:normAutofit lnSpcReduction="10000"/>
          </a:bodyPr>
          <a:lstStyle/>
          <a:p>
            <a:pPr algn="l">
              <a:buFont typeface="Arial" panose="020B0604020202020204" pitchFamily="34" charset="0"/>
              <a:buChar char="•"/>
            </a:pPr>
            <a:r>
              <a:rPr lang="en-US" b="1" i="0" dirty="0">
                <a:solidFill>
                  <a:srgbClr val="000000"/>
                </a:solidFill>
                <a:effectLst/>
                <a:latin typeface="Bahnschrift SemiBold" panose="020B0502040204020203" pitchFamily="34" charset="0"/>
              </a:rPr>
              <a:t>Sections</a:t>
            </a:r>
            <a:r>
              <a:rPr lang="en-US" b="0" i="0" dirty="0">
                <a:solidFill>
                  <a:srgbClr val="000000"/>
                </a:solidFill>
                <a:effectLst/>
                <a:latin typeface="Bahnschrift SemiBold" panose="020B0502040204020203" pitchFamily="34" charset="0"/>
              </a:rPr>
              <a:t> are the logical subdivision of program logic. A section is a collection of paragraphs.</a:t>
            </a:r>
          </a:p>
          <a:p>
            <a:pPr algn="l">
              <a:buFont typeface="Arial" panose="020B0604020202020204" pitchFamily="34" charset="0"/>
              <a:buChar char="•"/>
            </a:pPr>
            <a:r>
              <a:rPr lang="en-US" b="1" i="0" dirty="0">
                <a:solidFill>
                  <a:srgbClr val="000000"/>
                </a:solidFill>
                <a:effectLst/>
                <a:latin typeface="Bahnschrift SemiBold" panose="020B0502040204020203" pitchFamily="34" charset="0"/>
              </a:rPr>
              <a:t>Paragraphs</a:t>
            </a:r>
            <a:r>
              <a:rPr lang="en-US" b="0" i="0" dirty="0">
                <a:solidFill>
                  <a:srgbClr val="000000"/>
                </a:solidFill>
                <a:effectLst/>
                <a:latin typeface="Bahnschrift SemiBold" panose="020B0502040204020203" pitchFamily="34" charset="0"/>
              </a:rPr>
              <a:t> are the subdivision of a section or division. It is either a user-defined or a predefined name followed by a period, and consists of zero or more sentences/entries.</a:t>
            </a:r>
          </a:p>
          <a:p>
            <a:pPr algn="l">
              <a:buFont typeface="Arial" panose="020B0604020202020204" pitchFamily="34" charset="0"/>
              <a:buChar char="•"/>
            </a:pPr>
            <a:r>
              <a:rPr lang="en-US" b="1" i="0" dirty="0">
                <a:solidFill>
                  <a:srgbClr val="000000"/>
                </a:solidFill>
                <a:effectLst/>
                <a:latin typeface="Bahnschrift SemiBold" panose="020B0502040204020203" pitchFamily="34" charset="0"/>
              </a:rPr>
              <a:t>Sentences</a:t>
            </a:r>
            <a:r>
              <a:rPr lang="en-US" b="0" i="0" dirty="0">
                <a:solidFill>
                  <a:srgbClr val="000000"/>
                </a:solidFill>
                <a:effectLst/>
                <a:latin typeface="Bahnschrift SemiBold" panose="020B0502040204020203" pitchFamily="34" charset="0"/>
              </a:rPr>
              <a:t> are the combination of one or more statements. Sentences appear only in the Procedure division. A sentence must end with a period.</a:t>
            </a:r>
          </a:p>
          <a:p>
            <a:pPr algn="l">
              <a:buFont typeface="Arial" panose="020B0604020202020204" pitchFamily="34" charset="0"/>
              <a:buChar char="•"/>
            </a:pPr>
            <a:r>
              <a:rPr lang="en-US" b="1" i="0" dirty="0">
                <a:solidFill>
                  <a:srgbClr val="000000"/>
                </a:solidFill>
                <a:effectLst/>
                <a:latin typeface="Bahnschrift SemiBold" panose="020B0502040204020203" pitchFamily="34" charset="0"/>
              </a:rPr>
              <a:t>Statements</a:t>
            </a:r>
            <a:r>
              <a:rPr lang="en-US" b="0" i="0" dirty="0">
                <a:solidFill>
                  <a:srgbClr val="000000"/>
                </a:solidFill>
                <a:effectLst/>
                <a:latin typeface="Bahnschrift SemiBold" panose="020B0502040204020203" pitchFamily="34" charset="0"/>
              </a:rPr>
              <a:t> are meaningful COBOL statements that perform some processing.</a:t>
            </a:r>
          </a:p>
          <a:p>
            <a:pPr algn="l">
              <a:buFont typeface="Arial" panose="020B0604020202020204" pitchFamily="34" charset="0"/>
              <a:buChar char="•"/>
            </a:pPr>
            <a:r>
              <a:rPr lang="en-US" b="1" i="0" dirty="0">
                <a:solidFill>
                  <a:srgbClr val="000000"/>
                </a:solidFill>
                <a:effectLst/>
                <a:latin typeface="Bahnschrift SemiBold" panose="020B0502040204020203" pitchFamily="34" charset="0"/>
              </a:rPr>
              <a:t>Characters</a:t>
            </a:r>
            <a:r>
              <a:rPr lang="en-US" b="0" i="0" dirty="0">
                <a:solidFill>
                  <a:srgbClr val="000000"/>
                </a:solidFill>
                <a:effectLst/>
                <a:latin typeface="Bahnschrift SemiBold" panose="020B0502040204020203" pitchFamily="34" charset="0"/>
              </a:rPr>
              <a:t> are the lowest in the hierarchy and cannot be divisible.</a:t>
            </a:r>
          </a:p>
          <a:p>
            <a:pPr marL="0" indent="0">
              <a:buNone/>
            </a:pPr>
            <a:endParaRPr lang="en-US" dirty="0"/>
          </a:p>
        </p:txBody>
      </p:sp>
    </p:spTree>
    <p:extLst>
      <p:ext uri="{BB962C8B-B14F-4D97-AF65-F5344CB8AC3E}">
        <p14:creationId xmlns:p14="http://schemas.microsoft.com/office/powerpoint/2010/main" val="2033095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9EB540A-DD81-D2F8-26EF-25AC4654BB49}"/>
              </a:ext>
            </a:extLst>
          </p:cNvPr>
          <p:cNvSpPr>
            <a:spLocks noGrp="1"/>
          </p:cNvSpPr>
          <p:nvPr>
            <p:ph type="sldNum" sz="quarter" idx="24"/>
          </p:nvPr>
        </p:nvSpPr>
        <p:spPr/>
        <p:txBody>
          <a:bodyPr/>
          <a:lstStyle/>
          <a:p>
            <a:fld id="{D156BFF5-A11A-234E-A308-E7366A28581C}" type="slidenum">
              <a:rPr lang="en-US" smtClean="0"/>
              <a:pPr/>
              <a:t>8</a:t>
            </a:fld>
            <a:endParaRPr lang="en-US" dirty="0"/>
          </a:p>
        </p:txBody>
      </p:sp>
      <p:sp>
        <p:nvSpPr>
          <p:cNvPr id="6" name="Title 5">
            <a:extLst>
              <a:ext uri="{FF2B5EF4-FFF2-40B4-BE49-F238E27FC236}">
                <a16:creationId xmlns:a16="http://schemas.microsoft.com/office/drawing/2014/main" id="{97D08435-2AC1-FBD5-9F88-78C7400B4223}"/>
              </a:ext>
            </a:extLst>
          </p:cNvPr>
          <p:cNvSpPr>
            <a:spLocks noGrp="1"/>
          </p:cNvSpPr>
          <p:nvPr>
            <p:ph type="title"/>
          </p:nvPr>
        </p:nvSpPr>
        <p:spPr/>
        <p:txBody>
          <a:bodyPr/>
          <a:lstStyle/>
          <a:p>
            <a:r>
              <a:rPr lang="en-US" dirty="0"/>
              <a:t>COBOL Demonstration</a:t>
            </a:r>
          </a:p>
        </p:txBody>
      </p:sp>
      <p:sp>
        <p:nvSpPr>
          <p:cNvPr id="7" name="Text Placeholder 6">
            <a:extLst>
              <a:ext uri="{FF2B5EF4-FFF2-40B4-BE49-F238E27FC236}">
                <a16:creationId xmlns:a16="http://schemas.microsoft.com/office/drawing/2014/main" id="{99DDC89F-A9D2-F795-27DA-529F5C3DF4E9}"/>
              </a:ext>
            </a:extLst>
          </p:cNvPr>
          <p:cNvSpPr>
            <a:spLocks noGrp="1"/>
          </p:cNvSpPr>
          <p:nvPr>
            <p:ph type="body" sz="quarter" idx="14"/>
          </p:nvPr>
        </p:nvSpPr>
        <p:spPr>
          <a:xfrm>
            <a:off x="492917" y="1916295"/>
            <a:ext cx="11221755" cy="1687516"/>
          </a:xfrm>
        </p:spPr>
        <p:txBody>
          <a:bodyPr>
            <a:normAutofit/>
          </a:bodyPr>
          <a:lstStyle/>
          <a:p>
            <a:r>
              <a:rPr lang="en-US" dirty="0">
                <a:hlinkClick r:id="rId2"/>
              </a:rPr>
              <a:t>https://www.tutorialspoint.com/compile_cobol_online.php</a:t>
            </a:r>
            <a:endParaRPr lang="en-US" dirty="0"/>
          </a:p>
          <a:p>
            <a:r>
              <a:rPr lang="en-US" dirty="0">
                <a:hlinkClick r:id="rId3"/>
              </a:rPr>
              <a:t>https://www.jdoodle.com/execute-cobol-online/</a:t>
            </a:r>
            <a:endParaRPr lang="en-US" dirty="0"/>
          </a:p>
          <a:p>
            <a:r>
              <a:rPr lang="en-US" dirty="0"/>
              <a:t> </a:t>
            </a:r>
          </a:p>
        </p:txBody>
      </p:sp>
    </p:spTree>
    <p:extLst>
      <p:ext uri="{BB962C8B-B14F-4D97-AF65-F5344CB8AC3E}">
        <p14:creationId xmlns:p14="http://schemas.microsoft.com/office/powerpoint/2010/main" val="735609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Speakers">
            <a:extLst>
              <a:ext uri="{FF2B5EF4-FFF2-40B4-BE49-F238E27FC236}">
                <a16:creationId xmlns:a16="http://schemas.microsoft.com/office/drawing/2014/main" id="{7E8630EA-BA13-9343-8C9D-ADE2C71B94C1}"/>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a:xfrm>
            <a:off x="0" y="0"/>
            <a:ext cx="3049524" cy="6858000"/>
          </a:xfrm>
        </p:spPr>
      </p:pic>
      <p:sp>
        <p:nvSpPr>
          <p:cNvPr id="21" name="Slide Number Placeholder 6">
            <a:extLst>
              <a:ext uri="{FF2B5EF4-FFF2-40B4-BE49-F238E27FC236}">
                <a16:creationId xmlns:a16="http://schemas.microsoft.com/office/drawing/2014/main" id="{26BF55EE-1CC1-BC49-B1B0-D13C5EAECFB0}"/>
              </a:ext>
            </a:extLst>
          </p:cNvPr>
          <p:cNvSpPr txBox="1">
            <a:spLocks/>
          </p:cNvSpPr>
          <p:nvPr/>
        </p:nvSpPr>
        <p:spPr>
          <a:xfrm>
            <a:off x="381000" y="6356350"/>
            <a:ext cx="1104900" cy="365125"/>
          </a:xfrm>
          <a:prstGeom prst="rect">
            <a:avLst/>
          </a:prstGeom>
        </p:spPr>
        <p:txBody>
          <a:bodyPr lIns="182880" anchor="ctr"/>
          <a:lstStyle>
            <a:defPPr>
              <a:defRPr lang="en-US"/>
            </a:defPPr>
            <a:lvl1pPr marL="0" algn="l" defTabSz="914400" rtl="0" eaLnBrk="1" latinLnBrk="0" hangingPunct="1">
              <a:defRPr sz="1200" kern="1200">
                <a:solidFill>
                  <a:schemeClr val="bg1"/>
                </a:solidFill>
                <a:latin typeface="Avenir Next LT Pro" panose="020B0504020202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56BFF5-A11A-234E-A308-E7366A28581C}" type="slidenum">
              <a:rPr lang="en-US" smtClean="0"/>
              <a:pPr/>
              <a:t>9</a:t>
            </a:fld>
            <a:endParaRPr lang="en-US" dirty="0"/>
          </a:p>
        </p:txBody>
      </p:sp>
      <p:sp>
        <p:nvSpPr>
          <p:cNvPr id="5" name="Title 4">
            <a:extLst>
              <a:ext uri="{FF2B5EF4-FFF2-40B4-BE49-F238E27FC236}">
                <a16:creationId xmlns:a16="http://schemas.microsoft.com/office/drawing/2014/main" id="{14F951C0-C260-DE6A-2E17-38DCE08F4B53}"/>
              </a:ext>
            </a:extLst>
          </p:cNvPr>
          <p:cNvSpPr>
            <a:spLocks noGrp="1"/>
          </p:cNvSpPr>
          <p:nvPr>
            <p:ph type="title"/>
          </p:nvPr>
        </p:nvSpPr>
        <p:spPr>
          <a:xfrm>
            <a:off x="3101248" y="428844"/>
            <a:ext cx="9292728" cy="1014979"/>
          </a:xfrm>
        </p:spPr>
        <p:txBody>
          <a:bodyPr>
            <a:noAutofit/>
          </a:bodyPr>
          <a:lstStyle/>
          <a:p>
            <a:r>
              <a:rPr lang="en-US" b="0" i="0" u="none" strike="noStrike" dirty="0">
                <a:effectLst/>
                <a:latin typeface="Elephant Pro (Headings)"/>
              </a:rPr>
              <a:t>Languages that influenced COBO</a:t>
            </a:r>
            <a:r>
              <a:rPr lang="en-US" dirty="0">
                <a:latin typeface="Elephant Pro (Headings)"/>
              </a:rPr>
              <a:t>L</a:t>
            </a:r>
          </a:p>
        </p:txBody>
      </p:sp>
      <p:sp>
        <p:nvSpPr>
          <p:cNvPr id="9" name="Content Placeholder 8">
            <a:extLst>
              <a:ext uri="{FF2B5EF4-FFF2-40B4-BE49-F238E27FC236}">
                <a16:creationId xmlns:a16="http://schemas.microsoft.com/office/drawing/2014/main" id="{F8741D54-0D94-73B0-AA96-49A345DFCB84}"/>
              </a:ext>
            </a:extLst>
          </p:cNvPr>
          <p:cNvSpPr>
            <a:spLocks noGrp="1"/>
          </p:cNvSpPr>
          <p:nvPr>
            <p:ph sz="half" idx="17"/>
          </p:nvPr>
        </p:nvSpPr>
        <p:spPr>
          <a:xfrm>
            <a:off x="3466955" y="2309572"/>
            <a:ext cx="7830843" cy="3181028"/>
          </a:xfrm>
        </p:spPr>
        <p:txBody>
          <a:bodyPr>
            <a:normAutofit/>
          </a:bodyPr>
          <a:lstStyle/>
          <a:p>
            <a:r>
              <a:rPr lang="en-US" sz="2000" dirty="0">
                <a:solidFill>
                  <a:schemeClr val="tx1"/>
                </a:solidFill>
                <a:latin typeface="Bahnschrift SemiBold" panose="020B0502040204020203" pitchFamily="34" charset="0"/>
              </a:rPr>
              <a:t>FLOW-MATIC created by grace hopper had a large influence on COBOL. Specifically contributing </a:t>
            </a:r>
            <a:r>
              <a:rPr lang="en-US" sz="2000" b="0" i="0" dirty="0">
                <a:solidFill>
                  <a:schemeClr val="tx1"/>
                </a:solidFill>
                <a:effectLst/>
                <a:latin typeface="Bahnschrift SemiBold" panose="020B0502040204020203" pitchFamily="34" charset="0"/>
              </a:rPr>
              <a:t>long variable names, English words for commands and the separation of data descriptions and instructions</a:t>
            </a:r>
          </a:p>
          <a:p>
            <a:r>
              <a:rPr lang="en-US" sz="2000" b="0" dirty="0">
                <a:solidFill>
                  <a:schemeClr val="tx1"/>
                </a:solidFill>
                <a:latin typeface="Bahnschrift SemiBold" panose="020B0502040204020203" pitchFamily="34" charset="0"/>
              </a:rPr>
              <a:t>COMTRAN, FLOW-MATIC’s competitor also played a role in COBOLs creation adding </a:t>
            </a:r>
            <a:r>
              <a:rPr lang="en-US" sz="2000" b="0" i="0" dirty="0">
                <a:solidFill>
                  <a:schemeClr val="tx1"/>
                </a:solidFill>
                <a:effectLst/>
                <a:latin typeface="Bahnschrift SemiBold" panose="020B0502040204020203" pitchFamily="34" charset="0"/>
              </a:rPr>
              <a:t>formulas</a:t>
            </a:r>
            <a:r>
              <a:rPr lang="en-US" sz="2000" b="0" dirty="0">
                <a:solidFill>
                  <a:schemeClr val="tx1"/>
                </a:solidFill>
                <a:latin typeface="Bahnschrift SemiBold" panose="020B0502040204020203" pitchFamily="34" charset="0"/>
              </a:rPr>
              <a:t>,</a:t>
            </a:r>
            <a:r>
              <a:rPr lang="en-US" sz="2000" b="0" i="0" dirty="0">
                <a:solidFill>
                  <a:schemeClr val="tx1"/>
                </a:solidFill>
                <a:effectLst/>
                <a:latin typeface="Bahnschrift SemiBold" panose="020B0502040204020203" pitchFamily="34" charset="0"/>
              </a:rPr>
              <a:t> the Picture clause, improved if statements ridding the need of GO TO and a robust file management system</a:t>
            </a:r>
            <a:endParaRPr lang="en-US" sz="2000" dirty="0">
              <a:solidFill>
                <a:schemeClr val="tx1"/>
              </a:solidFill>
              <a:latin typeface="Bahnschrift SemiBold" panose="020B0502040204020203" pitchFamily="34" charset="0"/>
            </a:endParaRPr>
          </a:p>
        </p:txBody>
      </p:sp>
    </p:spTree>
    <p:extLst>
      <p:ext uri="{BB962C8B-B14F-4D97-AF65-F5344CB8AC3E}">
        <p14:creationId xmlns:p14="http://schemas.microsoft.com/office/powerpoint/2010/main" val="3866319951"/>
      </p:ext>
    </p:extLst>
  </p:cSld>
  <p:clrMapOvr>
    <a:masterClrMapping/>
  </p:clrMapOvr>
</p:sld>
</file>

<file path=ppt/theme/theme1.xml><?xml version="1.0" encoding="utf-8"?>
<a:theme xmlns:a="http://schemas.openxmlformats.org/drawingml/2006/main" name="Office Theme">
  <a:themeElements>
    <a:clrScheme name="Retro">
      <a:dk1>
        <a:srgbClr val="000000"/>
      </a:dk1>
      <a:lt1>
        <a:srgbClr val="FFFFFF"/>
      </a:lt1>
      <a:dk2>
        <a:srgbClr val="5198A8"/>
      </a:dk2>
      <a:lt2>
        <a:srgbClr val="2C557F"/>
      </a:lt2>
      <a:accent1>
        <a:srgbClr val="DDDD64"/>
      </a:accent1>
      <a:accent2>
        <a:srgbClr val="54CBAD"/>
      </a:accent2>
      <a:accent3>
        <a:srgbClr val="D67100"/>
      </a:accent3>
      <a:accent4>
        <a:srgbClr val="5E5E5E"/>
      </a:accent4>
      <a:accent5>
        <a:srgbClr val="FE9B00"/>
      </a:accent5>
      <a:accent6>
        <a:srgbClr val="EFD297"/>
      </a:accent6>
      <a:hlink>
        <a:srgbClr val="0563C1"/>
      </a:hlink>
      <a:folHlink>
        <a:srgbClr val="954F72"/>
      </a:folHlink>
    </a:clrScheme>
    <a:fontScheme name="Custom 67">
      <a:majorFont>
        <a:latin typeface="Elephan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tro Presentation_Win32_AP_v3" id="{B7215DE2-B322-4153-9A12-5392A12E490C}" vid="{33F9A6D6-DB0F-4F2C-8857-1CC4870F65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6024ba91-4638-4534-8281-a26179a5ca61" xsi:nil="true"/>
    <_activity xmlns="6024ba91-4638-4534-8281-a26179a5ca6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3AD0F11C0A53D4CAA6A728AA6DD3284" ma:contentTypeVersion="16" ma:contentTypeDescription="Create a new document." ma:contentTypeScope="" ma:versionID="b86093df63d2e426f6fa8f452ab3a010">
  <xsd:schema xmlns:xsd="http://www.w3.org/2001/XMLSchema" xmlns:xs="http://www.w3.org/2001/XMLSchema" xmlns:p="http://schemas.microsoft.com/office/2006/metadata/properties" xmlns:ns3="6024ba91-4638-4534-8281-a26179a5ca61" xmlns:ns4="cc8fc748-e763-4e7c-a7a4-4c0eafbb01d8" targetNamespace="http://schemas.microsoft.com/office/2006/metadata/properties" ma:root="true" ma:fieldsID="20ebef84b75f934ffad399dd659005c5" ns3:_="" ns4:_="">
    <xsd:import namespace="6024ba91-4638-4534-8281-a26179a5ca61"/>
    <xsd:import namespace="cc8fc748-e763-4e7c-a7a4-4c0eafbb01d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24ba91-4638-4534-8281-a26179a5ca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_activity" ma:index="23"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c8fc748-e763-4e7c-a7a4-4c0eafbb01d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DC9C0D-363F-4432-B359-E85FE78F4B34}">
  <ds:schemaRefs>
    <ds:schemaRef ds:uri="http://purl.org/dc/elements/1.1/"/>
    <ds:schemaRef ds:uri="http://schemas.microsoft.com/office/2006/metadata/properties"/>
    <ds:schemaRef ds:uri="http://purl.org/dc/terms/"/>
    <ds:schemaRef ds:uri="6024ba91-4638-4534-8281-a26179a5ca61"/>
    <ds:schemaRef ds:uri="http://purl.org/dc/dcmitype/"/>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cc8fc748-e763-4e7c-a7a4-4c0eafbb01d8"/>
  </ds:schemaRefs>
</ds:datastoreItem>
</file>

<file path=customXml/itemProps2.xml><?xml version="1.0" encoding="utf-8"?>
<ds:datastoreItem xmlns:ds="http://schemas.openxmlformats.org/officeDocument/2006/customXml" ds:itemID="{F4082442-BE8F-4B88-A962-06CAFB984905}">
  <ds:schemaRefs>
    <ds:schemaRef ds:uri="http://schemas.microsoft.com/sharepoint/v3/contenttype/forms"/>
  </ds:schemaRefs>
</ds:datastoreItem>
</file>

<file path=customXml/itemProps3.xml><?xml version="1.0" encoding="utf-8"?>
<ds:datastoreItem xmlns:ds="http://schemas.openxmlformats.org/officeDocument/2006/customXml" ds:itemID="{B70A68A0-FA6E-40B5-B91E-7262393B81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24ba91-4638-4534-8281-a26179a5ca61"/>
    <ds:schemaRef ds:uri="cc8fc748-e763-4e7c-a7a4-4c0eafbb01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Retro pitch deck</Template>
  <TotalTime>865</TotalTime>
  <Words>1353</Words>
  <Application>Microsoft Office PowerPoint</Application>
  <PresentationFormat>Widescreen</PresentationFormat>
  <Paragraphs>128</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COBOL</vt:lpstr>
      <vt:lpstr>History</vt:lpstr>
      <vt:lpstr>History</vt:lpstr>
      <vt:lpstr>Represented agencies &amp; companies</vt:lpstr>
      <vt:lpstr>History</vt:lpstr>
      <vt:lpstr>History</vt:lpstr>
      <vt:lpstr>Program Structure</vt:lpstr>
      <vt:lpstr>COBOL Demonstration</vt:lpstr>
      <vt:lpstr>Languages that influenced COBOL</vt:lpstr>
      <vt:lpstr>Flaws in early Cobol</vt:lpstr>
      <vt:lpstr>Purpose</vt:lpstr>
      <vt:lpstr>Who still uses COBOL?</vt:lpstr>
      <vt:lpstr>Why we still uses COBOL</vt:lpstr>
      <vt:lpstr>Features of COBOL</vt:lpstr>
      <vt:lpstr>The Y2K Problem</vt:lpstr>
      <vt:lpstr>The Y2K Problem</vt:lpstr>
      <vt:lpstr>Why COBOL is a legacy language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COBOL</dc:title>
  <dc:creator>Mason, Jy'el</dc:creator>
  <cp:lastModifiedBy>Mason, Jy'el</cp:lastModifiedBy>
  <cp:revision>2</cp:revision>
  <dcterms:created xsi:type="dcterms:W3CDTF">2023-10-22T23:36:17Z</dcterms:created>
  <dcterms:modified xsi:type="dcterms:W3CDTF">2023-12-03T20:14:49Z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0x010100C3AD0F11C0A53D4CAA6A728AA6DD3284</vt:lpwstr>
  </property>
</Properties>
</file>