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265" r:id="rId3"/>
    <p:sldId id="266" r:id="rId4"/>
    <p:sldId id="267" r:id="rId5"/>
    <p:sldId id="270" r:id="rId6"/>
    <p:sldId id="276" r:id="rId7"/>
    <p:sldId id="275" r:id="rId8"/>
    <p:sldId id="27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7ABB0B-616A-463E-B000-486DB2123F4B}" v="500" dt="2023-11-08T19:15:25.5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724" autoAdjust="0"/>
  </p:normalViewPr>
  <p:slideViewPr>
    <p:cSldViewPr>
      <p:cViewPr varScale="1">
        <p:scale>
          <a:sx n="81" d="100"/>
          <a:sy n="81" d="100"/>
        </p:scale>
        <p:origin x="754" y="62"/>
      </p:cViewPr>
      <p:guideLst>
        <p:guide pos="3840"/>
        <p:guide orient="horz" pos="2160"/>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tkovski, Maximus" userId="f79ab1f9-4e6c-42de-9202-3047c175dd5b" providerId="ADAL" clId="{BD7ABB0B-616A-463E-B000-486DB2123F4B}"/>
    <pc:docChg chg="undo custSel addSld delSld modSld modMainMaster">
      <pc:chgData name="Latkovski, Maximus" userId="f79ab1f9-4e6c-42de-9202-3047c175dd5b" providerId="ADAL" clId="{BD7ABB0B-616A-463E-B000-486DB2123F4B}" dt="2023-11-08T19:15:25.578" v="2982"/>
      <pc:docMkLst>
        <pc:docMk/>
      </pc:docMkLst>
      <pc:sldChg chg="addSp modSp mod">
        <pc:chgData name="Latkovski, Maximus" userId="f79ab1f9-4e6c-42de-9202-3047c175dd5b" providerId="ADAL" clId="{BD7ABB0B-616A-463E-B000-486DB2123F4B}" dt="2023-11-08T19:15:25.578" v="2982"/>
        <pc:sldMkLst>
          <pc:docMk/>
          <pc:sldMk cId="3042826300" sldId="265"/>
        </pc:sldMkLst>
        <pc:graphicFrameChg chg="mod modGraphic">
          <ac:chgData name="Latkovski, Maximus" userId="f79ab1f9-4e6c-42de-9202-3047c175dd5b" providerId="ADAL" clId="{BD7ABB0B-616A-463E-B000-486DB2123F4B}" dt="2023-11-08T19:15:25.578" v="2982"/>
          <ac:graphicFrameMkLst>
            <pc:docMk/>
            <pc:sldMk cId="3042826300" sldId="265"/>
            <ac:graphicFrameMk id="18" creationId="{FA93886B-F1E0-9CB1-348D-F9DD4CFCA46E}"/>
          </ac:graphicFrameMkLst>
        </pc:graphicFrameChg>
        <pc:picChg chg="add mod ord">
          <ac:chgData name="Latkovski, Maximus" userId="f79ab1f9-4e6c-42de-9202-3047c175dd5b" providerId="ADAL" clId="{BD7ABB0B-616A-463E-B000-486DB2123F4B}" dt="2023-11-08T06:13:10.066" v="2850" actId="167"/>
          <ac:picMkLst>
            <pc:docMk/>
            <pc:sldMk cId="3042826300" sldId="265"/>
            <ac:picMk id="2" creationId="{F776D9DE-B739-6D34-53FF-3D6C089DC037}"/>
          </ac:picMkLst>
        </pc:picChg>
      </pc:sldChg>
      <pc:sldChg chg="addSp modSp mod">
        <pc:chgData name="Latkovski, Maximus" userId="f79ab1f9-4e6c-42de-9202-3047c175dd5b" providerId="ADAL" clId="{BD7ABB0B-616A-463E-B000-486DB2123F4B}" dt="2023-11-08T06:13:01.694" v="2847" actId="171"/>
        <pc:sldMkLst>
          <pc:docMk/>
          <pc:sldMk cId="2116190161" sldId="266"/>
        </pc:sldMkLst>
        <pc:picChg chg="add mod ord">
          <ac:chgData name="Latkovski, Maximus" userId="f79ab1f9-4e6c-42de-9202-3047c175dd5b" providerId="ADAL" clId="{BD7ABB0B-616A-463E-B000-486DB2123F4B}" dt="2023-11-08T06:13:01.694" v="2847" actId="171"/>
          <ac:picMkLst>
            <pc:docMk/>
            <pc:sldMk cId="2116190161" sldId="266"/>
            <ac:picMk id="3" creationId="{34BE4662-9535-4330-DFA2-30237CD5469E}"/>
          </ac:picMkLst>
        </pc:picChg>
      </pc:sldChg>
      <pc:sldChg chg="addSp delSp modSp mod modClrScheme chgLayout modNotesTx">
        <pc:chgData name="Latkovski, Maximus" userId="f79ab1f9-4e6c-42de-9202-3047c175dd5b" providerId="ADAL" clId="{BD7ABB0B-616A-463E-B000-486DB2123F4B}" dt="2023-11-08T19:10:34.167" v="2962" actId="207"/>
        <pc:sldMkLst>
          <pc:docMk/>
          <pc:sldMk cId="4145261392" sldId="267"/>
        </pc:sldMkLst>
        <pc:spChg chg="mod">
          <ac:chgData name="Latkovski, Maximus" userId="f79ab1f9-4e6c-42de-9202-3047c175dd5b" providerId="ADAL" clId="{BD7ABB0B-616A-463E-B000-486DB2123F4B}" dt="2023-11-08T04:59:30.131" v="972" actId="255"/>
          <ac:spMkLst>
            <pc:docMk/>
            <pc:sldMk cId="4145261392" sldId="267"/>
            <ac:spMk id="2" creationId="{00000000-0000-0000-0000-000000000000}"/>
          </ac:spMkLst>
        </pc:spChg>
        <pc:spChg chg="add del mod ord">
          <ac:chgData name="Latkovski, Maximus" userId="f79ab1f9-4e6c-42de-9202-3047c175dd5b" providerId="ADAL" clId="{BD7ABB0B-616A-463E-B000-486DB2123F4B}" dt="2023-11-08T04:59:23.229" v="971" actId="27636"/>
          <ac:spMkLst>
            <pc:docMk/>
            <pc:sldMk cId="4145261392" sldId="267"/>
            <ac:spMk id="13" creationId="{0E2EEEC7-B89E-DB1F-9B59-7806440C33A9}"/>
          </ac:spMkLst>
        </pc:spChg>
        <pc:spChg chg="add del mod">
          <ac:chgData name="Latkovski, Maximus" userId="f79ab1f9-4e6c-42de-9202-3047c175dd5b" providerId="ADAL" clId="{BD7ABB0B-616A-463E-B000-486DB2123F4B}" dt="2023-11-08T04:55:06.343" v="945" actId="26606"/>
          <ac:spMkLst>
            <pc:docMk/>
            <pc:sldMk cId="4145261392" sldId="267"/>
            <ac:spMk id="19" creationId="{35B115BC-73E4-1760-9692-1BF5BD498497}"/>
          </ac:spMkLst>
        </pc:spChg>
        <pc:spChg chg="add del mod">
          <ac:chgData name="Latkovski, Maximus" userId="f79ab1f9-4e6c-42de-9202-3047c175dd5b" providerId="ADAL" clId="{BD7ABB0B-616A-463E-B000-486DB2123F4B}" dt="2023-11-08T04:55:44.279" v="957" actId="26606"/>
          <ac:spMkLst>
            <pc:docMk/>
            <pc:sldMk cId="4145261392" sldId="267"/>
            <ac:spMk id="21" creationId="{AAC776E4-61A2-E98F-0BAB-BA43E494DD62}"/>
          </ac:spMkLst>
        </pc:spChg>
        <pc:graphicFrameChg chg="add del">
          <ac:chgData name="Latkovski, Maximus" userId="f79ab1f9-4e6c-42de-9202-3047c175dd5b" providerId="ADAL" clId="{BD7ABB0B-616A-463E-B000-486DB2123F4B}" dt="2023-11-08T04:55:05.575" v="943" actId="26606"/>
          <ac:graphicFrameMkLst>
            <pc:docMk/>
            <pc:sldMk cId="4145261392" sldId="267"/>
            <ac:graphicFrameMk id="15" creationId="{15071E32-F08A-CB15-FEEE-A9512564F20E}"/>
          </ac:graphicFrameMkLst>
        </pc:graphicFrameChg>
        <pc:graphicFrameChg chg="add del mod">
          <ac:chgData name="Latkovski, Maximus" userId="f79ab1f9-4e6c-42de-9202-3047c175dd5b" providerId="ADAL" clId="{BD7ABB0B-616A-463E-B000-486DB2123F4B}" dt="2023-11-08T04:55:06.343" v="945" actId="26606"/>
          <ac:graphicFrameMkLst>
            <pc:docMk/>
            <pc:sldMk cId="4145261392" sldId="267"/>
            <ac:graphicFrameMk id="17" creationId="{5D68F9AF-2738-04CD-BF12-E9E53519325C}"/>
          </ac:graphicFrameMkLst>
        </pc:graphicFrameChg>
        <pc:graphicFrameChg chg="add del mod">
          <ac:chgData name="Latkovski, Maximus" userId="f79ab1f9-4e6c-42de-9202-3047c175dd5b" providerId="ADAL" clId="{BD7ABB0B-616A-463E-B000-486DB2123F4B}" dt="2023-11-08T04:55:44.279" v="957" actId="26606"/>
          <ac:graphicFrameMkLst>
            <pc:docMk/>
            <pc:sldMk cId="4145261392" sldId="267"/>
            <ac:graphicFrameMk id="22" creationId="{D2EA3BB7-9713-2468-6347-0A2919D281B7}"/>
          </ac:graphicFrameMkLst>
        </pc:graphicFrameChg>
        <pc:picChg chg="add mod">
          <ac:chgData name="Latkovski, Maximus" userId="f79ab1f9-4e6c-42de-9202-3047c175dd5b" providerId="ADAL" clId="{BD7ABB0B-616A-463E-B000-486DB2123F4B}" dt="2023-11-08T04:59:17.655" v="968" actId="1076"/>
          <ac:picMkLst>
            <pc:docMk/>
            <pc:sldMk cId="4145261392" sldId="267"/>
            <ac:picMk id="4" creationId="{B8A3AC70-9942-24BE-08FB-3C9B2FEA3AFA}"/>
          </ac:picMkLst>
        </pc:picChg>
        <pc:picChg chg="add mod ord">
          <ac:chgData name="Latkovski, Maximus" userId="f79ab1f9-4e6c-42de-9202-3047c175dd5b" providerId="ADAL" clId="{BD7ABB0B-616A-463E-B000-486DB2123F4B}" dt="2023-11-08T06:12:47.842" v="2840" actId="167"/>
          <ac:picMkLst>
            <pc:docMk/>
            <pc:sldMk cId="4145261392" sldId="267"/>
            <ac:picMk id="5" creationId="{19ABB841-5337-EAC1-0257-F323BDEE4A84}"/>
          </ac:picMkLst>
        </pc:picChg>
      </pc:sldChg>
      <pc:sldChg chg="del">
        <pc:chgData name="Latkovski, Maximus" userId="f79ab1f9-4e6c-42de-9202-3047c175dd5b" providerId="ADAL" clId="{BD7ABB0B-616A-463E-B000-486DB2123F4B}" dt="2023-11-06T07:08:12.775" v="4" actId="47"/>
        <pc:sldMkLst>
          <pc:docMk/>
          <pc:sldMk cId="1153027685" sldId="269"/>
        </pc:sldMkLst>
      </pc:sldChg>
      <pc:sldChg chg="addSp delSp modSp mod modClrScheme chgLayout modNotesTx">
        <pc:chgData name="Latkovski, Maximus" userId="f79ab1f9-4e6c-42de-9202-3047c175dd5b" providerId="ADAL" clId="{BD7ABB0B-616A-463E-B000-486DB2123F4B}" dt="2023-11-08T06:12:36.449" v="2837" actId="167"/>
        <pc:sldMkLst>
          <pc:docMk/>
          <pc:sldMk cId="3444435236" sldId="270"/>
        </pc:sldMkLst>
        <pc:spChg chg="mod ord">
          <ac:chgData name="Latkovski, Maximus" userId="f79ab1f9-4e6c-42de-9202-3047c175dd5b" providerId="ADAL" clId="{BD7ABB0B-616A-463E-B000-486DB2123F4B}" dt="2023-11-08T05:22:07.272" v="1422" actId="207"/>
          <ac:spMkLst>
            <pc:docMk/>
            <pc:sldMk cId="3444435236" sldId="270"/>
            <ac:spMk id="2" creationId="{00000000-0000-0000-0000-000000000000}"/>
          </ac:spMkLst>
        </pc:spChg>
        <pc:spChg chg="del mod ord">
          <ac:chgData name="Latkovski, Maximus" userId="f79ab1f9-4e6c-42de-9202-3047c175dd5b" providerId="ADAL" clId="{BD7ABB0B-616A-463E-B000-486DB2123F4B}" dt="2023-11-08T05:08:48.965" v="1053" actId="700"/>
          <ac:spMkLst>
            <pc:docMk/>
            <pc:sldMk cId="3444435236" sldId="270"/>
            <ac:spMk id="3" creationId="{00000000-0000-0000-0000-000000000000}"/>
          </ac:spMkLst>
        </pc:spChg>
        <pc:spChg chg="add mod ord">
          <ac:chgData name="Latkovski, Maximus" userId="f79ab1f9-4e6c-42de-9202-3047c175dd5b" providerId="ADAL" clId="{BD7ABB0B-616A-463E-B000-486DB2123F4B}" dt="2023-11-08T05:17:14.216" v="1379" actId="9"/>
          <ac:spMkLst>
            <pc:docMk/>
            <pc:sldMk cId="3444435236" sldId="270"/>
            <ac:spMk id="4" creationId="{3D628C67-2AED-38E0-CAB2-9CDBE451348F}"/>
          </ac:spMkLst>
        </pc:spChg>
        <pc:picChg chg="add mod">
          <ac:chgData name="Latkovski, Maximus" userId="f79ab1f9-4e6c-42de-9202-3047c175dd5b" providerId="ADAL" clId="{BD7ABB0B-616A-463E-B000-486DB2123F4B}" dt="2023-11-08T05:20:17.708" v="1393" actId="1076"/>
          <ac:picMkLst>
            <pc:docMk/>
            <pc:sldMk cId="3444435236" sldId="270"/>
            <ac:picMk id="6" creationId="{357CA77C-4842-3050-4627-F37F472CAC73}"/>
          </ac:picMkLst>
        </pc:picChg>
        <pc:picChg chg="add del mod">
          <ac:chgData name="Latkovski, Maximus" userId="f79ab1f9-4e6c-42de-9202-3047c175dd5b" providerId="ADAL" clId="{BD7ABB0B-616A-463E-B000-486DB2123F4B}" dt="2023-11-08T05:20:27.433" v="1396" actId="1076"/>
          <ac:picMkLst>
            <pc:docMk/>
            <pc:sldMk cId="3444435236" sldId="270"/>
            <ac:picMk id="8" creationId="{F23E23A4-A31A-63B8-5191-114A8591B960}"/>
          </ac:picMkLst>
        </pc:picChg>
        <pc:picChg chg="add mod">
          <ac:chgData name="Latkovski, Maximus" userId="f79ab1f9-4e6c-42de-9202-3047c175dd5b" providerId="ADAL" clId="{BD7ABB0B-616A-463E-B000-486DB2123F4B}" dt="2023-11-08T05:20:21.353" v="1395" actId="1076"/>
          <ac:picMkLst>
            <pc:docMk/>
            <pc:sldMk cId="3444435236" sldId="270"/>
            <ac:picMk id="10" creationId="{CEE5E2AA-0C24-FE9C-F82C-1A720768BD21}"/>
          </ac:picMkLst>
        </pc:picChg>
        <pc:picChg chg="add mod ord">
          <ac:chgData name="Latkovski, Maximus" userId="f79ab1f9-4e6c-42de-9202-3047c175dd5b" providerId="ADAL" clId="{BD7ABB0B-616A-463E-B000-486DB2123F4B}" dt="2023-11-08T06:12:36.449" v="2837" actId="167"/>
          <ac:picMkLst>
            <pc:docMk/>
            <pc:sldMk cId="3444435236" sldId="270"/>
            <ac:picMk id="11" creationId="{FE50A0AD-0619-33F2-F05D-BFE88420347D}"/>
          </ac:picMkLst>
        </pc:picChg>
      </pc:sldChg>
      <pc:sldChg chg="del">
        <pc:chgData name="Latkovski, Maximus" userId="f79ab1f9-4e6c-42de-9202-3047c175dd5b" providerId="ADAL" clId="{BD7ABB0B-616A-463E-B000-486DB2123F4B}" dt="2023-11-06T07:08:11.686" v="3" actId="47"/>
        <pc:sldMkLst>
          <pc:docMk/>
          <pc:sldMk cId="1475842300" sldId="271"/>
        </pc:sldMkLst>
      </pc:sldChg>
      <pc:sldChg chg="del">
        <pc:chgData name="Latkovski, Maximus" userId="f79ab1f9-4e6c-42de-9202-3047c175dd5b" providerId="ADAL" clId="{BD7ABB0B-616A-463E-B000-486DB2123F4B}" dt="2023-11-06T07:08:10.980" v="2" actId="47"/>
        <pc:sldMkLst>
          <pc:docMk/>
          <pc:sldMk cId="215988672" sldId="272"/>
        </pc:sldMkLst>
      </pc:sldChg>
      <pc:sldChg chg="del">
        <pc:chgData name="Latkovski, Maximus" userId="f79ab1f9-4e6c-42de-9202-3047c175dd5b" providerId="ADAL" clId="{BD7ABB0B-616A-463E-B000-486DB2123F4B}" dt="2023-11-06T07:08:10.260" v="1" actId="47"/>
        <pc:sldMkLst>
          <pc:docMk/>
          <pc:sldMk cId="3661180859" sldId="273"/>
        </pc:sldMkLst>
      </pc:sldChg>
      <pc:sldChg chg="del">
        <pc:chgData name="Latkovski, Maximus" userId="f79ab1f9-4e6c-42de-9202-3047c175dd5b" providerId="ADAL" clId="{BD7ABB0B-616A-463E-B000-486DB2123F4B}" dt="2023-11-06T07:08:09.526" v="0" actId="47"/>
        <pc:sldMkLst>
          <pc:docMk/>
          <pc:sldMk cId="3232560146" sldId="274"/>
        </pc:sldMkLst>
      </pc:sldChg>
      <pc:sldChg chg="addSp delSp modSp mod">
        <pc:chgData name="Latkovski, Maximus" userId="f79ab1f9-4e6c-42de-9202-3047c175dd5b" providerId="ADAL" clId="{BD7ABB0B-616A-463E-B000-486DB2123F4B}" dt="2023-11-08T06:11:25.531" v="2825" actId="167"/>
        <pc:sldMkLst>
          <pc:docMk/>
          <pc:sldMk cId="1857640680" sldId="275"/>
        </pc:sldMkLst>
        <pc:spChg chg="mod">
          <ac:chgData name="Latkovski, Maximus" userId="f79ab1f9-4e6c-42de-9202-3047c175dd5b" providerId="ADAL" clId="{BD7ABB0B-616A-463E-B000-486DB2123F4B}" dt="2023-11-08T05:21:50.410" v="1420" actId="207"/>
          <ac:spMkLst>
            <pc:docMk/>
            <pc:sldMk cId="1857640680" sldId="275"/>
            <ac:spMk id="2" creationId="{00000000-0000-0000-0000-000000000000}"/>
          </ac:spMkLst>
        </pc:spChg>
        <pc:spChg chg="del">
          <ac:chgData name="Latkovski, Maximus" userId="f79ab1f9-4e6c-42de-9202-3047c175dd5b" providerId="ADAL" clId="{BD7ABB0B-616A-463E-B000-486DB2123F4B}" dt="2023-11-08T05:20:55.870" v="1412" actId="478"/>
          <ac:spMkLst>
            <pc:docMk/>
            <pc:sldMk cId="1857640680" sldId="275"/>
            <ac:spMk id="11" creationId="{27AFA084-D9B4-5249-6C0B-D22B9665F6C9}"/>
          </ac:spMkLst>
        </pc:spChg>
        <pc:picChg chg="add mod ord">
          <ac:chgData name="Latkovski, Maximus" userId="f79ab1f9-4e6c-42de-9202-3047c175dd5b" providerId="ADAL" clId="{BD7ABB0B-616A-463E-B000-486DB2123F4B}" dt="2023-11-08T06:11:25.531" v="2825" actId="167"/>
          <ac:picMkLst>
            <pc:docMk/>
            <pc:sldMk cId="1857640680" sldId="275"/>
            <ac:picMk id="3" creationId="{5072A5BC-C7D1-CE34-EBF2-D49487CF438A}"/>
          </ac:picMkLst>
        </pc:picChg>
        <pc:picChg chg="mod">
          <ac:chgData name="Latkovski, Maximus" userId="f79ab1f9-4e6c-42de-9202-3047c175dd5b" providerId="ADAL" clId="{BD7ABB0B-616A-463E-B000-486DB2123F4B}" dt="2023-11-08T05:21:33.653" v="1418" actId="1076"/>
          <ac:picMkLst>
            <pc:docMk/>
            <pc:sldMk cId="1857640680" sldId="275"/>
            <ac:picMk id="6" creationId="{B0CCBDAB-D7A0-E076-044B-8E9EFC7E92C2}"/>
          </ac:picMkLst>
        </pc:picChg>
      </pc:sldChg>
      <pc:sldChg chg="addSp delSp modSp new mod setBg modClrScheme chgLayout">
        <pc:chgData name="Latkovski, Maximus" userId="f79ab1f9-4e6c-42de-9202-3047c175dd5b" providerId="ADAL" clId="{BD7ABB0B-616A-463E-B000-486DB2123F4B}" dt="2023-11-08T18:50:20.786" v="2857" actId="20577"/>
        <pc:sldMkLst>
          <pc:docMk/>
          <pc:sldMk cId="2802661101" sldId="276"/>
        </pc:sldMkLst>
        <pc:spChg chg="del mod ord">
          <ac:chgData name="Latkovski, Maximus" userId="f79ab1f9-4e6c-42de-9202-3047c175dd5b" providerId="ADAL" clId="{BD7ABB0B-616A-463E-B000-486DB2123F4B}" dt="2023-11-08T06:03:09.804" v="2293" actId="700"/>
          <ac:spMkLst>
            <pc:docMk/>
            <pc:sldMk cId="2802661101" sldId="276"/>
            <ac:spMk id="2" creationId="{38B8A86A-B481-0850-D3D3-8CD7674402C7}"/>
          </ac:spMkLst>
        </pc:spChg>
        <pc:spChg chg="del mod ord">
          <ac:chgData name="Latkovski, Maximus" userId="f79ab1f9-4e6c-42de-9202-3047c175dd5b" providerId="ADAL" clId="{BD7ABB0B-616A-463E-B000-486DB2123F4B}" dt="2023-11-08T06:03:09.804" v="2293" actId="700"/>
          <ac:spMkLst>
            <pc:docMk/>
            <pc:sldMk cId="2802661101" sldId="276"/>
            <ac:spMk id="3" creationId="{788CB543-BF3C-7909-6F2F-598460238C20}"/>
          </ac:spMkLst>
        </pc:spChg>
        <pc:spChg chg="add mod ord">
          <ac:chgData name="Latkovski, Maximus" userId="f79ab1f9-4e6c-42de-9202-3047c175dd5b" providerId="ADAL" clId="{BD7ABB0B-616A-463E-B000-486DB2123F4B}" dt="2023-11-08T18:50:20.786" v="2857" actId="20577"/>
          <ac:spMkLst>
            <pc:docMk/>
            <pc:sldMk cId="2802661101" sldId="276"/>
            <ac:spMk id="4" creationId="{A9E45FAA-172E-93BB-02D7-D1A4A58FD2AC}"/>
          </ac:spMkLst>
        </pc:spChg>
        <pc:spChg chg="add del mod ord">
          <ac:chgData name="Latkovski, Maximus" userId="f79ab1f9-4e6c-42de-9202-3047c175dd5b" providerId="ADAL" clId="{BD7ABB0B-616A-463E-B000-486DB2123F4B}" dt="2023-11-08T06:03:39.841" v="2333" actId="478"/>
          <ac:spMkLst>
            <pc:docMk/>
            <pc:sldMk cId="2802661101" sldId="276"/>
            <ac:spMk id="5" creationId="{3D3E0EF4-2159-E130-5742-864361FA41CF}"/>
          </ac:spMkLst>
        </pc:spChg>
        <pc:picChg chg="add del mod ord">
          <ac:chgData name="Latkovski, Maximus" userId="f79ab1f9-4e6c-42de-9202-3047c175dd5b" providerId="ADAL" clId="{BD7ABB0B-616A-463E-B000-486DB2123F4B}" dt="2023-11-08T06:05:53.583" v="2340" actId="478"/>
          <ac:picMkLst>
            <pc:docMk/>
            <pc:sldMk cId="2802661101" sldId="276"/>
            <ac:picMk id="6" creationId="{3EADA051-A4D7-F064-A9CC-8A64AE783BE7}"/>
          </ac:picMkLst>
        </pc:picChg>
        <pc:picChg chg="add mod ord">
          <ac:chgData name="Latkovski, Maximus" userId="f79ab1f9-4e6c-42de-9202-3047c175dd5b" providerId="ADAL" clId="{BD7ABB0B-616A-463E-B000-486DB2123F4B}" dt="2023-11-08T06:10:40.481" v="2818" actId="29295"/>
          <ac:picMkLst>
            <pc:docMk/>
            <pc:sldMk cId="2802661101" sldId="276"/>
            <ac:picMk id="7" creationId="{EC6A71CE-94E5-8FEA-CDDF-E6034F0B3524}"/>
          </ac:picMkLst>
        </pc:picChg>
      </pc:sldChg>
      <pc:sldChg chg="addSp delSp modSp new mod">
        <pc:chgData name="Latkovski, Maximus" userId="f79ab1f9-4e6c-42de-9202-3047c175dd5b" providerId="ADAL" clId="{BD7ABB0B-616A-463E-B000-486DB2123F4B}" dt="2023-11-08T06:12:23.907" v="2833" actId="1076"/>
        <pc:sldMkLst>
          <pc:docMk/>
          <pc:sldMk cId="7647267" sldId="277"/>
        </pc:sldMkLst>
        <pc:spChg chg="mod">
          <ac:chgData name="Latkovski, Maximus" userId="f79ab1f9-4e6c-42de-9202-3047c175dd5b" providerId="ADAL" clId="{BD7ABB0B-616A-463E-B000-486DB2123F4B}" dt="2023-11-08T05:56:00.512" v="2275" actId="14100"/>
          <ac:spMkLst>
            <pc:docMk/>
            <pc:sldMk cId="7647267" sldId="277"/>
            <ac:spMk id="2" creationId="{7683CB94-D88E-CAD6-5E10-32101BF5AAD0}"/>
          </ac:spMkLst>
        </pc:spChg>
        <pc:spChg chg="mod">
          <ac:chgData name="Latkovski, Maximus" userId="f79ab1f9-4e6c-42de-9202-3047c175dd5b" providerId="ADAL" clId="{BD7ABB0B-616A-463E-B000-486DB2123F4B}" dt="2023-11-08T06:12:23.907" v="2833" actId="1076"/>
          <ac:spMkLst>
            <pc:docMk/>
            <pc:sldMk cId="7647267" sldId="277"/>
            <ac:spMk id="3" creationId="{ECAA5BD4-0ED4-0533-8277-B8830DA4B76C}"/>
          </ac:spMkLst>
        </pc:spChg>
        <pc:spChg chg="del">
          <ac:chgData name="Latkovski, Maximus" userId="f79ab1f9-4e6c-42de-9202-3047c175dd5b" providerId="ADAL" clId="{BD7ABB0B-616A-463E-B000-486DB2123F4B}" dt="2023-11-08T05:54:54.225" v="2252" actId="478"/>
          <ac:spMkLst>
            <pc:docMk/>
            <pc:sldMk cId="7647267" sldId="277"/>
            <ac:spMk id="4" creationId="{A751ABEE-EF0A-ECB2-336C-F7885BB2583D}"/>
          </ac:spMkLst>
        </pc:spChg>
        <pc:picChg chg="add mod ord">
          <ac:chgData name="Latkovski, Maximus" userId="f79ab1f9-4e6c-42de-9202-3047c175dd5b" providerId="ADAL" clId="{BD7ABB0B-616A-463E-B000-486DB2123F4B}" dt="2023-11-08T06:11:42.511" v="2829" actId="167"/>
          <ac:picMkLst>
            <pc:docMk/>
            <pc:sldMk cId="7647267" sldId="277"/>
            <ac:picMk id="5" creationId="{8145A919-69E4-05C7-5BAB-674DD1766A99}"/>
          </ac:picMkLst>
        </pc:picChg>
      </pc:sldChg>
      <pc:sldMasterChg chg="setBg modSldLayout">
        <pc:chgData name="Latkovski, Maximus" userId="f79ab1f9-4e6c-42de-9202-3047c175dd5b" providerId="ADAL" clId="{BD7ABB0B-616A-463E-B000-486DB2123F4B}" dt="2023-11-08T06:07:21.389" v="2398"/>
        <pc:sldMasterMkLst>
          <pc:docMk/>
          <pc:sldMasterMk cId="1943259863" sldId="2147483648"/>
        </pc:sldMasterMkLst>
        <pc:sldLayoutChg chg="setBg">
          <pc:chgData name="Latkovski, Maximus" userId="f79ab1f9-4e6c-42de-9202-3047c175dd5b" providerId="ADAL" clId="{BD7ABB0B-616A-463E-B000-486DB2123F4B}" dt="2023-11-08T06:07:21.389" v="2398"/>
          <pc:sldLayoutMkLst>
            <pc:docMk/>
            <pc:sldMasterMk cId="1943259863" sldId="2147483648"/>
            <pc:sldLayoutMk cId="798862757" sldId="2147483649"/>
          </pc:sldLayoutMkLst>
        </pc:sldLayoutChg>
        <pc:sldLayoutChg chg="setBg">
          <pc:chgData name="Latkovski, Maximus" userId="f79ab1f9-4e6c-42de-9202-3047c175dd5b" providerId="ADAL" clId="{BD7ABB0B-616A-463E-B000-486DB2123F4B}" dt="2023-11-08T06:07:21.389" v="2398"/>
          <pc:sldLayoutMkLst>
            <pc:docMk/>
            <pc:sldMasterMk cId="1943259863" sldId="2147483648"/>
            <pc:sldLayoutMk cId="3112444112" sldId="2147483650"/>
          </pc:sldLayoutMkLst>
        </pc:sldLayoutChg>
        <pc:sldLayoutChg chg="setBg">
          <pc:chgData name="Latkovski, Maximus" userId="f79ab1f9-4e6c-42de-9202-3047c175dd5b" providerId="ADAL" clId="{BD7ABB0B-616A-463E-B000-486DB2123F4B}" dt="2023-11-08T06:07:21.389" v="2398"/>
          <pc:sldLayoutMkLst>
            <pc:docMk/>
            <pc:sldMasterMk cId="1943259863" sldId="2147483648"/>
            <pc:sldLayoutMk cId="3506778040" sldId="2147483651"/>
          </pc:sldLayoutMkLst>
        </pc:sldLayoutChg>
        <pc:sldLayoutChg chg="setBg">
          <pc:chgData name="Latkovski, Maximus" userId="f79ab1f9-4e6c-42de-9202-3047c175dd5b" providerId="ADAL" clId="{BD7ABB0B-616A-463E-B000-486DB2123F4B}" dt="2023-11-08T06:07:21.389" v="2398"/>
          <pc:sldLayoutMkLst>
            <pc:docMk/>
            <pc:sldMasterMk cId="1943259863" sldId="2147483648"/>
            <pc:sldLayoutMk cId="4044567947" sldId="2147483652"/>
          </pc:sldLayoutMkLst>
        </pc:sldLayoutChg>
        <pc:sldLayoutChg chg="setBg">
          <pc:chgData name="Latkovski, Maximus" userId="f79ab1f9-4e6c-42de-9202-3047c175dd5b" providerId="ADAL" clId="{BD7ABB0B-616A-463E-B000-486DB2123F4B}" dt="2023-11-08T06:07:21.389" v="2398"/>
          <pc:sldLayoutMkLst>
            <pc:docMk/>
            <pc:sldMasterMk cId="1943259863" sldId="2147483648"/>
            <pc:sldLayoutMk cId="3397906568" sldId="2147483653"/>
          </pc:sldLayoutMkLst>
        </pc:sldLayoutChg>
        <pc:sldLayoutChg chg="setBg">
          <pc:chgData name="Latkovski, Maximus" userId="f79ab1f9-4e6c-42de-9202-3047c175dd5b" providerId="ADAL" clId="{BD7ABB0B-616A-463E-B000-486DB2123F4B}" dt="2023-11-08T06:07:21.389" v="2398"/>
          <pc:sldLayoutMkLst>
            <pc:docMk/>
            <pc:sldMasterMk cId="1943259863" sldId="2147483648"/>
            <pc:sldLayoutMk cId="3238976713" sldId="2147483654"/>
          </pc:sldLayoutMkLst>
        </pc:sldLayoutChg>
        <pc:sldLayoutChg chg="setBg">
          <pc:chgData name="Latkovski, Maximus" userId="f79ab1f9-4e6c-42de-9202-3047c175dd5b" providerId="ADAL" clId="{BD7ABB0B-616A-463E-B000-486DB2123F4B}" dt="2023-11-08T06:07:21.389" v="2398"/>
          <pc:sldLayoutMkLst>
            <pc:docMk/>
            <pc:sldMasterMk cId="1943259863" sldId="2147483648"/>
            <pc:sldLayoutMk cId="2146817227" sldId="2147483655"/>
          </pc:sldLayoutMkLst>
        </pc:sldLayoutChg>
        <pc:sldLayoutChg chg="setBg">
          <pc:chgData name="Latkovski, Maximus" userId="f79ab1f9-4e6c-42de-9202-3047c175dd5b" providerId="ADAL" clId="{BD7ABB0B-616A-463E-B000-486DB2123F4B}" dt="2023-11-08T06:07:21.389" v="2398"/>
          <pc:sldLayoutMkLst>
            <pc:docMk/>
            <pc:sldMasterMk cId="1943259863" sldId="2147483648"/>
            <pc:sldLayoutMk cId="1667374130" sldId="2147483656"/>
          </pc:sldLayoutMkLst>
        </pc:sldLayoutChg>
        <pc:sldLayoutChg chg="setBg">
          <pc:chgData name="Latkovski, Maximus" userId="f79ab1f9-4e6c-42de-9202-3047c175dd5b" providerId="ADAL" clId="{BD7ABB0B-616A-463E-B000-486DB2123F4B}" dt="2023-11-08T06:07:21.389" v="2398"/>
          <pc:sldLayoutMkLst>
            <pc:docMk/>
            <pc:sldMasterMk cId="1943259863" sldId="2147483648"/>
            <pc:sldLayoutMk cId="2977249753" sldId="2147483657"/>
          </pc:sldLayoutMkLst>
        </pc:sldLayoutChg>
        <pc:sldLayoutChg chg="setBg">
          <pc:chgData name="Latkovski, Maximus" userId="f79ab1f9-4e6c-42de-9202-3047c175dd5b" providerId="ADAL" clId="{BD7ABB0B-616A-463E-B000-486DB2123F4B}" dt="2023-11-08T06:07:21.389" v="2398"/>
          <pc:sldLayoutMkLst>
            <pc:docMk/>
            <pc:sldMasterMk cId="1943259863" sldId="2147483648"/>
            <pc:sldLayoutMk cId="2477154221" sldId="2147483658"/>
          </pc:sldLayoutMkLst>
        </pc:sldLayoutChg>
        <pc:sldLayoutChg chg="setBg">
          <pc:chgData name="Latkovski, Maximus" userId="f79ab1f9-4e6c-42de-9202-3047c175dd5b" providerId="ADAL" clId="{BD7ABB0B-616A-463E-B000-486DB2123F4B}" dt="2023-11-08T06:07:21.389" v="2398"/>
          <pc:sldLayoutMkLst>
            <pc:docMk/>
            <pc:sldMasterMk cId="1943259863" sldId="2147483648"/>
            <pc:sldLayoutMk cId="2524635021" sldId="214748365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45F419-9384-4037-AD63-803AE57FF70A}" type="doc">
      <dgm:prSet loTypeId="urn:microsoft.com/office/officeart/2005/8/layout/default" loCatId="list" qsTypeId="urn:microsoft.com/office/officeart/2005/8/quickstyle/simple4" qsCatId="simple" csTypeId="urn:microsoft.com/office/officeart/2005/8/colors/accent3_2" csCatId="accent3" phldr="1"/>
      <dgm:spPr/>
      <dgm:t>
        <a:bodyPr/>
        <a:lstStyle/>
        <a:p>
          <a:endParaRPr lang="en-US"/>
        </a:p>
      </dgm:t>
    </dgm:pt>
    <dgm:pt modelId="{D33C3798-9506-44BF-B231-A6DBA80A9143}">
      <dgm:prSet custT="1"/>
      <dgm:spPr/>
      <dgm:t>
        <a:bodyPr/>
        <a:lstStyle/>
        <a:p>
          <a:r>
            <a:rPr lang="en-US" sz="1800" dirty="0"/>
            <a:t>TypeScript is a superset of JavaScript meaning that all programs in JS are syntactically valid TS, but these programs may fail to type-check for safety reasons</a:t>
          </a:r>
        </a:p>
      </dgm:t>
    </dgm:pt>
    <dgm:pt modelId="{3F7CB3AC-C984-4F6C-A0E2-19E6EB474714}" type="parTrans" cxnId="{DE6F4FFE-AB4E-40F9-A163-C5931C08432D}">
      <dgm:prSet/>
      <dgm:spPr/>
      <dgm:t>
        <a:bodyPr/>
        <a:lstStyle/>
        <a:p>
          <a:endParaRPr lang="en-US"/>
        </a:p>
      </dgm:t>
    </dgm:pt>
    <dgm:pt modelId="{C1CAC475-FD8E-4BD0-9742-82AEEBF81A4F}" type="sibTrans" cxnId="{DE6F4FFE-AB4E-40F9-A163-C5931C08432D}">
      <dgm:prSet/>
      <dgm:spPr/>
      <dgm:t>
        <a:bodyPr/>
        <a:lstStyle/>
        <a:p>
          <a:endParaRPr lang="en-US"/>
        </a:p>
      </dgm:t>
    </dgm:pt>
    <dgm:pt modelId="{4E69B0AC-3DDE-41F6-8330-1A7EF76847A2}">
      <dgm:prSet custT="1"/>
      <dgm:spPr/>
      <dgm:t>
        <a:bodyPr/>
        <a:lstStyle/>
        <a:p>
          <a:r>
            <a:rPr lang="en-US" sz="1800" dirty="0"/>
            <a:t>TS is a free and open-source high-level programming language developed by Microsoft and adds static typing with optional annotations to JavaScript</a:t>
          </a:r>
        </a:p>
      </dgm:t>
    </dgm:pt>
    <dgm:pt modelId="{8987C96A-D4FB-48E1-B229-3E02BE85ABF4}" type="parTrans" cxnId="{675E20BE-814C-4B9C-B6B2-202BCA78B87B}">
      <dgm:prSet/>
      <dgm:spPr/>
      <dgm:t>
        <a:bodyPr/>
        <a:lstStyle/>
        <a:p>
          <a:endParaRPr lang="en-US"/>
        </a:p>
      </dgm:t>
    </dgm:pt>
    <dgm:pt modelId="{F50FCF89-1224-4703-AA13-6284495DCA40}" type="sibTrans" cxnId="{675E20BE-814C-4B9C-B6B2-202BCA78B87B}">
      <dgm:prSet/>
      <dgm:spPr/>
      <dgm:t>
        <a:bodyPr/>
        <a:lstStyle/>
        <a:p>
          <a:endParaRPr lang="en-US"/>
        </a:p>
      </dgm:t>
    </dgm:pt>
    <dgm:pt modelId="{66DBABAC-8BE7-4C54-966E-E77AD5B16689}">
      <dgm:prSet custT="1"/>
      <dgm:spPr/>
      <dgm:t>
        <a:bodyPr/>
        <a:lstStyle/>
        <a:p>
          <a:r>
            <a:rPr lang="en-US" sz="2000" dirty="0"/>
            <a:t>Designed for development of large applications and transpiles to JavaScript </a:t>
          </a:r>
        </a:p>
      </dgm:t>
    </dgm:pt>
    <dgm:pt modelId="{936042C5-010C-4AC9-84A9-0895C1EB9D45}" type="parTrans" cxnId="{8DE13276-0251-432F-A8AD-FFA0BCE32079}">
      <dgm:prSet/>
      <dgm:spPr/>
      <dgm:t>
        <a:bodyPr/>
        <a:lstStyle/>
        <a:p>
          <a:endParaRPr lang="en-US"/>
        </a:p>
      </dgm:t>
    </dgm:pt>
    <dgm:pt modelId="{D62287E3-26B3-4D01-9D66-E1CC97E6AA30}" type="sibTrans" cxnId="{8DE13276-0251-432F-A8AD-FFA0BCE32079}">
      <dgm:prSet/>
      <dgm:spPr/>
      <dgm:t>
        <a:bodyPr/>
        <a:lstStyle/>
        <a:p>
          <a:endParaRPr lang="en-US"/>
        </a:p>
      </dgm:t>
    </dgm:pt>
    <dgm:pt modelId="{F7036654-1FB8-4316-A714-56D4EC168229}">
      <dgm:prSet custT="1"/>
      <dgm:spPr/>
      <dgm:t>
        <a:bodyPr/>
        <a:lstStyle/>
        <a:p>
          <a:r>
            <a:rPr lang="en-US" sz="2000" dirty="0"/>
            <a:t>It can be used to develop applications for both client-side and server-side execution</a:t>
          </a:r>
        </a:p>
      </dgm:t>
    </dgm:pt>
    <dgm:pt modelId="{BC092683-7373-4A95-8BBB-18F08FE3F98E}" type="parTrans" cxnId="{2CBF2E06-D291-43EC-8D33-52230097D1AC}">
      <dgm:prSet/>
      <dgm:spPr/>
      <dgm:t>
        <a:bodyPr/>
        <a:lstStyle/>
        <a:p>
          <a:endParaRPr lang="en-US"/>
        </a:p>
      </dgm:t>
    </dgm:pt>
    <dgm:pt modelId="{0FEB5E7F-6AD8-4E1E-97A6-D56C9185F25D}" type="sibTrans" cxnId="{2CBF2E06-D291-43EC-8D33-52230097D1AC}">
      <dgm:prSet/>
      <dgm:spPr/>
      <dgm:t>
        <a:bodyPr/>
        <a:lstStyle/>
        <a:p>
          <a:endParaRPr lang="en-US"/>
        </a:p>
      </dgm:t>
    </dgm:pt>
    <dgm:pt modelId="{A863CE66-A520-4A88-9580-F1B2FE00BA43}">
      <dgm:prSet custT="1"/>
      <dgm:spPr/>
      <dgm:t>
        <a:bodyPr/>
        <a:lstStyle/>
        <a:p>
          <a:r>
            <a:rPr lang="en-US" sz="1800" dirty="0"/>
            <a:t>TS can be compiled using the default compiler, or the Babel compiler can be invoked to convert the TS code into JS</a:t>
          </a:r>
        </a:p>
      </dgm:t>
    </dgm:pt>
    <dgm:pt modelId="{07DFBD28-E846-4330-AFC1-FBED945026C9}" type="parTrans" cxnId="{DF6B2B2E-15AA-4B1D-96AC-DF8D72A93E55}">
      <dgm:prSet/>
      <dgm:spPr/>
      <dgm:t>
        <a:bodyPr/>
        <a:lstStyle/>
        <a:p>
          <a:endParaRPr lang="en-US"/>
        </a:p>
      </dgm:t>
    </dgm:pt>
    <dgm:pt modelId="{268F0500-8BF2-4F37-91C1-01E1CB28E84D}" type="sibTrans" cxnId="{DF6B2B2E-15AA-4B1D-96AC-DF8D72A93E55}">
      <dgm:prSet/>
      <dgm:spPr/>
      <dgm:t>
        <a:bodyPr/>
        <a:lstStyle/>
        <a:p>
          <a:endParaRPr lang="en-US"/>
        </a:p>
      </dgm:t>
    </dgm:pt>
    <dgm:pt modelId="{16DD6B9D-8BC4-4B88-8A7E-00D356D2827E}">
      <dgm:prSet custT="1"/>
      <dgm:spPr/>
      <dgm:t>
        <a:bodyPr/>
        <a:lstStyle/>
        <a:p>
          <a:r>
            <a:rPr lang="en-US" sz="1600" dirty="0"/>
            <a:t>TS supports definition files that can contain type information of existing JS libraries, which enables other programs to use the values defined in the files as if they were statically typed TS entities. There are also third-party headers available, a big one being Node.js  which allow Node.js development within TS</a:t>
          </a:r>
        </a:p>
      </dgm:t>
    </dgm:pt>
    <dgm:pt modelId="{F2CA269F-08E5-4778-BE80-BAEA9EE88AD8}" type="parTrans" cxnId="{A79185AC-4F18-45CF-B593-3261C9431C9C}">
      <dgm:prSet/>
      <dgm:spPr/>
      <dgm:t>
        <a:bodyPr/>
        <a:lstStyle/>
        <a:p>
          <a:endParaRPr lang="en-US"/>
        </a:p>
      </dgm:t>
    </dgm:pt>
    <dgm:pt modelId="{A465A22F-DD71-40A9-A87C-060DB3FB3103}" type="sibTrans" cxnId="{A79185AC-4F18-45CF-B593-3261C9431C9C}">
      <dgm:prSet/>
      <dgm:spPr/>
      <dgm:t>
        <a:bodyPr/>
        <a:lstStyle/>
        <a:p>
          <a:endParaRPr lang="en-US"/>
        </a:p>
      </dgm:t>
    </dgm:pt>
    <dgm:pt modelId="{5EEB3FFC-099D-4ED0-B68B-A0A6BD54FED1}" type="pres">
      <dgm:prSet presAssocID="{7B45F419-9384-4037-AD63-803AE57FF70A}" presName="diagram" presStyleCnt="0">
        <dgm:presLayoutVars>
          <dgm:dir/>
          <dgm:resizeHandles val="exact"/>
        </dgm:presLayoutVars>
      </dgm:prSet>
      <dgm:spPr/>
    </dgm:pt>
    <dgm:pt modelId="{C4B0639E-2D68-4AA1-8002-BD1A10C9CD53}" type="pres">
      <dgm:prSet presAssocID="{D33C3798-9506-44BF-B231-A6DBA80A9143}" presName="node" presStyleLbl="node1" presStyleIdx="0" presStyleCnt="6">
        <dgm:presLayoutVars>
          <dgm:bulletEnabled val="1"/>
        </dgm:presLayoutVars>
      </dgm:prSet>
      <dgm:spPr/>
    </dgm:pt>
    <dgm:pt modelId="{9A35EF6B-4E6C-41A5-97EA-A81FF12B62BC}" type="pres">
      <dgm:prSet presAssocID="{C1CAC475-FD8E-4BD0-9742-82AEEBF81A4F}" presName="sibTrans" presStyleCnt="0"/>
      <dgm:spPr/>
    </dgm:pt>
    <dgm:pt modelId="{9BDF520C-C6E3-423A-AEC8-B2E800A5654B}" type="pres">
      <dgm:prSet presAssocID="{4E69B0AC-3DDE-41F6-8330-1A7EF76847A2}" presName="node" presStyleLbl="node1" presStyleIdx="1" presStyleCnt="6">
        <dgm:presLayoutVars>
          <dgm:bulletEnabled val="1"/>
        </dgm:presLayoutVars>
      </dgm:prSet>
      <dgm:spPr/>
    </dgm:pt>
    <dgm:pt modelId="{D21CD2C9-2D97-4545-B8A7-E15EAF533B8E}" type="pres">
      <dgm:prSet presAssocID="{F50FCF89-1224-4703-AA13-6284495DCA40}" presName="sibTrans" presStyleCnt="0"/>
      <dgm:spPr/>
    </dgm:pt>
    <dgm:pt modelId="{592126E5-8A95-4263-BB69-68B0738404EB}" type="pres">
      <dgm:prSet presAssocID="{66DBABAC-8BE7-4C54-966E-E77AD5B16689}" presName="node" presStyleLbl="node1" presStyleIdx="2" presStyleCnt="6">
        <dgm:presLayoutVars>
          <dgm:bulletEnabled val="1"/>
        </dgm:presLayoutVars>
      </dgm:prSet>
      <dgm:spPr/>
    </dgm:pt>
    <dgm:pt modelId="{2D043EFF-B432-4F2D-BF6B-D6507D920DDE}" type="pres">
      <dgm:prSet presAssocID="{D62287E3-26B3-4D01-9D66-E1CC97E6AA30}" presName="sibTrans" presStyleCnt="0"/>
      <dgm:spPr/>
    </dgm:pt>
    <dgm:pt modelId="{1365760E-EB00-4326-A561-762956A96D24}" type="pres">
      <dgm:prSet presAssocID="{F7036654-1FB8-4316-A714-56D4EC168229}" presName="node" presStyleLbl="node1" presStyleIdx="3" presStyleCnt="6">
        <dgm:presLayoutVars>
          <dgm:bulletEnabled val="1"/>
        </dgm:presLayoutVars>
      </dgm:prSet>
      <dgm:spPr/>
    </dgm:pt>
    <dgm:pt modelId="{A1CA55DE-A99A-412C-B014-7F5C3F74265E}" type="pres">
      <dgm:prSet presAssocID="{0FEB5E7F-6AD8-4E1E-97A6-D56C9185F25D}" presName="sibTrans" presStyleCnt="0"/>
      <dgm:spPr/>
    </dgm:pt>
    <dgm:pt modelId="{6B4BFBFA-5CD1-45CF-AD84-EC8E012768F5}" type="pres">
      <dgm:prSet presAssocID="{A863CE66-A520-4A88-9580-F1B2FE00BA43}" presName="node" presStyleLbl="node1" presStyleIdx="4" presStyleCnt="6">
        <dgm:presLayoutVars>
          <dgm:bulletEnabled val="1"/>
        </dgm:presLayoutVars>
      </dgm:prSet>
      <dgm:spPr/>
    </dgm:pt>
    <dgm:pt modelId="{215B0C33-4E1F-46CC-A9F4-21FBDF497C31}" type="pres">
      <dgm:prSet presAssocID="{268F0500-8BF2-4F37-91C1-01E1CB28E84D}" presName="sibTrans" presStyleCnt="0"/>
      <dgm:spPr/>
    </dgm:pt>
    <dgm:pt modelId="{24467C72-ED83-4E17-ACC9-3AA04760DEC4}" type="pres">
      <dgm:prSet presAssocID="{16DD6B9D-8BC4-4B88-8A7E-00D356D2827E}" presName="node" presStyleLbl="node1" presStyleIdx="5" presStyleCnt="6" custScaleX="106611" custScaleY="113251">
        <dgm:presLayoutVars>
          <dgm:bulletEnabled val="1"/>
        </dgm:presLayoutVars>
      </dgm:prSet>
      <dgm:spPr/>
    </dgm:pt>
  </dgm:ptLst>
  <dgm:cxnLst>
    <dgm:cxn modelId="{2CBF2E06-D291-43EC-8D33-52230097D1AC}" srcId="{7B45F419-9384-4037-AD63-803AE57FF70A}" destId="{F7036654-1FB8-4316-A714-56D4EC168229}" srcOrd="3" destOrd="0" parTransId="{BC092683-7373-4A95-8BBB-18F08FE3F98E}" sibTransId="{0FEB5E7F-6AD8-4E1E-97A6-D56C9185F25D}"/>
    <dgm:cxn modelId="{2784341C-7042-4DDD-A6B4-801B15F440CD}" type="presOf" srcId="{F7036654-1FB8-4316-A714-56D4EC168229}" destId="{1365760E-EB00-4326-A561-762956A96D24}" srcOrd="0" destOrd="0" presId="urn:microsoft.com/office/officeart/2005/8/layout/default"/>
    <dgm:cxn modelId="{DF6B2B2E-15AA-4B1D-96AC-DF8D72A93E55}" srcId="{7B45F419-9384-4037-AD63-803AE57FF70A}" destId="{A863CE66-A520-4A88-9580-F1B2FE00BA43}" srcOrd="4" destOrd="0" parTransId="{07DFBD28-E846-4330-AFC1-FBED945026C9}" sibTransId="{268F0500-8BF2-4F37-91C1-01E1CB28E84D}"/>
    <dgm:cxn modelId="{13DC1F34-0D8C-46A3-9AB8-29D8CBF144F5}" type="presOf" srcId="{7B45F419-9384-4037-AD63-803AE57FF70A}" destId="{5EEB3FFC-099D-4ED0-B68B-A0A6BD54FED1}" srcOrd="0" destOrd="0" presId="urn:microsoft.com/office/officeart/2005/8/layout/default"/>
    <dgm:cxn modelId="{AC21B739-060E-4753-A8E9-FECE5C838EE9}" type="presOf" srcId="{4E69B0AC-3DDE-41F6-8330-1A7EF76847A2}" destId="{9BDF520C-C6E3-423A-AEC8-B2E800A5654B}" srcOrd="0" destOrd="0" presId="urn:microsoft.com/office/officeart/2005/8/layout/default"/>
    <dgm:cxn modelId="{F76D585D-2EC4-4B74-B773-019EF441531F}" type="presOf" srcId="{66DBABAC-8BE7-4C54-966E-E77AD5B16689}" destId="{592126E5-8A95-4263-BB69-68B0738404EB}" srcOrd="0" destOrd="0" presId="urn:microsoft.com/office/officeart/2005/8/layout/default"/>
    <dgm:cxn modelId="{8DE13276-0251-432F-A8AD-FFA0BCE32079}" srcId="{7B45F419-9384-4037-AD63-803AE57FF70A}" destId="{66DBABAC-8BE7-4C54-966E-E77AD5B16689}" srcOrd="2" destOrd="0" parTransId="{936042C5-010C-4AC9-84A9-0895C1EB9D45}" sibTransId="{D62287E3-26B3-4D01-9D66-E1CC97E6AA30}"/>
    <dgm:cxn modelId="{3CF4F986-1DED-4B9F-B232-610E81114999}" type="presOf" srcId="{16DD6B9D-8BC4-4B88-8A7E-00D356D2827E}" destId="{24467C72-ED83-4E17-ACC9-3AA04760DEC4}" srcOrd="0" destOrd="0" presId="urn:microsoft.com/office/officeart/2005/8/layout/default"/>
    <dgm:cxn modelId="{16443092-4526-4FF9-A4F8-01E0809C3E05}" type="presOf" srcId="{D33C3798-9506-44BF-B231-A6DBA80A9143}" destId="{C4B0639E-2D68-4AA1-8002-BD1A10C9CD53}" srcOrd="0" destOrd="0" presId="urn:microsoft.com/office/officeart/2005/8/layout/default"/>
    <dgm:cxn modelId="{E2F24393-A289-45AE-AD4A-0EFC3CFAC98A}" type="presOf" srcId="{A863CE66-A520-4A88-9580-F1B2FE00BA43}" destId="{6B4BFBFA-5CD1-45CF-AD84-EC8E012768F5}" srcOrd="0" destOrd="0" presId="urn:microsoft.com/office/officeart/2005/8/layout/default"/>
    <dgm:cxn modelId="{A79185AC-4F18-45CF-B593-3261C9431C9C}" srcId="{7B45F419-9384-4037-AD63-803AE57FF70A}" destId="{16DD6B9D-8BC4-4B88-8A7E-00D356D2827E}" srcOrd="5" destOrd="0" parTransId="{F2CA269F-08E5-4778-BE80-BAEA9EE88AD8}" sibTransId="{A465A22F-DD71-40A9-A87C-060DB3FB3103}"/>
    <dgm:cxn modelId="{675E20BE-814C-4B9C-B6B2-202BCA78B87B}" srcId="{7B45F419-9384-4037-AD63-803AE57FF70A}" destId="{4E69B0AC-3DDE-41F6-8330-1A7EF76847A2}" srcOrd="1" destOrd="0" parTransId="{8987C96A-D4FB-48E1-B229-3E02BE85ABF4}" sibTransId="{F50FCF89-1224-4703-AA13-6284495DCA40}"/>
    <dgm:cxn modelId="{DE6F4FFE-AB4E-40F9-A163-C5931C08432D}" srcId="{7B45F419-9384-4037-AD63-803AE57FF70A}" destId="{D33C3798-9506-44BF-B231-A6DBA80A9143}" srcOrd="0" destOrd="0" parTransId="{3F7CB3AC-C984-4F6C-A0E2-19E6EB474714}" sibTransId="{C1CAC475-FD8E-4BD0-9742-82AEEBF81A4F}"/>
    <dgm:cxn modelId="{9920A096-CBCC-4B57-92FF-3EBE6C402C78}" type="presParOf" srcId="{5EEB3FFC-099D-4ED0-B68B-A0A6BD54FED1}" destId="{C4B0639E-2D68-4AA1-8002-BD1A10C9CD53}" srcOrd="0" destOrd="0" presId="urn:microsoft.com/office/officeart/2005/8/layout/default"/>
    <dgm:cxn modelId="{7D4FB936-46B9-4094-B061-E628468EFB6A}" type="presParOf" srcId="{5EEB3FFC-099D-4ED0-B68B-A0A6BD54FED1}" destId="{9A35EF6B-4E6C-41A5-97EA-A81FF12B62BC}" srcOrd="1" destOrd="0" presId="urn:microsoft.com/office/officeart/2005/8/layout/default"/>
    <dgm:cxn modelId="{A29480C0-1EDF-4765-AC06-BC880CF0E453}" type="presParOf" srcId="{5EEB3FFC-099D-4ED0-B68B-A0A6BD54FED1}" destId="{9BDF520C-C6E3-423A-AEC8-B2E800A5654B}" srcOrd="2" destOrd="0" presId="urn:microsoft.com/office/officeart/2005/8/layout/default"/>
    <dgm:cxn modelId="{FFFAC639-A44B-4BE2-8DCA-943031972CAE}" type="presParOf" srcId="{5EEB3FFC-099D-4ED0-B68B-A0A6BD54FED1}" destId="{D21CD2C9-2D97-4545-B8A7-E15EAF533B8E}" srcOrd="3" destOrd="0" presId="urn:microsoft.com/office/officeart/2005/8/layout/default"/>
    <dgm:cxn modelId="{3B36732D-5000-4AC6-B034-9A68100FA0E5}" type="presParOf" srcId="{5EEB3FFC-099D-4ED0-B68B-A0A6BD54FED1}" destId="{592126E5-8A95-4263-BB69-68B0738404EB}" srcOrd="4" destOrd="0" presId="urn:microsoft.com/office/officeart/2005/8/layout/default"/>
    <dgm:cxn modelId="{E0E91502-9ECE-4321-8498-181918FDE489}" type="presParOf" srcId="{5EEB3FFC-099D-4ED0-B68B-A0A6BD54FED1}" destId="{2D043EFF-B432-4F2D-BF6B-D6507D920DDE}" srcOrd="5" destOrd="0" presId="urn:microsoft.com/office/officeart/2005/8/layout/default"/>
    <dgm:cxn modelId="{0FE87B06-F03B-405E-8FF4-B81F9E9FC1E8}" type="presParOf" srcId="{5EEB3FFC-099D-4ED0-B68B-A0A6BD54FED1}" destId="{1365760E-EB00-4326-A561-762956A96D24}" srcOrd="6" destOrd="0" presId="urn:microsoft.com/office/officeart/2005/8/layout/default"/>
    <dgm:cxn modelId="{3DC74A40-719D-4856-9237-34667E849431}" type="presParOf" srcId="{5EEB3FFC-099D-4ED0-B68B-A0A6BD54FED1}" destId="{A1CA55DE-A99A-412C-B014-7F5C3F74265E}" srcOrd="7" destOrd="0" presId="urn:microsoft.com/office/officeart/2005/8/layout/default"/>
    <dgm:cxn modelId="{C7EC7AC1-75AE-480B-863E-3B6D97EB04BE}" type="presParOf" srcId="{5EEB3FFC-099D-4ED0-B68B-A0A6BD54FED1}" destId="{6B4BFBFA-5CD1-45CF-AD84-EC8E012768F5}" srcOrd="8" destOrd="0" presId="urn:microsoft.com/office/officeart/2005/8/layout/default"/>
    <dgm:cxn modelId="{162C6DAB-C7A8-45EE-AB9E-6AAF4E75287C}" type="presParOf" srcId="{5EEB3FFC-099D-4ED0-B68B-A0A6BD54FED1}" destId="{215B0C33-4E1F-46CC-A9F4-21FBDF497C31}" srcOrd="9" destOrd="0" presId="urn:microsoft.com/office/officeart/2005/8/layout/default"/>
    <dgm:cxn modelId="{3375997E-5133-4239-B68F-B6AF4E4EE264}" type="presParOf" srcId="{5EEB3FFC-099D-4ED0-B68B-A0A6BD54FED1}" destId="{24467C72-ED83-4E17-ACC9-3AA04760DEC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0639E-2D68-4AA1-8002-BD1A10C9CD53}">
      <dsp:nvSpPr>
        <dsp:cNvPr id="0" name=""/>
        <dsp:cNvSpPr/>
      </dsp:nvSpPr>
      <dsp:spPr>
        <a:xfrm>
          <a:off x="106025" y="119617"/>
          <a:ext cx="3196046" cy="191762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TypeScript is a superset of JavaScript meaning that all programs in JS are syntactically valid TS, but these programs may fail to type-check for safety reasons</a:t>
          </a:r>
        </a:p>
      </dsp:txBody>
      <dsp:txXfrm>
        <a:off x="106025" y="119617"/>
        <a:ext cx="3196046" cy="1917628"/>
      </dsp:txXfrm>
    </dsp:sp>
    <dsp:sp modelId="{9BDF520C-C6E3-423A-AEC8-B2E800A5654B}">
      <dsp:nvSpPr>
        <dsp:cNvPr id="0" name=""/>
        <dsp:cNvSpPr/>
      </dsp:nvSpPr>
      <dsp:spPr>
        <a:xfrm>
          <a:off x="3621676" y="119617"/>
          <a:ext cx="3196046" cy="191762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TS is a free and open-source high-level programming language developed by Microsoft and adds static typing with optional annotations to JavaScript</a:t>
          </a:r>
        </a:p>
      </dsp:txBody>
      <dsp:txXfrm>
        <a:off x="3621676" y="119617"/>
        <a:ext cx="3196046" cy="1917628"/>
      </dsp:txXfrm>
    </dsp:sp>
    <dsp:sp modelId="{592126E5-8A95-4263-BB69-68B0738404EB}">
      <dsp:nvSpPr>
        <dsp:cNvPr id="0" name=""/>
        <dsp:cNvSpPr/>
      </dsp:nvSpPr>
      <dsp:spPr>
        <a:xfrm>
          <a:off x="7137328" y="119617"/>
          <a:ext cx="3196046" cy="191762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Designed for development of large applications and transpiles to JavaScript </a:t>
          </a:r>
        </a:p>
      </dsp:txBody>
      <dsp:txXfrm>
        <a:off x="7137328" y="119617"/>
        <a:ext cx="3196046" cy="1917628"/>
      </dsp:txXfrm>
    </dsp:sp>
    <dsp:sp modelId="{1365760E-EB00-4326-A561-762956A96D24}">
      <dsp:nvSpPr>
        <dsp:cNvPr id="0" name=""/>
        <dsp:cNvSpPr/>
      </dsp:nvSpPr>
      <dsp:spPr>
        <a:xfrm>
          <a:off x="379" y="2483902"/>
          <a:ext cx="3196046" cy="191762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It can be used to develop applications for both client-side and server-side execution</a:t>
          </a:r>
        </a:p>
      </dsp:txBody>
      <dsp:txXfrm>
        <a:off x="379" y="2483902"/>
        <a:ext cx="3196046" cy="1917628"/>
      </dsp:txXfrm>
    </dsp:sp>
    <dsp:sp modelId="{6B4BFBFA-5CD1-45CF-AD84-EC8E012768F5}">
      <dsp:nvSpPr>
        <dsp:cNvPr id="0" name=""/>
        <dsp:cNvSpPr/>
      </dsp:nvSpPr>
      <dsp:spPr>
        <a:xfrm>
          <a:off x="3516031" y="2483902"/>
          <a:ext cx="3196046" cy="191762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TS can be compiled using the default compiler, or the Babel compiler can be invoked to convert the TS code into JS</a:t>
          </a:r>
        </a:p>
      </dsp:txBody>
      <dsp:txXfrm>
        <a:off x="3516031" y="2483902"/>
        <a:ext cx="3196046" cy="1917628"/>
      </dsp:txXfrm>
    </dsp:sp>
    <dsp:sp modelId="{24467C72-ED83-4E17-ACC9-3AA04760DEC4}">
      <dsp:nvSpPr>
        <dsp:cNvPr id="0" name=""/>
        <dsp:cNvSpPr/>
      </dsp:nvSpPr>
      <dsp:spPr>
        <a:xfrm>
          <a:off x="7031682" y="2356849"/>
          <a:ext cx="3407337" cy="217173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TS supports definition files that can contain type information of existing JS libraries, which enables other programs to use the values defined in the files as if they were statically typed TS entities. There are also third-party headers available, a big one being Node.js  which allow Node.js development within TS</a:t>
          </a:r>
        </a:p>
      </dsp:txBody>
      <dsp:txXfrm>
        <a:off x="7031682" y="2356849"/>
        <a:ext cx="3407337" cy="217173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2B48F5-BACC-47D6-A0F7-82FBF9C6BC85}" type="datetimeFigureOut">
              <a:rPr lang="en-US"/>
              <a:t>11/6/2023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ACAF8E-318A-4EFE-8633-D9E72ABCE0ED}" type="slidenum">
              <a:rPr/>
              <a:t>‹#›</a:t>
            </a:fld>
            <a:endParaRPr/>
          </a:p>
        </p:txBody>
      </p:sp>
    </p:spTree>
    <p:extLst>
      <p:ext uri="{BB962C8B-B14F-4D97-AF65-F5344CB8AC3E}">
        <p14:creationId xmlns:p14="http://schemas.microsoft.com/office/powerpoint/2010/main" val="2406559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B1CD00-5424-4675-AB18-2C419B060449}" type="datetimeFigureOut">
              <a:rPr lang="en-US"/>
              <a:t>11/6/2023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E2CF44-2B13-41B4-A334-1CDF534EEBBF}" type="slidenum">
              <a:rPr/>
              <a:t>‹#›</a:t>
            </a:fld>
            <a:endParaRPr/>
          </a:p>
        </p:txBody>
      </p:sp>
    </p:spTree>
    <p:extLst>
      <p:ext uri="{BB962C8B-B14F-4D97-AF65-F5344CB8AC3E}">
        <p14:creationId xmlns:p14="http://schemas.microsoft.com/office/powerpoint/2010/main" val="445385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en.wikipedia.org/wiki/Data_type" TargetMode="External"/><Relationship Id="rId3" Type="http://schemas.openxmlformats.org/officeDocument/2006/relationships/hyperlink" Target="https://en.wikipedia.org/wiki/Interoperability" TargetMode="External"/><Relationship Id="rId7" Type="http://schemas.openxmlformats.org/officeDocument/2006/relationships/hyperlink" Target="https://en.wikipedia.org/wiki/Run_time_(program_lifecycle_phase)" TargetMode="External"/><Relationship Id="rId12" Type="http://schemas.openxmlformats.org/officeDocument/2006/relationships/hyperlink" Target="https://en.wikipedia.org/wiki/Subroutine"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en.wikipedia.org/wiki/Type_signature" TargetMode="External"/><Relationship Id="rId11" Type="http://schemas.openxmlformats.org/officeDocument/2006/relationships/hyperlink" Target="https://en.wikipedia.org/wiki/Non-blocking_I/O" TargetMode="External"/><Relationship Id="rId5" Type="http://schemas.openxmlformats.org/officeDocument/2006/relationships/hyperlink" Target="https://en.wikipedia.org/wiki/Loader_(computing)" TargetMode="External"/><Relationship Id="rId10" Type="http://schemas.openxmlformats.org/officeDocument/2006/relationships/hyperlink" Target="https://en.wikipedia.org/wiki/Asynchrony_(computer_programming)" TargetMode="External"/><Relationship Id="rId4" Type="http://schemas.openxmlformats.org/officeDocument/2006/relationships/hyperlink" Target="https://en.wikipedia.org/wiki/Web_page" TargetMode="External"/><Relationship Id="rId9" Type="http://schemas.openxmlformats.org/officeDocument/2006/relationships/hyperlink" Target="https://en.wikipedia.org/wiki/Parameter_(computer_programmin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latin typeface="+mj-lt"/>
              </a:rPr>
              <a:t>ECMAScript is the standard for scripting languages, which is </a:t>
            </a:r>
            <a:r>
              <a:rPr lang="en-US" b="0" i="0" u="none" dirty="0">
                <a:solidFill>
                  <a:srgbClr val="202122"/>
                </a:solidFill>
                <a:effectLst/>
                <a:latin typeface="+mj-lt"/>
              </a:rPr>
              <a:t>best known as a JavaScript standard intended to ensure the </a:t>
            </a:r>
            <a:r>
              <a:rPr lang="en-US" b="0" i="0" u="none" strike="noStrike" dirty="0">
                <a:solidFill>
                  <a:schemeClr val="tx1"/>
                </a:solidFill>
                <a:effectLst/>
                <a:latin typeface="+mj-lt"/>
                <a:hlinkClick r:id="rId3" tooltip="Interoperability">
                  <a:extLst>
                    <a:ext uri="{A12FA001-AC4F-418D-AE19-62706E023703}">
                      <ahyp:hlinkClr xmlns:ahyp="http://schemas.microsoft.com/office/drawing/2018/hyperlinkcolor" val="tx"/>
                    </a:ext>
                  </a:extLst>
                </a:hlinkClick>
              </a:rPr>
              <a:t>interoperability</a:t>
            </a:r>
            <a:r>
              <a:rPr lang="en-US" b="0" i="0" u="none" dirty="0">
                <a:solidFill>
                  <a:schemeClr val="tx1"/>
                </a:solidFill>
                <a:effectLst/>
                <a:latin typeface="+mj-lt"/>
              </a:rPr>
              <a:t> of </a:t>
            </a:r>
            <a:r>
              <a:rPr lang="en-US" b="0" i="0" u="none" strike="noStrike" dirty="0">
                <a:solidFill>
                  <a:schemeClr val="tx1"/>
                </a:solidFill>
                <a:effectLst/>
                <a:latin typeface="+mj-lt"/>
                <a:hlinkClick r:id="rId4" tooltip="Web page">
                  <a:extLst>
                    <a:ext uri="{A12FA001-AC4F-418D-AE19-62706E023703}">
                      <ahyp:hlinkClr xmlns:ahyp="http://schemas.microsoft.com/office/drawing/2018/hyperlinkcolor" val="tx"/>
                    </a:ext>
                  </a:extLst>
                </a:hlinkClick>
              </a:rPr>
              <a:t>web pages</a:t>
            </a:r>
            <a:endParaRPr lang="en-US" u="none" dirty="0">
              <a:solidFill>
                <a:schemeClr val="tx1"/>
              </a:solidFill>
              <a:latin typeface="+mj-lt"/>
            </a:endParaRPr>
          </a:p>
          <a:p>
            <a:endParaRPr lang="en-US" dirty="0"/>
          </a:p>
          <a:p>
            <a:r>
              <a:rPr lang="en-US" dirty="0"/>
              <a:t>Erasure- </a:t>
            </a:r>
            <a:r>
              <a:rPr lang="en-US" b="0" i="0" dirty="0">
                <a:solidFill>
                  <a:srgbClr val="202122"/>
                </a:solidFill>
                <a:effectLst/>
                <a:latin typeface="Arial" panose="020B0604020202020204" pitchFamily="34" charset="0"/>
              </a:rPr>
              <a:t>the </a:t>
            </a:r>
            <a:r>
              <a:rPr lang="en-US" b="0" i="0" u="none" strike="noStrike" dirty="0">
                <a:solidFill>
                  <a:srgbClr val="3366CC"/>
                </a:solidFill>
                <a:effectLst/>
                <a:latin typeface="Arial" panose="020B0604020202020204" pitchFamily="34" charset="0"/>
                <a:hlinkClick r:id="rId5" tooltip="Loader (computing)"/>
              </a:rPr>
              <a:t>load-time</a:t>
            </a:r>
            <a:r>
              <a:rPr lang="en-US" b="0" i="0" dirty="0">
                <a:solidFill>
                  <a:srgbClr val="202122"/>
                </a:solidFill>
                <a:effectLst/>
                <a:latin typeface="Arial" panose="020B0604020202020204" pitchFamily="34" charset="0"/>
              </a:rPr>
              <a:t> process by which explicit </a:t>
            </a:r>
            <a:r>
              <a:rPr lang="en-US" b="0" i="0" u="none" strike="noStrike" dirty="0">
                <a:solidFill>
                  <a:srgbClr val="3366CC"/>
                </a:solidFill>
                <a:effectLst/>
                <a:latin typeface="Arial" panose="020B0604020202020204" pitchFamily="34" charset="0"/>
                <a:hlinkClick r:id="rId6" tooltip="Type signature"/>
              </a:rPr>
              <a:t>type annotations</a:t>
            </a:r>
            <a:r>
              <a:rPr lang="en-US" b="0" i="0" dirty="0">
                <a:solidFill>
                  <a:srgbClr val="202122"/>
                </a:solidFill>
                <a:effectLst/>
                <a:latin typeface="Arial" panose="020B0604020202020204" pitchFamily="34" charset="0"/>
              </a:rPr>
              <a:t> are removed from a program, before it is executed at </a:t>
            </a:r>
            <a:r>
              <a:rPr lang="en-US" b="0" i="0" u="none" strike="noStrike" dirty="0">
                <a:solidFill>
                  <a:srgbClr val="3366CC"/>
                </a:solidFill>
                <a:effectLst/>
                <a:latin typeface="Arial" panose="020B0604020202020204" pitchFamily="34" charset="0"/>
                <a:hlinkClick r:id="rId7" tooltip="Run time (program lifecycle phase)"/>
              </a:rPr>
              <a:t>run-time</a:t>
            </a:r>
            <a:endParaRPr lang="en-US" b="0" i="0" u="none" strike="noStrike" dirty="0">
              <a:solidFill>
                <a:srgbClr val="3366CC"/>
              </a:solidFill>
              <a:effectLst/>
              <a:latin typeface="Arial" panose="020B0604020202020204" pitchFamily="34" charset="0"/>
            </a:endParaRPr>
          </a:p>
          <a:p>
            <a:endParaRPr lang="en-US" b="0" i="0" u="none" strike="noStrike" dirty="0">
              <a:solidFill>
                <a:srgbClr val="3366CC"/>
              </a:solidFill>
              <a:effectLst/>
              <a:latin typeface="Arial" panose="020B0604020202020204" pitchFamily="34" charset="0"/>
            </a:endParaRPr>
          </a:p>
          <a:p>
            <a:r>
              <a:rPr lang="en-US" b="0" i="0" u="none" strike="noStrike" dirty="0">
                <a:solidFill>
                  <a:srgbClr val="3366CC"/>
                </a:solidFill>
                <a:effectLst/>
                <a:latin typeface="Arial" panose="020B0604020202020204" pitchFamily="34" charset="0"/>
              </a:rPr>
              <a:t>Generics- </a:t>
            </a:r>
            <a:r>
              <a:rPr lang="en-US" b="0" i="0" u="none" strike="noStrike" dirty="0">
                <a:solidFill>
                  <a:srgbClr val="3366CC"/>
                </a:solidFill>
                <a:effectLst/>
                <a:latin typeface="Arial" panose="020B0604020202020204" pitchFamily="34" charset="0"/>
                <a:hlinkClick r:id="rId8" tooltip="Data type"/>
              </a:rPr>
              <a:t>data types</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to-be-specified-later</a:t>
            </a:r>
            <a:r>
              <a:rPr lang="en-US" b="0" i="0" dirty="0">
                <a:solidFill>
                  <a:srgbClr val="202122"/>
                </a:solidFill>
                <a:effectLst/>
                <a:latin typeface="Arial" panose="020B0604020202020204" pitchFamily="34" charset="0"/>
              </a:rPr>
              <a:t> that are then </a:t>
            </a:r>
            <a:r>
              <a:rPr lang="en-US" b="0" i="1" dirty="0">
                <a:solidFill>
                  <a:srgbClr val="202122"/>
                </a:solidFill>
                <a:effectLst/>
                <a:latin typeface="Arial" panose="020B0604020202020204" pitchFamily="34" charset="0"/>
              </a:rPr>
              <a:t>instantiated</a:t>
            </a:r>
            <a:r>
              <a:rPr lang="en-US" b="0" i="0" dirty="0">
                <a:solidFill>
                  <a:srgbClr val="202122"/>
                </a:solidFill>
                <a:effectLst/>
                <a:latin typeface="Arial" panose="020B0604020202020204" pitchFamily="34" charset="0"/>
              </a:rPr>
              <a:t> when needed for specific types provided as </a:t>
            </a:r>
            <a:r>
              <a:rPr lang="en-US" b="0" i="0" u="none" strike="noStrike" dirty="0">
                <a:solidFill>
                  <a:srgbClr val="3366CC"/>
                </a:solidFill>
                <a:effectLst/>
                <a:latin typeface="Arial" panose="020B0604020202020204" pitchFamily="34" charset="0"/>
                <a:hlinkClick r:id="rId9" tooltip="Parameter (computer programming)"/>
              </a:rPr>
              <a:t>parameters</a:t>
            </a:r>
            <a:endParaRPr lang="en-US" b="0" i="0" u="none" strike="noStrike" dirty="0">
              <a:solidFill>
                <a:srgbClr val="3366CC"/>
              </a:solidFill>
              <a:effectLst/>
              <a:latin typeface="Arial" panose="020B0604020202020204" pitchFamily="34" charset="0"/>
            </a:endParaRPr>
          </a:p>
          <a:p>
            <a:endParaRPr lang="en-US" b="0" i="0" u="none" strike="noStrike" dirty="0">
              <a:solidFill>
                <a:srgbClr val="3366CC"/>
              </a:solidFill>
              <a:effectLst/>
              <a:latin typeface="Arial" panose="020B0604020202020204" pitchFamily="34" charset="0"/>
            </a:endParaRPr>
          </a:p>
          <a:p>
            <a:r>
              <a:rPr lang="en-US" b="0" i="0" u="none" strike="noStrike" dirty="0">
                <a:solidFill>
                  <a:srgbClr val="3366CC"/>
                </a:solidFill>
                <a:effectLst/>
                <a:latin typeface="Arial" panose="020B0604020202020204" pitchFamily="34" charset="0"/>
              </a:rPr>
              <a:t>Async/await- </a:t>
            </a:r>
            <a:r>
              <a:rPr lang="en-US" b="0" i="0" dirty="0">
                <a:solidFill>
                  <a:srgbClr val="202122"/>
                </a:solidFill>
                <a:effectLst/>
                <a:latin typeface="Arial" panose="020B0604020202020204" pitchFamily="34" charset="0"/>
              </a:rPr>
              <a:t>allows an </a:t>
            </a:r>
            <a:r>
              <a:rPr lang="en-US" b="0" i="0" u="none" strike="noStrike" dirty="0">
                <a:solidFill>
                  <a:srgbClr val="3366CC"/>
                </a:solidFill>
                <a:effectLst/>
                <a:latin typeface="Arial" panose="020B0604020202020204" pitchFamily="34" charset="0"/>
                <a:hlinkClick r:id="rId10" tooltip="Asynchrony (computer programming)"/>
              </a:rPr>
              <a:t>asynchronous</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11" tooltip="Non-blocking I/O"/>
              </a:rPr>
              <a:t>non-blocking</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12" tooltip="Subroutine"/>
              </a:rPr>
              <a:t>function</a:t>
            </a:r>
            <a:r>
              <a:rPr lang="en-US" b="0" i="0" dirty="0">
                <a:solidFill>
                  <a:srgbClr val="202122"/>
                </a:solidFill>
                <a:effectLst/>
                <a:latin typeface="Arial" panose="020B0604020202020204" pitchFamily="34" charset="0"/>
              </a:rPr>
              <a:t> to be structured in a way similar to an ordinary synchronous function</a:t>
            </a:r>
            <a:endParaRPr lang="en-US" dirty="0"/>
          </a:p>
        </p:txBody>
      </p:sp>
      <p:sp>
        <p:nvSpPr>
          <p:cNvPr id="4" name="Slide Number Placeholder 3"/>
          <p:cNvSpPr>
            <a:spLocks noGrp="1"/>
          </p:cNvSpPr>
          <p:nvPr>
            <p:ph type="sldNum" sz="quarter" idx="5"/>
          </p:nvPr>
        </p:nvSpPr>
        <p:spPr/>
        <p:txBody>
          <a:bodyPr/>
          <a:lstStyle/>
          <a:p>
            <a:fld id="{5EE2CF44-2B13-41B4-A334-1CDF534EEBBF}" type="slidenum">
              <a:rPr lang="en-US" smtClean="0"/>
              <a:t>4</a:t>
            </a:fld>
            <a:endParaRPr lang="en-US"/>
          </a:p>
        </p:txBody>
      </p:sp>
    </p:spTree>
    <p:extLst>
      <p:ext uri="{BB962C8B-B14F-4D97-AF65-F5344CB8AC3E}">
        <p14:creationId xmlns:p14="http://schemas.microsoft.com/office/powerpoint/2010/main" val="1477956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a:t>
            </a:r>
            <a:r>
              <a:rPr lang="en-US" dirty="0" err="1"/>
              <a:t>DoorDash</a:t>
            </a:r>
            <a:r>
              <a:rPr lang="en-US" dirty="0"/>
              <a:t> worked to create Isomorphic JavaScript libraries and wrote most of their code using several JavaScript environments like React and Node.js, they decided to use TypeScript as their language of choice since it was easily usable and could convert to JavaScript code. </a:t>
            </a:r>
          </a:p>
          <a:p>
            <a:endParaRPr lang="en-US" dirty="0"/>
          </a:p>
          <a:p>
            <a:r>
              <a:rPr lang="en-US" dirty="0"/>
              <a:t>Walmart decided to use TypeScript since JavaScript is the backbone of web dev and with TypeScript compiling to JavaScript, it made working on enterprise JavaScript easier. And with TypeScript’s async/await, they were able to work with Node.js easier.</a:t>
            </a:r>
          </a:p>
        </p:txBody>
      </p:sp>
      <p:sp>
        <p:nvSpPr>
          <p:cNvPr id="4" name="Slide Number Placeholder 3"/>
          <p:cNvSpPr>
            <a:spLocks noGrp="1"/>
          </p:cNvSpPr>
          <p:nvPr>
            <p:ph type="sldNum" sz="quarter" idx="5"/>
          </p:nvPr>
        </p:nvSpPr>
        <p:spPr/>
        <p:txBody>
          <a:bodyPr/>
          <a:lstStyle/>
          <a:p>
            <a:fld id="{5EE2CF44-2B13-41B4-A334-1CDF534EEBBF}" type="slidenum">
              <a:rPr lang="en-US" smtClean="0"/>
              <a:t>5</a:t>
            </a:fld>
            <a:endParaRPr lang="en-US"/>
          </a:p>
        </p:txBody>
      </p:sp>
    </p:spTree>
    <p:extLst>
      <p:ext uri="{BB962C8B-B14F-4D97-AF65-F5344CB8AC3E}">
        <p14:creationId xmlns:p14="http://schemas.microsoft.com/office/powerpoint/2010/main" val="477628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E2CF44-2B13-41B4-A334-1CDF534EEBBF}" type="slidenum">
              <a:rPr lang="en-US" smtClean="0"/>
              <a:t>6</a:t>
            </a:fld>
            <a:endParaRPr lang="en-US"/>
          </a:p>
        </p:txBody>
      </p:sp>
    </p:spTree>
    <p:extLst>
      <p:ext uri="{BB962C8B-B14F-4D97-AF65-F5344CB8AC3E}">
        <p14:creationId xmlns:p14="http://schemas.microsoft.com/office/powerpoint/2010/main" val="2830751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gray">
          <a:xfrm>
            <a:off x="0" y="2825016"/>
            <a:ext cx="12188952" cy="3180930"/>
          </a:xfrm>
          <a:prstGeom prst="rect">
            <a:avLst/>
          </a:prstGeom>
          <a:solidFill>
            <a:schemeClr val="bg1">
              <a:lumMod val="85000"/>
              <a:lumOff val="1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bwMode="black">
          <a:xfrm>
            <a:off x="0" y="3075709"/>
            <a:ext cx="12188952" cy="2639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bwMode="white">
          <a:xfrm>
            <a:off x="1066800" y="3165763"/>
            <a:ext cx="10058400" cy="1711037"/>
          </a:xfrm>
        </p:spPr>
        <p:txBody>
          <a:bodyPr anchor="b">
            <a:normAutofit/>
          </a:bodyPr>
          <a:lstStyle>
            <a:lvl1pPr algn="l">
              <a:lnSpc>
                <a:spcPct val="80000"/>
              </a:lnSpc>
              <a:defRPr sz="54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bwMode="white">
          <a:xfrm>
            <a:off x="1066800" y="4953000"/>
            <a:ext cx="10058400" cy="685800"/>
          </a:xfrm>
        </p:spPr>
        <p:txBody>
          <a:bodyPr>
            <a:normAutofit/>
          </a:bodyPr>
          <a:lstStyle>
            <a:lvl1pPr marL="0" indent="0" algn="l">
              <a:spcBef>
                <a:spcPts val="0"/>
              </a:spcBef>
              <a:buNone/>
              <a:defRPr sz="200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98862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11/6/2023</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57199"/>
            <a:ext cx="1943100" cy="56388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457199"/>
            <a:ext cx="7048500" cy="56388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11/6/2023</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t>11/6/2023</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4000" y="1828800"/>
            <a:ext cx="9144000" cy="2743200"/>
          </a:xfrm>
        </p:spPr>
        <p:txBody>
          <a:bodyPr anchor="b">
            <a:normAutofit/>
          </a:bodyPr>
          <a:lstStyle>
            <a:lvl1pPr>
              <a:defRPr sz="54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1524000" y="4589463"/>
            <a:ext cx="9144000" cy="1506537"/>
          </a:xfrm>
        </p:spPr>
        <p:txBody>
          <a:bodyPr>
            <a:normAutofit/>
          </a:bodyPr>
          <a:lstStyle>
            <a:lvl1pPr marL="0" indent="0">
              <a:spcBef>
                <a:spcPts val="0"/>
              </a:spcBef>
              <a:buNone/>
              <a:defRPr sz="2000">
                <a:solidFill>
                  <a:schemeClr val="accent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506778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43400" cy="4270375"/>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5625"/>
            <a:ext cx="4343400" cy="4270375"/>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7CC0096-1860-4642-9CD2-0079EA5E7CD1}" type="datetimeFigureOut">
              <a:rPr lang="en-US" smtClean="0"/>
              <a:t>11/6/2023</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7048" y="1828800"/>
            <a:ext cx="4343400" cy="685800"/>
          </a:xfrm>
        </p:spPr>
        <p:txBody>
          <a:bodyPr anchor="ctr">
            <a:normAutofit/>
          </a:bodyPr>
          <a:lstStyle>
            <a:lvl1pPr marL="0" indent="0">
              <a:spcBef>
                <a:spcPts val="0"/>
              </a:spcBef>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7048" y="2514600"/>
            <a:ext cx="4343400" cy="3581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7648" y="1828800"/>
            <a:ext cx="4343400" cy="685800"/>
          </a:xfrm>
        </p:spPr>
        <p:txBody>
          <a:bodyPr anchor="ctr">
            <a:normAutofit/>
          </a:bodyPr>
          <a:lstStyle>
            <a:lvl1pPr marL="0" indent="0">
              <a:spcBef>
                <a:spcPts val="0"/>
              </a:spcBef>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7648" y="2514600"/>
            <a:ext cx="4343400" cy="3581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37CC0096-1860-4642-9CD2-0079EA5E7CD1}" type="datetimeFigureOut">
              <a:rPr lang="en-US" smtClean="0"/>
              <a:t>11/6/2023</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37CC0096-1860-4642-9CD2-0079EA5E7CD1}" type="datetimeFigureOut">
              <a:rPr lang="en-US" smtClean="0"/>
              <a:t>11/6/2023</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37CC0096-1860-4642-9CD2-0079EA5E7CD1}" type="datetimeFigureOut">
              <a:rPr lang="en-US" smtClean="0"/>
              <a:t>11/6/2023</a:t>
            </a:fld>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02587" y="1600200"/>
            <a:ext cx="3122613" cy="1828800"/>
          </a:xfrm>
        </p:spPr>
        <p:txBody>
          <a:bodyPr anchor="b">
            <a:normAutofit/>
          </a:bodyPr>
          <a:lstStyle>
            <a:lvl1pPr>
              <a:defRPr sz="3400"/>
            </a:lvl1pPr>
          </a:lstStyle>
          <a:p>
            <a:r>
              <a:rPr lang="en-US"/>
              <a:t>Click to edit Master title style</a:t>
            </a:r>
            <a:endParaRPr lang="en-US" dirty="0"/>
          </a:p>
        </p:txBody>
      </p:sp>
      <p:sp>
        <p:nvSpPr>
          <p:cNvPr id="3" name="Content Placeholder 2"/>
          <p:cNvSpPr>
            <a:spLocks noGrp="1"/>
          </p:cNvSpPr>
          <p:nvPr>
            <p:ph idx="1"/>
          </p:nvPr>
        </p:nvSpPr>
        <p:spPr>
          <a:xfrm>
            <a:off x="760412" y="762000"/>
            <a:ext cx="6400800" cy="5334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01039" y="3429000"/>
            <a:ext cx="3124161" cy="1828800"/>
          </a:xfr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7CC0096-1860-4642-9CD2-0079EA5E7CD1}" type="datetimeFigureOut">
              <a:rPr lang="en-US" smtClean="0"/>
              <a:t>11/6/2023</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97952" y="1600200"/>
            <a:ext cx="3127248" cy="1828800"/>
          </a:xfrm>
        </p:spPr>
        <p:txBody>
          <a:bodyPr anchor="b">
            <a:normAutofit/>
          </a:bodyPr>
          <a:lstStyle>
            <a:lvl1pPr>
              <a:defRPr sz="3400"/>
            </a:lvl1pPr>
          </a:lstStyle>
          <a:p>
            <a:r>
              <a:rPr lang="en-US"/>
              <a:t>Click to edit Master title style</a:t>
            </a:r>
          </a:p>
        </p:txBody>
      </p:sp>
      <p:sp>
        <p:nvSpPr>
          <p:cNvPr id="3" name="Picture Placeholder 2"/>
          <p:cNvSpPr>
            <a:spLocks noGrp="1"/>
          </p:cNvSpPr>
          <p:nvPr>
            <p:ph type="pic" idx="1"/>
          </p:nvPr>
        </p:nvSpPr>
        <p:spPr>
          <a:xfrm>
            <a:off x="781251" y="777240"/>
            <a:ext cx="6400800" cy="5303520"/>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97952" y="3429000"/>
            <a:ext cx="3127248" cy="1828800"/>
          </a:xfr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descr="An empty placeholder to add an image. Click on the placeholder and select the image that you wish to add."/>
          <p:cNvSpPr/>
          <p:nvPr userDrawn="1"/>
        </p:nvSpPr>
        <p:spPr bwMode="blackWhite">
          <a:xfrm>
            <a:off x="644091" y="640080"/>
            <a:ext cx="6675120" cy="5577840"/>
          </a:xfrm>
          <a:prstGeom prst="rect">
            <a:avLst/>
          </a:prstGeom>
          <a:solidFill>
            <a:srgbClr val="000000"/>
          </a:solidFill>
          <a:ln w="1016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7CC0096-1860-4642-9CD2-0079EA5E7CD1}" type="datetimeFigureOut">
              <a:rPr lang="en-US" smtClean="0"/>
              <a:t>11/6/2023</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4000" y="18288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524000" y="6362700"/>
            <a:ext cx="6881553" cy="257176"/>
          </a:xfrm>
          <a:prstGeom prst="rect">
            <a:avLst/>
          </a:prstGeom>
        </p:spPr>
        <p:txBody>
          <a:bodyPr vert="horz" lIns="91440" tIns="45720" rIns="91440" bIns="45720" rtlCol="0" anchor="ctr"/>
          <a:lstStyle>
            <a:lvl1pPr algn="l">
              <a:defRPr sz="1100">
                <a:solidFill>
                  <a:schemeClr val="tx1">
                    <a:lumMod val="85000"/>
                  </a:schemeClr>
                </a:solidFill>
              </a:defRPr>
            </a:lvl1pPr>
          </a:lstStyle>
          <a:p>
            <a:endParaRPr lang="en-US" dirty="0"/>
          </a:p>
        </p:txBody>
      </p:sp>
      <p:sp>
        <p:nvSpPr>
          <p:cNvPr id="4" name="Date Placeholder 3"/>
          <p:cNvSpPr>
            <a:spLocks noGrp="1"/>
          </p:cNvSpPr>
          <p:nvPr>
            <p:ph type="dt" sz="half" idx="2"/>
          </p:nvPr>
        </p:nvSpPr>
        <p:spPr>
          <a:xfrm>
            <a:off x="8610600" y="6362700"/>
            <a:ext cx="990600" cy="257176"/>
          </a:xfrm>
          <a:prstGeom prst="rect">
            <a:avLst/>
          </a:prstGeom>
        </p:spPr>
        <p:txBody>
          <a:bodyPr vert="horz" lIns="91440" tIns="45720" rIns="91440" bIns="45720" rtlCol="0" anchor="ctr"/>
          <a:lstStyle>
            <a:lvl1pPr algn="r">
              <a:defRPr sz="1100">
                <a:solidFill>
                  <a:schemeClr val="tx1">
                    <a:lumMod val="85000"/>
                  </a:schemeClr>
                </a:solidFill>
              </a:defRPr>
            </a:lvl1pPr>
          </a:lstStyle>
          <a:p>
            <a:fld id="{37CC0096-1860-4642-9CD2-0079EA5E7CD1}" type="datetimeFigureOut">
              <a:rPr lang="en-US" smtClean="0"/>
              <a:pPr/>
              <a:t>11/6/2023</a:t>
            </a:fld>
            <a:endParaRPr lang="en-US"/>
          </a:p>
        </p:txBody>
      </p:sp>
      <p:sp>
        <p:nvSpPr>
          <p:cNvPr id="6" name="Slide Number Placeholder 5"/>
          <p:cNvSpPr>
            <a:spLocks noGrp="1"/>
          </p:cNvSpPr>
          <p:nvPr>
            <p:ph type="sldNum" sz="quarter" idx="4"/>
          </p:nvPr>
        </p:nvSpPr>
        <p:spPr>
          <a:xfrm>
            <a:off x="9829800" y="6362700"/>
            <a:ext cx="838200" cy="257176"/>
          </a:xfrm>
          <a:prstGeom prst="rect">
            <a:avLst/>
          </a:prstGeom>
        </p:spPr>
        <p:txBody>
          <a:bodyPr vert="horz" lIns="91440" tIns="45720" rIns="91440" bIns="45720" rtlCol="0" anchor="ctr"/>
          <a:lstStyle>
            <a:lvl1pPr algn="r">
              <a:defRPr sz="1100">
                <a:solidFill>
                  <a:schemeClr val="tx1">
                    <a:lumMod val="85000"/>
                  </a:schemeClr>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lumMod val="85000"/>
            </a:schemeClr>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lumMod val="85000"/>
            </a:schemeClr>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lumMod val="85000"/>
            </a:schemeClr>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4pPr>
      <a:lvl5pPr marL="1508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5pPr>
      <a:lvl6pPr marL="17830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0574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317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060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TypeScript" TargetMode="External"/><Relationship Id="rId7" Type="http://schemas.openxmlformats.org/officeDocument/2006/relationships/hyperlink" Target="https://www.linkedin.com/pulse/learn-back-end-framework-powers-walmart-mobile-apps-joseph-jude" TargetMode="External"/><Relationship Id="rId2" Type="http://schemas.openxmlformats.org/officeDocument/2006/relationships/image" Target="../media/image2.jpeg"/><Relationship Id="rId1" Type="http://schemas.openxmlformats.org/officeDocument/2006/relationships/slideLayout" Target="../slideLayouts/slideLayout8.xml"/><Relationship Id="rId6" Type="http://schemas.openxmlformats.org/officeDocument/2006/relationships/hyperlink" Target="https://thenewstack.io/doordash-building-isomorphic-javascript-libraries/" TargetMode="External"/><Relationship Id="rId5" Type="http://schemas.openxmlformats.org/officeDocument/2006/relationships/hyperlink" Target="https://stackshare.io/typescript" TargetMode="External"/><Relationship Id="rId4" Type="http://schemas.openxmlformats.org/officeDocument/2006/relationships/hyperlink" Target="https://www.typescriptlang.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9600" dirty="0"/>
              <a:t>TypeScript</a:t>
            </a:r>
            <a:endParaRPr sz="9600" dirty="0"/>
          </a:p>
        </p:txBody>
      </p:sp>
      <p:sp>
        <p:nvSpPr>
          <p:cNvPr id="3" name="Subtitle 2"/>
          <p:cNvSpPr>
            <a:spLocks noGrp="1"/>
          </p:cNvSpPr>
          <p:nvPr>
            <p:ph type="subTitle" idx="1"/>
          </p:nvPr>
        </p:nvSpPr>
        <p:spPr/>
        <p:txBody>
          <a:bodyPr/>
          <a:lstStyle/>
          <a:p>
            <a:r>
              <a:rPr lang="en-US" dirty="0"/>
              <a:t>Maximus Latkovski</a:t>
            </a:r>
            <a:endParaRPr dirty="0"/>
          </a:p>
        </p:txBody>
      </p:sp>
    </p:spTree>
    <p:extLst>
      <p:ext uri="{BB962C8B-B14F-4D97-AF65-F5344CB8AC3E}">
        <p14:creationId xmlns:p14="http://schemas.microsoft.com/office/powerpoint/2010/main" val="242453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oseup of a keyboard">
            <a:extLst>
              <a:ext uri="{FF2B5EF4-FFF2-40B4-BE49-F238E27FC236}">
                <a16:creationId xmlns:a16="http://schemas.microsoft.com/office/drawing/2014/main" id="{F776D9DE-B739-6D34-53FF-3D6C089DC037}"/>
              </a:ext>
            </a:extLst>
          </p:cNvPr>
          <p:cNvPicPr>
            <a:picLocks noChangeAspect="1"/>
          </p:cNvPicPr>
          <p:nvPr/>
        </p:nvPicPr>
        <p:blipFill rotWithShape="1">
          <a:blip r:embed="rId2">
            <a:alphaModFix amt="35000"/>
          </a:blip>
          <a:srcRect b="6210"/>
          <a:stretch/>
        </p:blipFill>
        <p:spPr>
          <a:xfrm>
            <a:off x="20" y="10"/>
            <a:ext cx="12191980" cy="6857990"/>
          </a:xfrm>
          <a:prstGeom prst="rect">
            <a:avLst/>
          </a:prstGeom>
        </p:spPr>
      </p:pic>
      <p:sp>
        <p:nvSpPr>
          <p:cNvPr id="13" name="Title 12"/>
          <p:cNvSpPr>
            <a:spLocks noGrp="1"/>
          </p:cNvSpPr>
          <p:nvPr>
            <p:ph type="title"/>
          </p:nvPr>
        </p:nvSpPr>
        <p:spPr>
          <a:xfrm>
            <a:off x="1524000" y="381000"/>
            <a:ext cx="9144000" cy="990600"/>
          </a:xfrm>
        </p:spPr>
        <p:txBody>
          <a:bodyPr anchor="b">
            <a:normAutofit/>
          </a:bodyPr>
          <a:lstStyle/>
          <a:p>
            <a:r>
              <a:rPr lang="en-US" sz="6000" dirty="0">
                <a:solidFill>
                  <a:schemeClr val="accent3"/>
                </a:solidFill>
              </a:rPr>
              <a:t>What is it?</a:t>
            </a:r>
          </a:p>
        </p:txBody>
      </p:sp>
      <p:graphicFrame>
        <p:nvGraphicFramePr>
          <p:cNvPr id="18" name="Content Placeholder 13">
            <a:extLst>
              <a:ext uri="{FF2B5EF4-FFF2-40B4-BE49-F238E27FC236}">
                <a16:creationId xmlns:a16="http://schemas.microsoft.com/office/drawing/2014/main" id="{FA93886B-F1E0-9CB1-348D-F9DD4CFCA46E}"/>
              </a:ext>
            </a:extLst>
          </p:cNvPr>
          <p:cNvGraphicFramePr>
            <a:graphicFrameLocks noGrp="1"/>
          </p:cNvGraphicFramePr>
          <p:nvPr>
            <p:ph idx="1"/>
            <p:extLst>
              <p:ext uri="{D42A27DB-BD31-4B8C-83A1-F6EECF244321}">
                <p14:modId xmlns:p14="http://schemas.microsoft.com/office/powerpoint/2010/main" val="2320472231"/>
              </p:ext>
            </p:extLst>
          </p:nvPr>
        </p:nvGraphicFramePr>
        <p:xfrm>
          <a:off x="876300" y="1371600"/>
          <a:ext cx="104394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2826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oseup of a keyboard">
            <a:extLst>
              <a:ext uri="{FF2B5EF4-FFF2-40B4-BE49-F238E27FC236}">
                <a16:creationId xmlns:a16="http://schemas.microsoft.com/office/drawing/2014/main" id="{34BE4662-9535-4330-DFA2-30237CD5469E}"/>
              </a:ext>
            </a:extLst>
          </p:cNvPr>
          <p:cNvPicPr>
            <a:picLocks noChangeAspect="1"/>
          </p:cNvPicPr>
          <p:nvPr/>
        </p:nvPicPr>
        <p:blipFill rotWithShape="1">
          <a:blip r:embed="rId2">
            <a:alphaModFix amt="35000"/>
          </a:blip>
          <a:srcRect b="6210"/>
          <a:stretch/>
        </p:blipFill>
        <p:spPr>
          <a:xfrm>
            <a:off x="20" y="10"/>
            <a:ext cx="12191980" cy="6857990"/>
          </a:xfrm>
          <a:prstGeom prst="rect">
            <a:avLst/>
          </a:prstGeom>
        </p:spPr>
      </p:pic>
      <p:sp>
        <p:nvSpPr>
          <p:cNvPr id="2" name="Title 1"/>
          <p:cNvSpPr>
            <a:spLocks noGrp="1"/>
          </p:cNvSpPr>
          <p:nvPr>
            <p:ph type="title"/>
          </p:nvPr>
        </p:nvSpPr>
        <p:spPr>
          <a:xfrm>
            <a:off x="1524000" y="761999"/>
            <a:ext cx="9144000" cy="990600"/>
          </a:xfrm>
        </p:spPr>
        <p:txBody>
          <a:bodyPr anchor="b">
            <a:normAutofit/>
          </a:bodyPr>
          <a:lstStyle/>
          <a:p>
            <a:r>
              <a:rPr lang="en-US" dirty="0"/>
              <a:t>Creation </a:t>
            </a:r>
          </a:p>
        </p:txBody>
      </p:sp>
      <p:sp>
        <p:nvSpPr>
          <p:cNvPr id="12" name="Content Placeholder 3">
            <a:extLst>
              <a:ext uri="{FF2B5EF4-FFF2-40B4-BE49-F238E27FC236}">
                <a16:creationId xmlns:a16="http://schemas.microsoft.com/office/drawing/2014/main" id="{DB69971F-DEE1-F7BB-D7E1-BC9D672194F3}"/>
              </a:ext>
            </a:extLst>
          </p:cNvPr>
          <p:cNvSpPr>
            <a:spLocks noGrp="1"/>
          </p:cNvSpPr>
          <p:nvPr>
            <p:ph type="body" idx="1"/>
          </p:nvPr>
        </p:nvSpPr>
        <p:spPr>
          <a:xfrm>
            <a:off x="1524000" y="1828800"/>
            <a:ext cx="9144000" cy="4114800"/>
          </a:xfrm>
        </p:spPr>
        <p:txBody>
          <a:bodyPr>
            <a:noAutofit/>
          </a:bodyPr>
          <a:lstStyle/>
          <a:p>
            <a:pPr>
              <a:spcAft>
                <a:spcPts val="1500"/>
              </a:spcAft>
            </a:pPr>
            <a:r>
              <a:rPr lang="en-US" dirty="0"/>
              <a:t>Type Script was developed and designed by Microsoft and was released at version 0.8 on October 1</a:t>
            </a:r>
            <a:r>
              <a:rPr lang="en-US" baseline="30000" dirty="0"/>
              <a:t>st</a:t>
            </a:r>
            <a:r>
              <a:rPr lang="en-US" dirty="0"/>
              <a:t>, 2012. It was worked on by Anders Hejlsberg, who is the lead architect of C# and creator of Delphi and Turbo Pascal</a:t>
            </a:r>
          </a:p>
          <a:p>
            <a:pPr>
              <a:spcAft>
                <a:spcPts val="1500"/>
              </a:spcAft>
            </a:pPr>
            <a:r>
              <a:rPr lang="en-US" dirty="0"/>
              <a:t>After its first release, it was criticized for its lack of mature IDE support apart from VS Code. As of 2021, it is now supported in a wide array of IDEs and text editors</a:t>
            </a:r>
          </a:p>
          <a:p>
            <a:pPr>
              <a:spcAft>
                <a:spcPts val="1500"/>
              </a:spcAft>
            </a:pPr>
            <a:r>
              <a:rPr lang="en-US" dirty="0"/>
              <a:t>With the release of version 1.0 in 2014, the source code which was originally hosted on </a:t>
            </a:r>
            <a:r>
              <a:rPr lang="en-US" dirty="0" err="1"/>
              <a:t>CodePlex</a:t>
            </a:r>
            <a:r>
              <a:rPr lang="en-US" dirty="0"/>
              <a:t>, was moved to GitHub. Also, VS Code added built-in support for TS</a:t>
            </a:r>
          </a:p>
          <a:p>
            <a:pPr>
              <a:spcAft>
                <a:spcPts val="1500"/>
              </a:spcAft>
            </a:pPr>
            <a:r>
              <a:rPr lang="en-US" dirty="0"/>
              <a:t>It was influenced by C#, Java, JavaScript, and ActionScript while also influencing </a:t>
            </a:r>
            <a:r>
              <a:rPr lang="en-US" dirty="0" err="1"/>
              <a:t>AtScript</a:t>
            </a:r>
            <a:r>
              <a:rPr lang="en-US" dirty="0"/>
              <a:t> and </a:t>
            </a:r>
            <a:r>
              <a:rPr lang="en-US" dirty="0" err="1"/>
              <a:t>AssemblyScript</a:t>
            </a:r>
            <a:endParaRPr lang="en-US" dirty="0"/>
          </a:p>
        </p:txBody>
      </p:sp>
    </p:spTree>
    <p:extLst>
      <p:ext uri="{BB962C8B-B14F-4D97-AF65-F5344CB8AC3E}">
        <p14:creationId xmlns:p14="http://schemas.microsoft.com/office/powerpoint/2010/main" val="2116190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seup of a keyboard">
            <a:extLst>
              <a:ext uri="{FF2B5EF4-FFF2-40B4-BE49-F238E27FC236}">
                <a16:creationId xmlns:a16="http://schemas.microsoft.com/office/drawing/2014/main" id="{19ABB841-5337-EAC1-0257-F323BDEE4A84}"/>
              </a:ext>
            </a:extLst>
          </p:cNvPr>
          <p:cNvPicPr>
            <a:picLocks noChangeAspect="1"/>
          </p:cNvPicPr>
          <p:nvPr/>
        </p:nvPicPr>
        <p:blipFill rotWithShape="1">
          <a:blip r:embed="rId3">
            <a:alphaModFix amt="35000"/>
          </a:blip>
          <a:srcRect b="6210"/>
          <a:stretch/>
        </p:blipFill>
        <p:spPr>
          <a:xfrm>
            <a:off x="20" y="10"/>
            <a:ext cx="12191980" cy="6857990"/>
          </a:xfrm>
          <a:prstGeom prst="rect">
            <a:avLst/>
          </a:prstGeom>
        </p:spPr>
      </p:pic>
      <p:sp>
        <p:nvSpPr>
          <p:cNvPr id="2" name="Title 1"/>
          <p:cNvSpPr>
            <a:spLocks noGrp="1"/>
          </p:cNvSpPr>
          <p:nvPr>
            <p:ph type="title"/>
          </p:nvPr>
        </p:nvSpPr>
        <p:spPr>
          <a:xfrm>
            <a:off x="1524000" y="457200"/>
            <a:ext cx="9144000" cy="1143000"/>
          </a:xfrm>
        </p:spPr>
        <p:txBody>
          <a:bodyPr anchor="b">
            <a:normAutofit/>
          </a:bodyPr>
          <a:lstStyle/>
          <a:p>
            <a:r>
              <a:rPr lang="en-US" sz="6000" dirty="0"/>
              <a:t>Design</a:t>
            </a:r>
          </a:p>
        </p:txBody>
      </p:sp>
      <p:sp>
        <p:nvSpPr>
          <p:cNvPr id="13" name="Content Placeholder 2">
            <a:extLst>
              <a:ext uri="{FF2B5EF4-FFF2-40B4-BE49-F238E27FC236}">
                <a16:creationId xmlns:a16="http://schemas.microsoft.com/office/drawing/2014/main" id="{0E2EEEC7-B89E-DB1F-9B59-7806440C33A9}"/>
              </a:ext>
            </a:extLst>
          </p:cNvPr>
          <p:cNvSpPr>
            <a:spLocks noGrp="1"/>
          </p:cNvSpPr>
          <p:nvPr>
            <p:ph sz="half" idx="1"/>
          </p:nvPr>
        </p:nvSpPr>
        <p:spPr>
          <a:xfrm>
            <a:off x="1524000" y="1825625"/>
            <a:ext cx="5486400" cy="4270375"/>
          </a:xfrm>
        </p:spPr>
        <p:txBody>
          <a:bodyPr>
            <a:normAutofit lnSpcReduction="10000"/>
          </a:bodyPr>
          <a:lstStyle/>
          <a:p>
            <a:r>
              <a:rPr lang="en-US" sz="1600" dirty="0"/>
              <a:t>It originated from the shortcomings of JavaScript for the development of large-scale applications both at Microsoft and among their external customers. </a:t>
            </a:r>
          </a:p>
          <a:p>
            <a:r>
              <a:rPr lang="en-US" sz="1600" dirty="0"/>
              <a:t>The developers wanted a solution that would not break compatibility with the standard and its cross-platform support. This brought along the idea of using the ECMAScript proposal which promised the support of class-based programming. </a:t>
            </a:r>
          </a:p>
          <a:p>
            <a:r>
              <a:rPr lang="en-US" sz="1600" dirty="0"/>
              <a:t>TS is a superset of this proposal, which transforms the extensions into regular JS. In other words, the class function within TS was a preview of ECMAScript 2015</a:t>
            </a:r>
          </a:p>
          <a:p>
            <a:r>
              <a:rPr lang="en-US" sz="1600" dirty="0"/>
              <a:t>TypeScript takes ECMAScript 2015 and adds many new features like:</a:t>
            </a:r>
          </a:p>
          <a:p>
            <a:pPr lvl="1"/>
            <a:r>
              <a:rPr lang="en-US" sz="1600" dirty="0"/>
              <a:t>Type annotations and compile-time type checking, type inference, type erasure, interfaces, enumerated types, generics, namespaces, tuples, and Async/await</a:t>
            </a:r>
          </a:p>
        </p:txBody>
      </p:sp>
      <p:pic>
        <p:nvPicPr>
          <p:cNvPr id="4" name="Picture 3" descr="A group of cartoon characters and objects&#10;&#10;Description automatically generated with medium confidence">
            <a:extLst>
              <a:ext uri="{FF2B5EF4-FFF2-40B4-BE49-F238E27FC236}">
                <a16:creationId xmlns:a16="http://schemas.microsoft.com/office/drawing/2014/main" id="{B8A3AC70-9942-24BE-08FB-3C9B2FEA3A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2800" y="1905000"/>
            <a:ext cx="4876800" cy="3048000"/>
          </a:xfrm>
          <a:prstGeom prst="rect">
            <a:avLst/>
          </a:prstGeom>
          <a:noFill/>
        </p:spPr>
      </p:pic>
    </p:spTree>
    <p:extLst>
      <p:ext uri="{BB962C8B-B14F-4D97-AF65-F5344CB8AC3E}">
        <p14:creationId xmlns:p14="http://schemas.microsoft.com/office/powerpoint/2010/main" val="4145261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loseup of a keyboard">
            <a:extLst>
              <a:ext uri="{FF2B5EF4-FFF2-40B4-BE49-F238E27FC236}">
                <a16:creationId xmlns:a16="http://schemas.microsoft.com/office/drawing/2014/main" id="{FE50A0AD-0619-33F2-F05D-BFE88420347D}"/>
              </a:ext>
            </a:extLst>
          </p:cNvPr>
          <p:cNvPicPr>
            <a:picLocks noChangeAspect="1"/>
          </p:cNvPicPr>
          <p:nvPr/>
        </p:nvPicPr>
        <p:blipFill rotWithShape="1">
          <a:blip r:embed="rId3">
            <a:alphaModFix amt="35000"/>
          </a:blip>
          <a:srcRect b="6210"/>
          <a:stretch/>
        </p:blipFill>
        <p:spPr>
          <a:xfrm>
            <a:off x="20" y="10"/>
            <a:ext cx="12191980" cy="6857990"/>
          </a:xfrm>
          <a:prstGeom prst="rect">
            <a:avLst/>
          </a:prstGeom>
        </p:spPr>
      </p:pic>
      <p:sp>
        <p:nvSpPr>
          <p:cNvPr id="2" name="Title 1"/>
          <p:cNvSpPr>
            <a:spLocks noGrp="1"/>
          </p:cNvSpPr>
          <p:nvPr>
            <p:ph type="title"/>
          </p:nvPr>
        </p:nvSpPr>
        <p:spPr/>
        <p:txBody>
          <a:bodyPr>
            <a:normAutofit/>
          </a:bodyPr>
          <a:lstStyle/>
          <a:p>
            <a:r>
              <a:rPr lang="en-US" sz="6000" dirty="0">
                <a:solidFill>
                  <a:schemeClr val="accent2"/>
                </a:solidFill>
              </a:rPr>
              <a:t>Who uses TypeScript?</a:t>
            </a:r>
            <a:endParaRPr sz="6000" dirty="0">
              <a:solidFill>
                <a:schemeClr val="accent2"/>
              </a:solidFill>
            </a:endParaRPr>
          </a:p>
        </p:txBody>
      </p:sp>
      <p:sp>
        <p:nvSpPr>
          <p:cNvPr id="4" name="Content Placeholder 3">
            <a:extLst>
              <a:ext uri="{FF2B5EF4-FFF2-40B4-BE49-F238E27FC236}">
                <a16:creationId xmlns:a16="http://schemas.microsoft.com/office/drawing/2014/main" id="{3D628C67-2AED-38E0-CAB2-9CDBE451348F}"/>
              </a:ext>
            </a:extLst>
          </p:cNvPr>
          <p:cNvSpPr>
            <a:spLocks noGrp="1"/>
          </p:cNvSpPr>
          <p:nvPr>
            <p:ph idx="1"/>
          </p:nvPr>
        </p:nvSpPr>
        <p:spPr/>
        <p:txBody>
          <a:bodyPr/>
          <a:lstStyle/>
          <a:p>
            <a:r>
              <a:rPr lang="en-US" dirty="0"/>
              <a:t>TypeScript is said to be used by over 5000 different companies</a:t>
            </a:r>
          </a:p>
          <a:p>
            <a:r>
              <a:rPr lang="en-US" dirty="0"/>
              <a:t>Since we know Microsoft created it, they obviously use it, but many of their external customers use it. These include:</a:t>
            </a:r>
          </a:p>
          <a:p>
            <a:pPr lvl="1">
              <a:spcBef>
                <a:spcPts val="600"/>
              </a:spcBef>
            </a:pPr>
            <a:r>
              <a:rPr lang="en-US" dirty="0" err="1"/>
              <a:t>DoorDash</a:t>
            </a:r>
            <a:endParaRPr lang="en-US" dirty="0"/>
          </a:p>
          <a:p>
            <a:pPr lvl="1">
              <a:spcBef>
                <a:spcPts val="600"/>
              </a:spcBef>
            </a:pPr>
            <a:r>
              <a:rPr lang="en-US" dirty="0"/>
              <a:t>Trivago</a:t>
            </a:r>
          </a:p>
          <a:p>
            <a:pPr lvl="1">
              <a:spcBef>
                <a:spcPts val="600"/>
              </a:spcBef>
            </a:pPr>
            <a:r>
              <a:rPr lang="en-US" dirty="0"/>
              <a:t>Canva</a:t>
            </a:r>
          </a:p>
          <a:p>
            <a:pPr lvl="1">
              <a:spcBef>
                <a:spcPts val="600"/>
              </a:spcBef>
            </a:pPr>
            <a:r>
              <a:rPr lang="en-US" dirty="0"/>
              <a:t>Walmart</a:t>
            </a:r>
          </a:p>
          <a:p>
            <a:pPr lvl="1">
              <a:spcBef>
                <a:spcPts val="600"/>
              </a:spcBef>
            </a:pPr>
            <a:r>
              <a:rPr lang="en-US" dirty="0"/>
              <a:t>Indeed</a:t>
            </a:r>
          </a:p>
        </p:txBody>
      </p:sp>
      <p:pic>
        <p:nvPicPr>
          <p:cNvPr id="6" name="Picture 5" descr="A logo of a company&#10;&#10;Description automatically generated">
            <a:extLst>
              <a:ext uri="{FF2B5EF4-FFF2-40B4-BE49-F238E27FC236}">
                <a16:creationId xmlns:a16="http://schemas.microsoft.com/office/drawing/2014/main" id="{357CA77C-4842-3050-4627-F37F472CAC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2881312"/>
            <a:ext cx="2143125" cy="2143125"/>
          </a:xfrm>
          <a:prstGeom prst="rect">
            <a:avLst/>
          </a:prstGeom>
        </p:spPr>
      </p:pic>
      <p:pic>
        <p:nvPicPr>
          <p:cNvPr id="8" name="Picture 7" descr="A colorful text on a white background&#10;&#10;Description automatically generated">
            <a:extLst>
              <a:ext uri="{FF2B5EF4-FFF2-40B4-BE49-F238E27FC236}">
                <a16:creationId xmlns:a16="http://schemas.microsoft.com/office/drawing/2014/main" id="{F23E23A4-A31A-63B8-5191-114A8591B9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27456" y="4181475"/>
            <a:ext cx="2143125" cy="2143125"/>
          </a:xfrm>
          <a:prstGeom prst="rect">
            <a:avLst/>
          </a:prstGeom>
        </p:spPr>
      </p:pic>
      <p:pic>
        <p:nvPicPr>
          <p:cNvPr id="10" name="Picture 9" descr="A red and white logo&#10;&#10;Description automatically generated">
            <a:extLst>
              <a:ext uri="{FF2B5EF4-FFF2-40B4-BE49-F238E27FC236}">
                <a16:creationId xmlns:a16="http://schemas.microsoft.com/office/drawing/2014/main" id="{CEE5E2AA-0C24-FE9C-F82C-1A720768BD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1363" y="3505200"/>
            <a:ext cx="2143125" cy="2143125"/>
          </a:xfrm>
          <a:prstGeom prst="rect">
            <a:avLst/>
          </a:prstGeom>
        </p:spPr>
      </p:pic>
    </p:spTree>
    <p:extLst>
      <p:ext uri="{BB962C8B-B14F-4D97-AF65-F5344CB8AC3E}">
        <p14:creationId xmlns:p14="http://schemas.microsoft.com/office/powerpoint/2010/main" val="3444435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Closeup of a keyboard">
            <a:extLst>
              <a:ext uri="{FF2B5EF4-FFF2-40B4-BE49-F238E27FC236}">
                <a16:creationId xmlns:a16="http://schemas.microsoft.com/office/drawing/2014/main" id="{EC6A71CE-94E5-8FEA-CDDF-E6034F0B3524}"/>
              </a:ext>
            </a:extLst>
          </p:cNvPr>
          <p:cNvPicPr>
            <a:picLocks noChangeAspect="1"/>
          </p:cNvPicPr>
          <p:nvPr/>
        </p:nvPicPr>
        <p:blipFill rotWithShape="1">
          <a:blip r:embed="rId3">
            <a:alphaModFix amt="35000"/>
          </a:blip>
          <a:srcRect b="6210"/>
          <a:stretch/>
        </p:blipFill>
        <p:spPr>
          <a:xfrm>
            <a:off x="20" y="10"/>
            <a:ext cx="12191980" cy="6857990"/>
          </a:xfrm>
          <a:prstGeom prst="rect">
            <a:avLst/>
          </a:prstGeom>
        </p:spPr>
      </p:pic>
      <p:sp>
        <p:nvSpPr>
          <p:cNvPr id="4" name="Title 3">
            <a:extLst>
              <a:ext uri="{FF2B5EF4-FFF2-40B4-BE49-F238E27FC236}">
                <a16:creationId xmlns:a16="http://schemas.microsoft.com/office/drawing/2014/main" id="{A9E45FAA-172E-93BB-02D7-D1A4A58FD2AC}"/>
              </a:ext>
            </a:extLst>
          </p:cNvPr>
          <p:cNvSpPr>
            <a:spLocks noGrp="1"/>
          </p:cNvSpPr>
          <p:nvPr>
            <p:ph type="title"/>
          </p:nvPr>
        </p:nvSpPr>
        <p:spPr>
          <a:xfrm>
            <a:off x="1524000" y="2362200"/>
            <a:ext cx="9144000" cy="2133600"/>
          </a:xfrm>
        </p:spPr>
        <p:txBody>
          <a:bodyPr>
            <a:normAutofit/>
          </a:bodyPr>
          <a:lstStyle/>
          <a:p>
            <a:pPr algn="ctr"/>
            <a:r>
              <a:rPr lang="en-US" sz="7200" b="1" dirty="0"/>
              <a:t>Let’s compare some sample code</a:t>
            </a:r>
          </a:p>
        </p:txBody>
      </p:sp>
    </p:spTree>
    <p:extLst>
      <p:ext uri="{BB962C8B-B14F-4D97-AF65-F5344CB8AC3E}">
        <p14:creationId xmlns:p14="http://schemas.microsoft.com/office/powerpoint/2010/main" val="2802661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oseup of a keyboard">
            <a:extLst>
              <a:ext uri="{FF2B5EF4-FFF2-40B4-BE49-F238E27FC236}">
                <a16:creationId xmlns:a16="http://schemas.microsoft.com/office/drawing/2014/main" id="{5072A5BC-C7D1-CE34-EBF2-D49487CF438A}"/>
              </a:ext>
            </a:extLst>
          </p:cNvPr>
          <p:cNvPicPr>
            <a:picLocks noChangeAspect="1"/>
          </p:cNvPicPr>
          <p:nvPr/>
        </p:nvPicPr>
        <p:blipFill rotWithShape="1">
          <a:blip r:embed="rId2">
            <a:alphaModFix amt="35000"/>
          </a:blip>
          <a:srcRect b="6210"/>
          <a:stretch/>
        </p:blipFill>
        <p:spPr>
          <a:xfrm>
            <a:off x="20" y="10"/>
            <a:ext cx="12191980" cy="6857990"/>
          </a:xfrm>
          <a:prstGeom prst="rect">
            <a:avLst/>
          </a:prstGeom>
        </p:spPr>
      </p:pic>
      <p:sp>
        <p:nvSpPr>
          <p:cNvPr id="2" name="Title 1"/>
          <p:cNvSpPr>
            <a:spLocks noGrp="1"/>
          </p:cNvSpPr>
          <p:nvPr>
            <p:ph type="title"/>
          </p:nvPr>
        </p:nvSpPr>
        <p:spPr>
          <a:xfrm>
            <a:off x="6553200" y="2438400"/>
            <a:ext cx="5257799" cy="1981200"/>
          </a:xfrm>
        </p:spPr>
        <p:txBody>
          <a:bodyPr anchor="b">
            <a:noAutofit/>
          </a:bodyPr>
          <a:lstStyle/>
          <a:p>
            <a:r>
              <a:rPr lang="en-US" sz="7200" dirty="0">
                <a:solidFill>
                  <a:schemeClr val="tx1"/>
                </a:solidFill>
              </a:rPr>
              <a:t>Any Questions?</a:t>
            </a:r>
            <a:endParaRPr sz="7200" dirty="0">
              <a:solidFill>
                <a:schemeClr val="tx1"/>
              </a:solidFill>
            </a:endParaRPr>
          </a:p>
        </p:txBody>
      </p:sp>
      <p:pic>
        <p:nvPicPr>
          <p:cNvPr id="6" name="Picture Placeholder 5" descr="A blue square with white letters&#10;&#10;Description automatically generated">
            <a:extLst>
              <a:ext uri="{FF2B5EF4-FFF2-40B4-BE49-F238E27FC236}">
                <a16:creationId xmlns:a16="http://schemas.microsoft.com/office/drawing/2014/main" id="{B0CCBDAB-D7A0-E076-044B-8E9EFC7E92C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762000"/>
            <a:ext cx="5334000" cy="5334000"/>
          </a:xfrm>
          <a:noFill/>
        </p:spPr>
      </p:pic>
    </p:spTree>
    <p:extLst>
      <p:ext uri="{BB962C8B-B14F-4D97-AF65-F5344CB8AC3E}">
        <p14:creationId xmlns:p14="http://schemas.microsoft.com/office/powerpoint/2010/main" val="1857640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seup of a keyboard">
            <a:extLst>
              <a:ext uri="{FF2B5EF4-FFF2-40B4-BE49-F238E27FC236}">
                <a16:creationId xmlns:a16="http://schemas.microsoft.com/office/drawing/2014/main" id="{8145A919-69E4-05C7-5BAB-674DD1766A99}"/>
              </a:ext>
            </a:extLst>
          </p:cNvPr>
          <p:cNvPicPr>
            <a:picLocks noChangeAspect="1"/>
          </p:cNvPicPr>
          <p:nvPr/>
        </p:nvPicPr>
        <p:blipFill rotWithShape="1">
          <a:blip r:embed="rId2">
            <a:alphaModFix amt="35000"/>
          </a:blip>
          <a:srcRect b="6210"/>
          <a:stretch/>
        </p:blipFill>
        <p:spPr>
          <a:xfrm>
            <a:off x="20" y="10"/>
            <a:ext cx="12191980" cy="6857990"/>
          </a:xfrm>
          <a:prstGeom prst="rect">
            <a:avLst/>
          </a:prstGeom>
        </p:spPr>
      </p:pic>
      <p:sp>
        <p:nvSpPr>
          <p:cNvPr id="2" name="Title 1">
            <a:extLst>
              <a:ext uri="{FF2B5EF4-FFF2-40B4-BE49-F238E27FC236}">
                <a16:creationId xmlns:a16="http://schemas.microsoft.com/office/drawing/2014/main" id="{7683CB94-D88E-CAD6-5E10-32101BF5AAD0}"/>
              </a:ext>
            </a:extLst>
          </p:cNvPr>
          <p:cNvSpPr>
            <a:spLocks noGrp="1"/>
          </p:cNvSpPr>
          <p:nvPr>
            <p:ph type="title"/>
          </p:nvPr>
        </p:nvSpPr>
        <p:spPr>
          <a:xfrm>
            <a:off x="7696200" y="2857500"/>
            <a:ext cx="3735388" cy="1143000"/>
          </a:xfrm>
        </p:spPr>
        <p:txBody>
          <a:bodyPr>
            <a:normAutofit fontScale="90000"/>
          </a:bodyPr>
          <a:lstStyle/>
          <a:p>
            <a:r>
              <a:rPr lang="en-US" sz="8000" dirty="0"/>
              <a:t>Sources</a:t>
            </a:r>
          </a:p>
        </p:txBody>
      </p:sp>
      <p:sp>
        <p:nvSpPr>
          <p:cNvPr id="3" name="Content Placeholder 2">
            <a:extLst>
              <a:ext uri="{FF2B5EF4-FFF2-40B4-BE49-F238E27FC236}">
                <a16:creationId xmlns:a16="http://schemas.microsoft.com/office/drawing/2014/main" id="{ECAA5BD4-0ED4-0533-8277-B8830DA4B76C}"/>
              </a:ext>
            </a:extLst>
          </p:cNvPr>
          <p:cNvSpPr>
            <a:spLocks noGrp="1"/>
          </p:cNvSpPr>
          <p:nvPr>
            <p:ph idx="1"/>
          </p:nvPr>
        </p:nvSpPr>
        <p:spPr>
          <a:xfrm>
            <a:off x="769937" y="1943100"/>
            <a:ext cx="6400800" cy="2971800"/>
          </a:xfrm>
          <a:solidFill>
            <a:schemeClr val="tx1"/>
          </a:solidFill>
        </p:spPr>
        <p:txBody>
          <a:bodyPr/>
          <a:lstStyle/>
          <a:p>
            <a:r>
              <a:rPr lang="en-US" dirty="0">
                <a:solidFill>
                  <a:schemeClr val="accent3">
                    <a:lumMod val="75000"/>
                  </a:schemeClr>
                </a:solidFill>
                <a:hlinkClick r:id="rId3">
                  <a:extLst>
                    <a:ext uri="{A12FA001-AC4F-418D-AE19-62706E023703}">
                      <ahyp:hlinkClr xmlns:ahyp="http://schemas.microsoft.com/office/drawing/2018/hyperlinkcolor" val="tx"/>
                    </a:ext>
                  </a:extLst>
                </a:hlinkClick>
              </a:rPr>
              <a:t>https://en.wikipedia.org/wiki/TypeScript</a:t>
            </a:r>
            <a:endParaRPr lang="en-US" dirty="0">
              <a:solidFill>
                <a:schemeClr val="accent3">
                  <a:lumMod val="75000"/>
                </a:schemeClr>
              </a:solidFill>
            </a:endParaRPr>
          </a:p>
          <a:p>
            <a:r>
              <a:rPr lang="en-US" dirty="0">
                <a:solidFill>
                  <a:schemeClr val="accent3">
                    <a:lumMod val="75000"/>
                  </a:schemeClr>
                </a:solidFill>
                <a:hlinkClick r:id="rId4">
                  <a:extLst>
                    <a:ext uri="{A12FA001-AC4F-418D-AE19-62706E023703}">
                      <ahyp:hlinkClr xmlns:ahyp="http://schemas.microsoft.com/office/drawing/2018/hyperlinkcolor" val="tx"/>
                    </a:ext>
                  </a:extLst>
                </a:hlinkClick>
              </a:rPr>
              <a:t>https://www.typescriptlang.org/</a:t>
            </a:r>
            <a:endParaRPr lang="en-US" dirty="0">
              <a:solidFill>
                <a:schemeClr val="accent3">
                  <a:lumMod val="75000"/>
                </a:schemeClr>
              </a:solidFill>
            </a:endParaRPr>
          </a:p>
          <a:p>
            <a:r>
              <a:rPr lang="en-US" dirty="0">
                <a:solidFill>
                  <a:schemeClr val="accent3">
                    <a:lumMod val="75000"/>
                  </a:schemeClr>
                </a:solidFill>
                <a:hlinkClick r:id="rId5">
                  <a:extLst>
                    <a:ext uri="{A12FA001-AC4F-418D-AE19-62706E023703}">
                      <ahyp:hlinkClr xmlns:ahyp="http://schemas.microsoft.com/office/drawing/2018/hyperlinkcolor" val="tx"/>
                    </a:ext>
                  </a:extLst>
                </a:hlinkClick>
              </a:rPr>
              <a:t>https://stackshare.io/typescript</a:t>
            </a:r>
            <a:endParaRPr lang="en-US" dirty="0">
              <a:solidFill>
                <a:schemeClr val="accent3">
                  <a:lumMod val="75000"/>
                </a:schemeClr>
              </a:solidFill>
            </a:endParaRPr>
          </a:p>
          <a:p>
            <a:r>
              <a:rPr lang="en-US" dirty="0">
                <a:solidFill>
                  <a:schemeClr val="accent3">
                    <a:lumMod val="75000"/>
                  </a:schemeClr>
                </a:solidFill>
                <a:hlinkClick r:id="rId6">
                  <a:extLst>
                    <a:ext uri="{A12FA001-AC4F-418D-AE19-62706E023703}">
                      <ahyp:hlinkClr xmlns:ahyp="http://schemas.microsoft.com/office/drawing/2018/hyperlinkcolor" val="tx"/>
                    </a:ext>
                  </a:extLst>
                </a:hlinkClick>
              </a:rPr>
              <a:t>https://thenewstack.io/doordash-building-isomorphic-javascript-libraries/</a:t>
            </a:r>
            <a:endParaRPr lang="en-US" dirty="0">
              <a:solidFill>
                <a:schemeClr val="accent3">
                  <a:lumMod val="75000"/>
                </a:schemeClr>
              </a:solidFill>
            </a:endParaRPr>
          </a:p>
          <a:p>
            <a:r>
              <a:rPr lang="en-US" dirty="0">
                <a:solidFill>
                  <a:schemeClr val="accent3">
                    <a:lumMod val="75000"/>
                  </a:schemeClr>
                </a:solidFill>
                <a:hlinkClick r:id="rId7">
                  <a:extLst>
                    <a:ext uri="{A12FA001-AC4F-418D-AE19-62706E023703}">
                      <ahyp:hlinkClr xmlns:ahyp="http://schemas.microsoft.com/office/drawing/2018/hyperlinkcolor" val="tx"/>
                    </a:ext>
                  </a:extLst>
                </a:hlinkClick>
              </a:rPr>
              <a:t>https://www.linkedin.com/pulse/learn-back-end-framework-powers-walmart-mobile-apps-joseph-jude</a:t>
            </a:r>
            <a:endParaRPr lang="en-US" dirty="0">
              <a:solidFill>
                <a:schemeClr val="accent3">
                  <a:lumMod val="75000"/>
                </a:schemeClr>
              </a:solidFill>
            </a:endParaRPr>
          </a:p>
          <a:p>
            <a:endParaRPr lang="en-US" dirty="0">
              <a:solidFill>
                <a:schemeClr val="accent3">
                  <a:lumMod val="75000"/>
                </a:schemeClr>
              </a:solidFill>
            </a:endParaRPr>
          </a:p>
        </p:txBody>
      </p:sp>
    </p:spTree>
    <p:extLst>
      <p:ext uri="{BB962C8B-B14F-4D97-AF65-F5344CB8AC3E}">
        <p14:creationId xmlns:p14="http://schemas.microsoft.com/office/powerpoint/2010/main" val="7647267"/>
      </p:ext>
    </p:extLst>
  </p:cSld>
  <p:clrMapOvr>
    <a:masterClrMapping/>
  </p:clrMapOvr>
</p:sld>
</file>

<file path=ppt/theme/theme1.xml><?xml version="1.0" encoding="utf-8"?>
<a:theme xmlns:a="http://schemas.openxmlformats.org/drawingml/2006/main" name="Tech Computer 16x9">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901026.potx" id="{FD85E87A-7813-4F67-9E59-69B5487A1910}" vid="{BDF94C36-3ACF-4CF1-939F-F4211E6D666F}"/>
    </a:ext>
  </a:extLst>
</a:theme>
</file>

<file path=ppt/theme/theme2.xml><?xml version="1.0" encoding="utf-8"?>
<a:theme xmlns:a="http://schemas.openxmlformats.org/drawingml/2006/main" name="Office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technology circuit board design presentation (widescreen)</Template>
  <TotalTime>3767</TotalTime>
  <Words>695</Words>
  <Application>Microsoft Office PowerPoint</Application>
  <PresentationFormat>Widescreen</PresentationFormat>
  <Paragraphs>49</Paragraphs>
  <Slides>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Candara</vt:lpstr>
      <vt:lpstr>Consolas</vt:lpstr>
      <vt:lpstr>Tech Computer 16x9</vt:lpstr>
      <vt:lpstr>TypeScript</vt:lpstr>
      <vt:lpstr>What is it?</vt:lpstr>
      <vt:lpstr>Creation </vt:lpstr>
      <vt:lpstr>Design</vt:lpstr>
      <vt:lpstr>Who uses TypeScript?</vt:lpstr>
      <vt:lpstr>Let’s compare some sample code</vt:lpstr>
      <vt:lpstr>Any Questions?</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TypeScript</dc:title>
  <dc:creator>Latkovski, Maximus</dc:creator>
  <cp:lastModifiedBy>Latkovski, Maximus</cp:lastModifiedBy>
  <cp:revision>1</cp:revision>
  <dcterms:created xsi:type="dcterms:W3CDTF">2023-11-06T04:27:01Z</dcterms:created>
  <dcterms:modified xsi:type="dcterms:W3CDTF">2023-11-08T19:15:26Z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