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8"/>
  </p:notesMasterIdLst>
  <p:handoutMasterIdLst>
    <p:handoutMasterId r:id="rId19"/>
  </p:handoutMasterIdLst>
  <p:sldIdLst>
    <p:sldId id="314" r:id="rId5"/>
    <p:sldId id="315" r:id="rId6"/>
    <p:sldId id="316" r:id="rId7"/>
    <p:sldId id="317" r:id="rId8"/>
    <p:sldId id="318" r:id="rId9"/>
    <p:sldId id="319" r:id="rId10"/>
    <p:sldId id="321" r:id="rId11"/>
    <p:sldId id="320" r:id="rId12"/>
    <p:sldId id="322" r:id="rId13"/>
    <p:sldId id="323" r:id="rId14"/>
    <p:sldId id="324" r:id="rId15"/>
    <p:sldId id="325" r:id="rId16"/>
    <p:sldId id="3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CD649-A194-40E3-BA76-3FFC7FC0A3CD}" v="2" dt="2025-10-29T00:58:57.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835" autoAdjust="0"/>
  </p:normalViewPr>
  <p:slideViewPr>
    <p:cSldViewPr snapToGrid="0">
      <p:cViewPr varScale="1">
        <p:scale>
          <a:sx n="70" d="100"/>
          <a:sy n="70" d="100"/>
        </p:scale>
        <p:origin x="2154" y="72"/>
      </p:cViewPr>
      <p:guideLst>
        <p:guide orient="horz" pos="3360"/>
        <p:guide pos="3840"/>
      </p:guideLst>
    </p:cSldViewPr>
  </p:slideViewPr>
  <p:outlineViewPr>
    <p:cViewPr>
      <p:scale>
        <a:sx n="33" d="100"/>
        <a:sy n="33" d="100"/>
      </p:scale>
      <p:origin x="0" y="-1267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in Rheyne" userId="e6a4e96ea69f519d" providerId="LiveId" clId="{0A71A5EB-7931-4FAD-8BEC-F433CA9CF069}"/>
    <pc:docChg chg="undo redo custSel addSld delSld modSld sldOrd">
      <pc:chgData name="Austin Rheyne" userId="e6a4e96ea69f519d" providerId="LiveId" clId="{0A71A5EB-7931-4FAD-8BEC-F433CA9CF069}" dt="2025-10-29T01:39:58.720" v="1338" actId="20577"/>
      <pc:docMkLst>
        <pc:docMk/>
      </pc:docMkLst>
      <pc:sldChg chg="delSp modSp new mod modNotesTx">
        <pc:chgData name="Austin Rheyne" userId="e6a4e96ea69f519d" providerId="LiveId" clId="{0A71A5EB-7931-4FAD-8BEC-F433CA9CF069}" dt="2025-10-29T00:44:48.904" v="559" actId="20577"/>
        <pc:sldMkLst>
          <pc:docMk/>
          <pc:sldMk cId="1250699473" sldId="319"/>
        </pc:sldMkLst>
        <pc:spChg chg="mod">
          <ac:chgData name="Austin Rheyne" userId="e6a4e96ea69f519d" providerId="LiveId" clId="{0A71A5EB-7931-4FAD-8BEC-F433CA9CF069}" dt="2025-10-29T00:41:42.542" v="44" actId="20577"/>
          <ac:spMkLst>
            <pc:docMk/>
            <pc:sldMk cId="1250699473" sldId="319"/>
            <ac:spMk id="2" creationId="{B28FAAB3-54BC-2ADC-D182-A127067332DF}"/>
          </ac:spMkLst>
        </pc:spChg>
        <pc:spChg chg="mod">
          <ac:chgData name="Austin Rheyne" userId="e6a4e96ea69f519d" providerId="LiveId" clId="{0A71A5EB-7931-4FAD-8BEC-F433CA9CF069}" dt="2025-10-29T00:44:18.285" v="490" actId="20577"/>
          <ac:spMkLst>
            <pc:docMk/>
            <pc:sldMk cId="1250699473" sldId="319"/>
            <ac:spMk id="3" creationId="{B626C459-EA68-994A-67A8-C15C4E3AB89A}"/>
          </ac:spMkLst>
        </pc:spChg>
        <pc:spChg chg="del">
          <ac:chgData name="Austin Rheyne" userId="e6a4e96ea69f519d" providerId="LiveId" clId="{0A71A5EB-7931-4FAD-8BEC-F433CA9CF069}" dt="2025-10-29T00:33:54.943" v="23" actId="478"/>
          <ac:spMkLst>
            <pc:docMk/>
            <pc:sldMk cId="1250699473" sldId="319"/>
            <ac:spMk id="4" creationId="{AA007515-E56C-9B5B-8756-31F7D0B312CC}"/>
          </ac:spMkLst>
        </pc:spChg>
      </pc:sldChg>
      <pc:sldChg chg="delSp modSp new del mod">
        <pc:chgData name="Austin Rheyne" userId="e6a4e96ea69f519d" providerId="LiveId" clId="{0A71A5EB-7931-4FAD-8BEC-F433CA9CF069}" dt="2025-10-29T00:33:37.265" v="21" actId="2696"/>
        <pc:sldMkLst>
          <pc:docMk/>
          <pc:sldMk cId="3754269498" sldId="319"/>
        </pc:sldMkLst>
        <pc:spChg chg="mod">
          <ac:chgData name="Austin Rheyne" userId="e6a4e96ea69f519d" providerId="LiveId" clId="{0A71A5EB-7931-4FAD-8BEC-F433CA9CF069}" dt="2025-10-29T00:33:03.057" v="18" actId="20577"/>
          <ac:spMkLst>
            <pc:docMk/>
            <pc:sldMk cId="3754269498" sldId="319"/>
            <ac:spMk id="2" creationId="{0361E8B9-7C8E-2D1C-8854-3EE716F127CB}"/>
          </ac:spMkLst>
        </pc:spChg>
        <pc:spChg chg="del">
          <ac:chgData name="Austin Rheyne" userId="e6a4e96ea69f519d" providerId="LiveId" clId="{0A71A5EB-7931-4FAD-8BEC-F433CA9CF069}" dt="2025-10-29T00:32:48.249" v="1" actId="478"/>
          <ac:spMkLst>
            <pc:docMk/>
            <pc:sldMk cId="3754269498" sldId="319"/>
            <ac:spMk id="3" creationId="{2829FAC4-88CE-CC92-D59A-9395ACEA8CBB}"/>
          </ac:spMkLst>
        </pc:spChg>
        <pc:spChg chg="mod">
          <ac:chgData name="Austin Rheyne" userId="e6a4e96ea69f519d" providerId="LiveId" clId="{0A71A5EB-7931-4FAD-8BEC-F433CA9CF069}" dt="2025-10-29T00:33:34.762" v="20" actId="14100"/>
          <ac:spMkLst>
            <pc:docMk/>
            <pc:sldMk cId="3754269498" sldId="319"/>
            <ac:spMk id="4" creationId="{D5A0B085-41A0-6881-3B45-869C1B197013}"/>
          </ac:spMkLst>
        </pc:spChg>
      </pc:sldChg>
      <pc:sldChg chg="addSp delSp modSp new mod">
        <pc:chgData name="Austin Rheyne" userId="e6a4e96ea69f519d" providerId="LiveId" clId="{0A71A5EB-7931-4FAD-8BEC-F433CA9CF069}" dt="2025-10-29T00:50:11.773" v="633" actId="1076"/>
        <pc:sldMkLst>
          <pc:docMk/>
          <pc:sldMk cId="870437594" sldId="320"/>
        </pc:sldMkLst>
        <pc:spChg chg="mod">
          <ac:chgData name="Austin Rheyne" userId="e6a4e96ea69f519d" providerId="LiveId" clId="{0A71A5EB-7931-4FAD-8BEC-F433CA9CF069}" dt="2025-10-29T00:47:26.060" v="627" actId="20577"/>
          <ac:spMkLst>
            <pc:docMk/>
            <pc:sldMk cId="870437594" sldId="320"/>
            <ac:spMk id="2" creationId="{BCC4ABC3-0426-9D64-D2AA-64E5BF9EFD74}"/>
          </ac:spMkLst>
        </pc:spChg>
        <pc:spChg chg="del">
          <ac:chgData name="Austin Rheyne" userId="e6a4e96ea69f519d" providerId="LiveId" clId="{0A71A5EB-7931-4FAD-8BEC-F433CA9CF069}" dt="2025-10-29T00:49:58.797" v="630" actId="478"/>
          <ac:spMkLst>
            <pc:docMk/>
            <pc:sldMk cId="870437594" sldId="320"/>
            <ac:spMk id="3" creationId="{41435BBE-516B-1A04-E224-712956C2E236}"/>
          </ac:spMkLst>
        </pc:spChg>
        <pc:picChg chg="add mod">
          <ac:chgData name="Austin Rheyne" userId="e6a4e96ea69f519d" providerId="LiveId" clId="{0A71A5EB-7931-4FAD-8BEC-F433CA9CF069}" dt="2025-10-29T00:50:11.773" v="633" actId="1076"/>
          <ac:picMkLst>
            <pc:docMk/>
            <pc:sldMk cId="870437594" sldId="320"/>
            <ac:picMk id="6" creationId="{BB72FBC3-5920-9CC3-9DF1-77B8B56E229E}"/>
          </ac:picMkLst>
        </pc:picChg>
      </pc:sldChg>
      <pc:sldChg chg="modSp new mod ord">
        <pc:chgData name="Austin Rheyne" userId="e6a4e96ea69f519d" providerId="LiveId" clId="{0A71A5EB-7931-4FAD-8BEC-F433CA9CF069}" dt="2025-10-29T00:47:07.372" v="606" actId="14100"/>
        <pc:sldMkLst>
          <pc:docMk/>
          <pc:sldMk cId="1019348946" sldId="321"/>
        </pc:sldMkLst>
        <pc:spChg chg="mod">
          <ac:chgData name="Austin Rheyne" userId="e6a4e96ea69f519d" providerId="LiveId" clId="{0A71A5EB-7931-4FAD-8BEC-F433CA9CF069}" dt="2025-10-29T00:47:07.372" v="606" actId="14100"/>
          <ac:spMkLst>
            <pc:docMk/>
            <pc:sldMk cId="1019348946" sldId="321"/>
            <ac:spMk id="2" creationId="{CA8434E5-0381-B95D-D48C-971F97C81C13}"/>
          </ac:spMkLst>
        </pc:spChg>
      </pc:sldChg>
      <pc:sldChg chg="addSp delSp modSp add mod">
        <pc:chgData name="Austin Rheyne" userId="e6a4e96ea69f519d" providerId="LiveId" clId="{0A71A5EB-7931-4FAD-8BEC-F433CA9CF069}" dt="2025-10-29T00:53:41.714" v="645" actId="1076"/>
        <pc:sldMkLst>
          <pc:docMk/>
          <pc:sldMk cId="1254068500" sldId="322"/>
        </pc:sldMkLst>
        <pc:spChg chg="mod">
          <ac:chgData name="Austin Rheyne" userId="e6a4e96ea69f519d" providerId="LiveId" clId="{0A71A5EB-7931-4FAD-8BEC-F433CA9CF069}" dt="2025-10-29T00:53:27.954" v="639" actId="26606"/>
          <ac:spMkLst>
            <pc:docMk/>
            <pc:sldMk cId="1254068500" sldId="322"/>
            <ac:spMk id="2" creationId="{80238AAF-ECDD-8B42-5E51-0DF3EB26D34A}"/>
          </ac:spMkLst>
        </pc:spChg>
        <pc:spChg chg="mod ord">
          <ac:chgData name="Austin Rheyne" userId="e6a4e96ea69f519d" providerId="LiveId" clId="{0A71A5EB-7931-4FAD-8BEC-F433CA9CF069}" dt="2025-10-29T00:53:27.954" v="639" actId="26606"/>
          <ac:spMkLst>
            <pc:docMk/>
            <pc:sldMk cId="1254068500" sldId="322"/>
            <ac:spMk id="4" creationId="{D105358C-C92C-C57B-E22A-96F6A9FB9DE1}"/>
          </ac:spMkLst>
        </pc:spChg>
        <pc:picChg chg="add mod">
          <ac:chgData name="Austin Rheyne" userId="e6a4e96ea69f519d" providerId="LiveId" clId="{0A71A5EB-7931-4FAD-8BEC-F433CA9CF069}" dt="2025-10-29T00:53:41.714" v="645" actId="1076"/>
          <ac:picMkLst>
            <pc:docMk/>
            <pc:sldMk cId="1254068500" sldId="322"/>
            <ac:picMk id="5" creationId="{5172C3D8-486C-5419-4A71-523DF6F8158C}"/>
          </ac:picMkLst>
        </pc:picChg>
        <pc:picChg chg="del">
          <ac:chgData name="Austin Rheyne" userId="e6a4e96ea69f519d" providerId="LiveId" clId="{0A71A5EB-7931-4FAD-8BEC-F433CA9CF069}" dt="2025-10-29T00:53:19.165" v="636" actId="478"/>
          <ac:picMkLst>
            <pc:docMk/>
            <pc:sldMk cId="1254068500" sldId="322"/>
            <ac:picMk id="6" creationId="{C080401D-FAA9-53C3-C218-F28DE8CF1CAF}"/>
          </ac:picMkLst>
        </pc:picChg>
      </pc:sldChg>
      <pc:sldChg chg="addSp delSp modSp add mod">
        <pc:chgData name="Austin Rheyne" userId="e6a4e96ea69f519d" providerId="LiveId" clId="{0A71A5EB-7931-4FAD-8BEC-F433CA9CF069}" dt="2025-10-29T00:55:28.632" v="654" actId="1076"/>
        <pc:sldMkLst>
          <pc:docMk/>
          <pc:sldMk cId="4234419366" sldId="323"/>
        </pc:sldMkLst>
        <pc:spChg chg="mod">
          <ac:chgData name="Austin Rheyne" userId="e6a4e96ea69f519d" providerId="LiveId" clId="{0A71A5EB-7931-4FAD-8BEC-F433CA9CF069}" dt="2025-10-29T00:54:34.799" v="649" actId="20577"/>
          <ac:spMkLst>
            <pc:docMk/>
            <pc:sldMk cId="4234419366" sldId="323"/>
            <ac:spMk id="2" creationId="{A0749BD0-F611-6BD3-DDCC-43972F45650B}"/>
          </ac:spMkLst>
        </pc:spChg>
        <pc:picChg chg="del">
          <ac:chgData name="Austin Rheyne" userId="e6a4e96ea69f519d" providerId="LiveId" clId="{0A71A5EB-7931-4FAD-8BEC-F433CA9CF069}" dt="2025-10-29T00:54:40.498" v="650" actId="478"/>
          <ac:picMkLst>
            <pc:docMk/>
            <pc:sldMk cId="4234419366" sldId="323"/>
            <ac:picMk id="5" creationId="{CF8DFF20-7AAC-0994-EF71-463587B9DFC1}"/>
          </ac:picMkLst>
        </pc:picChg>
        <pc:picChg chg="add mod">
          <ac:chgData name="Austin Rheyne" userId="e6a4e96ea69f519d" providerId="LiveId" clId="{0A71A5EB-7931-4FAD-8BEC-F433CA9CF069}" dt="2025-10-29T00:55:28.632" v="654" actId="1076"/>
          <ac:picMkLst>
            <pc:docMk/>
            <pc:sldMk cId="4234419366" sldId="323"/>
            <ac:picMk id="6" creationId="{554239E2-70B7-FE0A-3CCA-0A529AC99DC6}"/>
          </ac:picMkLst>
        </pc:picChg>
      </pc:sldChg>
      <pc:sldChg chg="addSp delSp modSp add mod">
        <pc:chgData name="Austin Rheyne" userId="e6a4e96ea69f519d" providerId="LiveId" clId="{0A71A5EB-7931-4FAD-8BEC-F433CA9CF069}" dt="2025-10-29T00:58:57.386" v="671"/>
        <pc:sldMkLst>
          <pc:docMk/>
          <pc:sldMk cId="103379858" sldId="324"/>
        </pc:sldMkLst>
        <pc:spChg chg="mod">
          <ac:chgData name="Austin Rheyne" userId="e6a4e96ea69f519d" providerId="LiveId" clId="{0A71A5EB-7931-4FAD-8BEC-F433CA9CF069}" dt="2025-10-29T00:55:42.345" v="666" actId="1076"/>
          <ac:spMkLst>
            <pc:docMk/>
            <pc:sldMk cId="103379858" sldId="324"/>
            <ac:spMk id="2" creationId="{2E94A578-F9C1-82A8-BAE4-E2F62AC22D8C}"/>
          </ac:spMkLst>
        </pc:spChg>
        <pc:picChg chg="add mod">
          <ac:chgData name="Austin Rheyne" userId="e6a4e96ea69f519d" providerId="LiveId" clId="{0A71A5EB-7931-4FAD-8BEC-F433CA9CF069}" dt="2025-10-29T00:57:23.824" v="669" actId="1076"/>
          <ac:picMkLst>
            <pc:docMk/>
            <pc:sldMk cId="103379858" sldId="324"/>
            <ac:picMk id="5" creationId="{2EAC6CE4-AD29-1D96-0CFF-8BD3B4A542E8}"/>
          </ac:picMkLst>
        </pc:picChg>
        <pc:picChg chg="del">
          <ac:chgData name="Austin Rheyne" userId="e6a4e96ea69f519d" providerId="LiveId" clId="{0A71A5EB-7931-4FAD-8BEC-F433CA9CF069}" dt="2025-10-29T00:57:19.087" v="668" actId="478"/>
          <ac:picMkLst>
            <pc:docMk/>
            <pc:sldMk cId="103379858" sldId="324"/>
            <ac:picMk id="6" creationId="{7A50A398-DDF8-7B48-B5D5-2126D9D63D5D}"/>
          </ac:picMkLst>
        </pc:picChg>
        <pc:picChg chg="add mod">
          <ac:chgData name="Austin Rheyne" userId="e6a4e96ea69f519d" providerId="LiveId" clId="{0A71A5EB-7931-4FAD-8BEC-F433CA9CF069}" dt="2025-10-29T00:58:57.386" v="671"/>
          <ac:picMkLst>
            <pc:docMk/>
            <pc:sldMk cId="103379858" sldId="324"/>
            <ac:picMk id="7" creationId="{3821C5ED-B763-8167-CE6D-2A263D47B4DB}"/>
          </ac:picMkLst>
        </pc:picChg>
      </pc:sldChg>
      <pc:sldChg chg="delSp modSp add del mod">
        <pc:chgData name="Austin Rheyne" userId="e6a4e96ea69f519d" providerId="LiveId" clId="{0A71A5EB-7931-4FAD-8BEC-F433CA9CF069}" dt="2025-10-29T00:59:12.037" v="683" actId="47"/>
        <pc:sldMkLst>
          <pc:docMk/>
          <pc:sldMk cId="244219067" sldId="325"/>
        </pc:sldMkLst>
        <pc:spChg chg="mod">
          <ac:chgData name="Austin Rheyne" userId="e6a4e96ea69f519d" providerId="LiveId" clId="{0A71A5EB-7931-4FAD-8BEC-F433CA9CF069}" dt="2025-10-29T00:59:08.341" v="681" actId="20577"/>
          <ac:spMkLst>
            <pc:docMk/>
            <pc:sldMk cId="244219067" sldId="325"/>
            <ac:spMk id="2" creationId="{AA3241D9-339A-D0D5-D672-04ABE779FBF4}"/>
          </ac:spMkLst>
        </pc:spChg>
        <pc:picChg chg="del">
          <ac:chgData name="Austin Rheyne" userId="e6a4e96ea69f519d" providerId="LiveId" clId="{0A71A5EB-7931-4FAD-8BEC-F433CA9CF069}" dt="2025-10-29T00:59:10.254" v="682" actId="478"/>
          <ac:picMkLst>
            <pc:docMk/>
            <pc:sldMk cId="244219067" sldId="325"/>
            <ac:picMk id="5" creationId="{30BB29F6-6342-FA9E-BE2F-8D4F3213FCDA}"/>
          </ac:picMkLst>
        </pc:picChg>
      </pc:sldChg>
      <pc:sldChg chg="addSp delSp modSp new mod modNotesTx">
        <pc:chgData name="Austin Rheyne" userId="e6a4e96ea69f519d" providerId="LiveId" clId="{0A71A5EB-7931-4FAD-8BEC-F433CA9CF069}" dt="2025-10-29T01:14:33.504" v="1323" actId="20577"/>
        <pc:sldMkLst>
          <pc:docMk/>
          <pc:sldMk cId="4062513133" sldId="325"/>
        </pc:sldMkLst>
        <pc:spChg chg="mod">
          <ac:chgData name="Austin Rheyne" userId="e6a4e96ea69f519d" providerId="LiveId" clId="{0A71A5EB-7931-4FAD-8BEC-F433CA9CF069}" dt="2025-10-29T00:59:21.022" v="697" actId="20577"/>
          <ac:spMkLst>
            <pc:docMk/>
            <pc:sldMk cId="4062513133" sldId="325"/>
            <ac:spMk id="2" creationId="{B6388D4A-1D14-D27B-9A0C-AF7CC8DF1BF0}"/>
          </ac:spMkLst>
        </pc:spChg>
        <pc:spChg chg="del mod">
          <ac:chgData name="Austin Rheyne" userId="e6a4e96ea69f519d" providerId="LiveId" clId="{0A71A5EB-7931-4FAD-8BEC-F433CA9CF069}" dt="2025-10-29T01:07:39.612" v="702" actId="478"/>
          <ac:spMkLst>
            <pc:docMk/>
            <pc:sldMk cId="4062513133" sldId="325"/>
            <ac:spMk id="3" creationId="{349137C0-CAB1-266D-B920-96D9599880E3}"/>
          </ac:spMkLst>
        </pc:spChg>
        <pc:spChg chg="del">
          <ac:chgData name="Austin Rheyne" userId="e6a4e96ea69f519d" providerId="LiveId" clId="{0A71A5EB-7931-4FAD-8BEC-F433CA9CF069}" dt="2025-10-29T01:07:39.612" v="702" actId="478"/>
          <ac:spMkLst>
            <pc:docMk/>
            <pc:sldMk cId="4062513133" sldId="325"/>
            <ac:spMk id="4" creationId="{41110412-700C-C896-2A9C-C45E01A90EEA}"/>
          </ac:spMkLst>
        </pc:spChg>
        <pc:spChg chg="add del mod">
          <ac:chgData name="Austin Rheyne" userId="e6a4e96ea69f519d" providerId="LiveId" clId="{0A71A5EB-7931-4FAD-8BEC-F433CA9CF069}" dt="2025-10-29T01:07:42.319" v="703" actId="478"/>
          <ac:spMkLst>
            <pc:docMk/>
            <pc:sldMk cId="4062513133" sldId="325"/>
            <ac:spMk id="7" creationId="{8995B824-18D5-AE1F-57C7-840011C675E7}"/>
          </ac:spMkLst>
        </pc:spChg>
        <pc:graphicFrameChg chg="add mod modGraphic">
          <ac:chgData name="Austin Rheyne" userId="e6a4e96ea69f519d" providerId="LiveId" clId="{0A71A5EB-7931-4FAD-8BEC-F433CA9CF069}" dt="2025-10-29T01:12:30.838" v="1206" actId="14100"/>
          <ac:graphicFrameMkLst>
            <pc:docMk/>
            <pc:sldMk cId="4062513133" sldId="325"/>
            <ac:graphicFrameMk id="8" creationId="{FF0EA8F6-A946-45D1-2302-F4100DFAA743}"/>
          </ac:graphicFrameMkLst>
        </pc:graphicFrameChg>
      </pc:sldChg>
      <pc:sldChg chg="modSp new mod">
        <pc:chgData name="Austin Rheyne" userId="e6a4e96ea69f519d" providerId="LiveId" clId="{0A71A5EB-7931-4FAD-8BEC-F433CA9CF069}" dt="2025-10-29T01:39:58.720" v="1338" actId="20577"/>
        <pc:sldMkLst>
          <pc:docMk/>
          <pc:sldMk cId="2238177519" sldId="326"/>
        </pc:sldMkLst>
        <pc:spChg chg="mod">
          <ac:chgData name="Austin Rheyne" userId="e6a4e96ea69f519d" providerId="LiveId" clId="{0A71A5EB-7931-4FAD-8BEC-F433CA9CF069}" dt="2025-10-29T01:39:58.720" v="1338" actId="20577"/>
          <ac:spMkLst>
            <pc:docMk/>
            <pc:sldMk cId="2238177519" sldId="326"/>
            <ac:spMk id="2" creationId="{E5AFC1E2-755A-8643-98CD-F6CDB22F6D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10/28/2025</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256913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E22AD-CFE3-A22D-0789-BD4A1EE9D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0B495-2E1F-8950-3BDE-162E50FAF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80E3D-C9D8-8861-E5D9-97396C25EC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FABACC-7E5D-8DE1-8345-8C2DF04E4253}"/>
              </a:ext>
            </a:extLst>
          </p:cNvPr>
          <p:cNvSpPr>
            <a:spLocks noGrp="1"/>
          </p:cNvSpPr>
          <p:nvPr>
            <p:ph type="sldNum" sz="quarter" idx="5"/>
          </p:nvPr>
        </p:nvSpPr>
        <p:spPr/>
        <p:txBody>
          <a:bodyPr/>
          <a:lstStyle/>
          <a:p>
            <a:fld id="{D4B9A9E5-4F7F-4A7D-9DE1-899232329269}" type="slidenum">
              <a:rPr lang="en-US" smtClean="0"/>
              <a:t>11</a:t>
            </a:fld>
            <a:endParaRPr lang="en-US" dirty="0"/>
          </a:p>
        </p:txBody>
      </p:sp>
    </p:spTree>
    <p:extLst>
      <p:ext uri="{BB962C8B-B14F-4D97-AF65-F5344CB8AC3E}">
        <p14:creationId xmlns:p14="http://schemas.microsoft.com/office/powerpoint/2010/main" val="339208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EAX – EDI:  </a:t>
            </a:r>
            <a:r>
              <a:rPr lang="en-US" b="0" dirty="0"/>
              <a:t>General purpose; can hold integers, pointers, bit patterns, and 32-bit value</a:t>
            </a:r>
          </a:p>
          <a:p>
            <a:endParaRPr lang="en-US" b="1" dirty="0"/>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49848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dirty="0"/>
          </a:p>
        </p:txBody>
      </p:sp>
    </p:spTree>
    <p:extLst>
      <p:ext uri="{BB962C8B-B14F-4D97-AF65-F5344CB8AC3E}">
        <p14:creationId xmlns:p14="http://schemas.microsoft.com/office/powerpoint/2010/main" val="107395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x86 assembly programming language is a family of complex instruction architectures, initially developed by intel in 1978. At the time, intel needed a 16-bit successor to its earlier 8-bit 8080 processor that would maintain backward compatibility. Stephen Morse and his team were up to the task</a:t>
            </a:r>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169896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X86 was mainly influenced by it’s earlier iterations, like 8080, 8008, and the DEC PDP-11 minicomputer instruction set. X86 assembly’s syntax and design were shaped mainly by the need for compatibility with these earlier chips, making it more evolutionary than revolutionary at first. </a:t>
            </a:r>
          </a:p>
          <a:p>
            <a:endParaRPr lang="en-US" dirty="0"/>
          </a:p>
          <a:p>
            <a:r>
              <a:rPr lang="en-US" dirty="0"/>
              <a:t>The engineers weren’t trying to reinvent the wheel, they were aiming to generalize it, and create a language that works for ALL intel chips.</a:t>
            </a:r>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368205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Segmented Memory Architecture:</a:t>
            </a:r>
          </a:p>
          <a:p>
            <a:r>
              <a:rPr lang="en-US" dirty="0"/>
              <a:t>	Divided memory into different logical segments (code, data, stack, extra, etc.). This allowed x86 to 	segment code so that older systems are still compatible, without losing any of the new space available</a:t>
            </a:r>
          </a:p>
          <a:p>
            <a:endParaRPr lang="en-US" dirty="0"/>
          </a:p>
          <a:p>
            <a:r>
              <a:rPr lang="en-US" dirty="0"/>
              <a:t>Backward Compatibility:</a:t>
            </a:r>
          </a:p>
          <a:p>
            <a:r>
              <a:rPr lang="en-US" dirty="0"/>
              <a:t>	X86 was designed to run software from its predecessor, the intel 8080</a:t>
            </a:r>
          </a:p>
          <a:p>
            <a:endParaRPr lang="en-US" dirty="0"/>
          </a:p>
          <a:p>
            <a:r>
              <a:rPr lang="en-US" dirty="0"/>
              <a:t>Complex Instruction Set:</a:t>
            </a:r>
          </a:p>
          <a:p>
            <a:r>
              <a:rPr lang="en-US" dirty="0"/>
              <a:t>	X86 expanded the idea of ‘complex’ instructions. It implemented single commands that could perform 	multi-step operations, such as string copying, multiplication, and memory arithmetic</a:t>
            </a:r>
          </a:p>
          <a:p>
            <a:endParaRPr lang="en-US" dirty="0"/>
          </a:p>
          <a:p>
            <a:r>
              <a:rPr lang="en-US" dirty="0"/>
              <a:t>Addressing Modes:</a:t>
            </a:r>
          </a:p>
          <a:p>
            <a:r>
              <a:rPr lang="en-US" dirty="0"/>
              <a:t>	Introduced several flexible addressing modes, ways to refer to data in memory</a:t>
            </a:r>
          </a:p>
          <a:p>
            <a:r>
              <a:rPr lang="en-US" dirty="0"/>
              <a:t>	- Direct (access a fixed memory address)</a:t>
            </a:r>
          </a:p>
          <a:p>
            <a:r>
              <a:rPr lang="en-US" dirty="0"/>
              <a:t>	- Indirect (access memory through a register)</a:t>
            </a:r>
          </a:p>
          <a:p>
            <a:r>
              <a:rPr lang="en-US" dirty="0"/>
              <a:t>	- Indexed (register + offset)</a:t>
            </a:r>
          </a:p>
          <a:p>
            <a:endParaRPr lang="en-US" dirty="0"/>
          </a:p>
          <a:p>
            <a:r>
              <a:rPr lang="en-US" dirty="0"/>
              <a:t>Interrupt and I/O mechanics:</a:t>
            </a:r>
          </a:p>
          <a:p>
            <a:r>
              <a:rPr lang="en-US" dirty="0"/>
              <a:t>	Built in hardware interrupts and I/O port instructions for direct device communication. This standardized 	how software interacted with hardware and formed the foundation of BIOS calls in later operating 	systems</a:t>
            </a:r>
          </a:p>
          <a:p>
            <a:endParaRPr lang="en-US" dirty="0"/>
          </a:p>
          <a:p>
            <a:r>
              <a:rPr lang="en-US" dirty="0"/>
              <a:t>Protected Mode:</a:t>
            </a:r>
          </a:p>
          <a:p>
            <a:r>
              <a:rPr lang="en-US" dirty="0"/>
              <a:t>	A CPU mode that supports virtual memory, multitasking and privilege levels</a:t>
            </a:r>
          </a:p>
          <a:p>
            <a:r>
              <a:rPr lang="en-US" dirty="0"/>
              <a:t>	</a:t>
            </a:r>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378638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1980: </a:t>
            </a:r>
            <a:r>
              <a:rPr lang="en-US" dirty="0">
                <a:solidFill>
                  <a:schemeClr val="bg1"/>
                </a:solidFill>
              </a:rPr>
              <a:t>Floating Point Arithmetic handled on the CPU</a:t>
            </a:r>
            <a:endParaRPr lang="en-US" b="1" dirty="0">
              <a:solidFill>
                <a:schemeClr val="bg1"/>
              </a:solidFill>
            </a:endParaRPr>
          </a:p>
          <a:p>
            <a:endParaRPr lang="en-US" dirty="0"/>
          </a:p>
          <a:p>
            <a:r>
              <a:rPr lang="en-US" b="1" dirty="0"/>
              <a:t>1985: </a:t>
            </a:r>
            <a:r>
              <a:rPr lang="en-US" b="0" dirty="0"/>
              <a:t>implemented support for 32-bit systems</a:t>
            </a:r>
          </a:p>
          <a:p>
            <a:endParaRPr lang="en-US" b="0" dirty="0"/>
          </a:p>
          <a:p>
            <a:r>
              <a:rPr lang="en-US" b="1" dirty="0"/>
              <a:t>1989: </a:t>
            </a:r>
            <a:r>
              <a:rPr lang="en-US" b="0" dirty="0"/>
              <a:t>On-chip FPU &amp; pipelining – Integrated floating-point unit and pipelined execution. This meant that the FPU was now built into the CPU, which introduced instruction pipelining, allowing for multiple instructions to overlap in execution. Which translated into a major speed boost</a:t>
            </a:r>
          </a:p>
          <a:p>
            <a:endParaRPr lang="en-US" b="1" dirty="0"/>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382632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Legacy Systems: </a:t>
            </a:r>
            <a:r>
              <a:rPr lang="en-US" b="0" dirty="0"/>
              <a:t>Servers, workstations, financial systems, and office PC’s still use x86 CPU’s, with new code being written daily for use in datacenters</a:t>
            </a:r>
          </a:p>
          <a:p>
            <a:endParaRPr lang="en-US" b="0" dirty="0"/>
          </a:p>
          <a:p>
            <a:r>
              <a:rPr lang="en-US" b="1" dirty="0"/>
              <a:t>Gamers and Developers:</a:t>
            </a:r>
            <a:r>
              <a:rPr lang="en-US" b="0" dirty="0"/>
              <a:t> Many game development software is optimized for increased performance on x86 CPU’s via x86 assembly</a:t>
            </a:r>
          </a:p>
          <a:p>
            <a:endParaRPr lang="en-US" b="0" dirty="0"/>
          </a:p>
          <a:p>
            <a:r>
              <a:rPr lang="en-US" b="1" dirty="0"/>
              <a:t>YOU: </a:t>
            </a:r>
            <a:r>
              <a:rPr lang="en-US" b="0" dirty="0"/>
              <a:t>Nearly all mainstream consumer CPU’s are x86 based</a:t>
            </a:r>
            <a:endParaRPr lang="en-US" b="1" dirty="0"/>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411740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7</a:t>
            </a:fld>
            <a:endParaRPr lang="en-US" dirty="0"/>
          </a:p>
        </p:txBody>
      </p:sp>
    </p:spTree>
    <p:extLst>
      <p:ext uri="{BB962C8B-B14F-4D97-AF65-F5344CB8AC3E}">
        <p14:creationId xmlns:p14="http://schemas.microsoft.com/office/powerpoint/2010/main" val="228198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250668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16823-43A9-83B1-07A8-F210EB29E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B154C-80BB-07CE-2ECF-3017E401B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3DF97-92E4-8239-6D50-0E4F0094F9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DA81B9-3AD2-390B-22D1-8AAE8C6E7FC6}"/>
              </a:ext>
            </a:extLst>
          </p:cNvPr>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3301064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4996-9779-1D0F-B5C6-7FE85FFF1EF4}"/>
              </a:ext>
            </a:extLst>
          </p:cNvPr>
          <p:cNvSpPr>
            <a:spLocks noGrp="1"/>
          </p:cNvSpPr>
          <p:nvPr>
            <p:ph type="title" hasCustomPrompt="1"/>
          </p:nvPr>
        </p:nvSpPr>
        <p:spPr>
          <a:xfrm>
            <a:off x="6096000" y="2773681"/>
            <a:ext cx="5674360" cy="3200400"/>
          </a:xfrm>
        </p:spPr>
        <p:txBody>
          <a:bodyPr anchor="b">
            <a:normAutofit/>
          </a:bodyPr>
          <a:lstStyle>
            <a:lvl1pPr>
              <a:defRPr sz="4800">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96B97173-A601-1D66-1651-4FE0D76A0BC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454" t="1728"/>
          <a:stretch/>
        </p:blipFill>
        <p:spPr>
          <a:xfrm>
            <a:off x="-1" y="0"/>
            <a:ext cx="8264995" cy="5320146"/>
          </a:xfrm>
          <a:prstGeom prst="rect">
            <a:avLst/>
          </a:prstGeom>
        </p:spPr>
      </p:pic>
    </p:spTree>
    <p:extLst>
      <p:ext uri="{BB962C8B-B14F-4D97-AF65-F5344CB8AC3E}">
        <p14:creationId xmlns:p14="http://schemas.microsoft.com/office/powerpoint/2010/main" val="381084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E5D17C7-3503-7305-8191-20863B73889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5824" b="26760"/>
          <a:stretch/>
        </p:blipFill>
        <p:spPr>
          <a:xfrm>
            <a:off x="9229725" y="1835240"/>
            <a:ext cx="2962275" cy="5022760"/>
          </a:xfrm>
          <a:prstGeom prst="rect">
            <a:avLst/>
          </a:prstGeom>
        </p:spPr>
      </p:pic>
      <p:sp>
        <p:nvSpPr>
          <p:cNvPr id="14" name="Rectangle 13">
            <a:extLst>
              <a:ext uri="{FF2B5EF4-FFF2-40B4-BE49-F238E27FC236}">
                <a16:creationId xmlns:a16="http://schemas.microsoft.com/office/drawing/2014/main" id="{C76E1AE6-3E01-1CBD-CAEC-11056D00ADE5}"/>
              </a:ext>
              <a:ext uri="{C183D7F6-B498-43B3-948B-1728B52AA6E4}">
                <adec:decorative xmlns:adec="http://schemas.microsoft.com/office/drawing/2017/decorative" val="1"/>
              </a:ext>
            </a:extLst>
          </p:cNvPr>
          <p:cNvSpPr/>
          <p:nvPr userDrawn="1"/>
        </p:nvSpPr>
        <p:spPr>
          <a:xfrm>
            <a:off x="4443413" y="1835240"/>
            <a:ext cx="7000875" cy="4279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0E28F03-2149-7C50-779B-6A2D8D789AF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03" r="75060" b="10347"/>
          <a:stretch/>
        </p:blipFill>
        <p:spPr>
          <a:xfrm rot="16200000">
            <a:off x="149650" y="-149653"/>
            <a:ext cx="1672375" cy="1971675"/>
          </a:xfrm>
          <a:prstGeom prst="rect">
            <a:avLst/>
          </a:prstGeom>
        </p:spPr>
      </p:pic>
      <p:sp>
        <p:nvSpPr>
          <p:cNvPr id="10" name="Title 9">
            <a:extLst>
              <a:ext uri="{FF2B5EF4-FFF2-40B4-BE49-F238E27FC236}">
                <a16:creationId xmlns:a16="http://schemas.microsoft.com/office/drawing/2014/main" id="{CA4CAE4E-4252-8471-C50B-1DD5AFBFECCA}"/>
              </a:ext>
            </a:extLst>
          </p:cNvPr>
          <p:cNvSpPr>
            <a:spLocks noGrp="1"/>
          </p:cNvSpPr>
          <p:nvPr>
            <p:ph type="title" hasCustomPrompt="1"/>
          </p:nvPr>
        </p:nvSpPr>
        <p:spPr>
          <a:xfrm>
            <a:off x="914399" y="365125"/>
            <a:ext cx="10363202" cy="1603462"/>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E493CE42-5465-91AC-A1F4-A4821AE37A9C}"/>
              </a:ext>
            </a:extLst>
          </p:cNvPr>
          <p:cNvSpPr>
            <a:spLocks noGrp="1"/>
          </p:cNvSpPr>
          <p:nvPr>
            <p:ph sz="quarter" idx="10" hasCustomPrompt="1"/>
          </p:nvPr>
        </p:nvSpPr>
        <p:spPr>
          <a:xfrm>
            <a:off x="914399" y="2022250"/>
            <a:ext cx="3299013" cy="391491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12">
            <a:extLst>
              <a:ext uri="{FF2B5EF4-FFF2-40B4-BE49-F238E27FC236}">
                <a16:creationId xmlns:a16="http://schemas.microsoft.com/office/drawing/2014/main" id="{156A00B1-F3E3-B7FF-58F4-61DE3EF07C07}"/>
              </a:ext>
            </a:extLst>
          </p:cNvPr>
          <p:cNvSpPr>
            <a:spLocks noGrp="1"/>
          </p:cNvSpPr>
          <p:nvPr>
            <p:ph type="tbl" sz="quarter" idx="11" hasCustomPrompt="1"/>
          </p:nvPr>
        </p:nvSpPr>
        <p:spPr>
          <a:xfrm>
            <a:off x="4602163" y="2017713"/>
            <a:ext cx="6675437" cy="3932237"/>
          </a:xfrm>
        </p:spPr>
        <p:txBody>
          <a:bodyPr>
            <a:normAutofit/>
          </a:bodyPr>
          <a:lstStyle>
            <a:lvl1pPr>
              <a:defRPr sz="2000"/>
            </a:lvl1pPr>
          </a:lstStyle>
          <a:p>
            <a:r>
              <a:rPr lang="en-US" dirty="0"/>
              <a:t>Click icon to insert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562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A42171-0D82-07BF-4667-498861CC2AFB}"/>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p:blipFill>
        <p:spPr>
          <a:xfrm flipH="1" flipV="1">
            <a:off x="10506072" y="3984078"/>
            <a:ext cx="1685928" cy="2873921"/>
          </a:xfrm>
          <a:prstGeom prst="rect">
            <a:avLst/>
          </a:prstGeom>
        </p:spPr>
      </p:pic>
      <p:pic>
        <p:nvPicPr>
          <p:cNvPr id="9" name="Graphic 8">
            <a:extLst>
              <a:ext uri="{FF2B5EF4-FFF2-40B4-BE49-F238E27FC236}">
                <a16:creationId xmlns:a16="http://schemas.microsoft.com/office/drawing/2014/main" id="{13C71A0D-EE6D-54C4-71DE-04BE28558058}"/>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p:blipFill>
        <p:spPr>
          <a:xfrm rot="5400000" flipV="1">
            <a:off x="9781526" y="-311511"/>
            <a:ext cx="2098964" cy="2721985"/>
          </a:xfrm>
          <a:prstGeom prst="rect">
            <a:avLst/>
          </a:prstGeom>
        </p:spPr>
      </p:pic>
      <p:sp>
        <p:nvSpPr>
          <p:cNvPr id="10" name="Title 9">
            <a:extLst>
              <a:ext uri="{FF2B5EF4-FFF2-40B4-BE49-F238E27FC236}">
                <a16:creationId xmlns:a16="http://schemas.microsoft.com/office/drawing/2014/main" id="{3F82FA92-501B-5A05-E15F-2FB9BCEBE312}"/>
              </a:ext>
            </a:extLst>
          </p:cNvPr>
          <p:cNvSpPr>
            <a:spLocks noGrp="1"/>
          </p:cNvSpPr>
          <p:nvPr>
            <p:ph type="title" hasCustomPrompt="1"/>
          </p:nvPr>
        </p:nvSpPr>
        <p:spPr>
          <a:xfrm>
            <a:off x="891990" y="434225"/>
            <a:ext cx="9524998" cy="149962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B463EEE0-BE31-122C-586C-8BA8D90371E6}"/>
              </a:ext>
            </a:extLst>
          </p:cNvPr>
          <p:cNvSpPr>
            <a:spLocks noGrp="1"/>
          </p:cNvSpPr>
          <p:nvPr>
            <p:ph sz="quarter" idx="10" hasCustomPrompt="1"/>
          </p:nvPr>
        </p:nvSpPr>
        <p:spPr>
          <a:xfrm>
            <a:off x="914399" y="2022250"/>
            <a:ext cx="6257366" cy="3914910"/>
          </a:xfrm>
        </p:spPr>
        <p:txBody>
          <a:bodyPr>
            <a:normAutofit/>
          </a:bodyPr>
          <a:lstStyle>
            <a:lvl1pPr marL="0" indent="0">
              <a:spcBef>
                <a:spcPts val="0"/>
              </a:spcBef>
              <a:spcAft>
                <a:spcPts val="1200"/>
              </a:spcAft>
              <a:buNone/>
              <a:defRPr sz="2000" b="0"/>
            </a:lvl1pPr>
            <a:lvl2pPr marL="228600">
              <a:spcBef>
                <a:spcPts val="0"/>
              </a:spcBef>
              <a:spcAft>
                <a:spcPts val="1200"/>
              </a:spcAft>
              <a:defRPr sz="2000" b="0"/>
            </a:lvl2pPr>
            <a:lvl3pPr marL="685800">
              <a:spcBef>
                <a:spcPts val="0"/>
              </a:spcBef>
              <a:spcAft>
                <a:spcPts val="1200"/>
              </a:spcAft>
              <a:defRPr sz="1800" b="0"/>
            </a:lvl3pPr>
            <a:lvl4pPr marL="914400">
              <a:spcBef>
                <a:spcPts val="0"/>
              </a:spcBef>
              <a:spcAft>
                <a:spcPts val="1200"/>
              </a:spcAft>
              <a:defRPr sz="1600" b="0"/>
            </a:lvl4pPr>
            <a:lvl5pPr marL="1143000">
              <a:spcBef>
                <a:spcPts val="0"/>
              </a:spcBef>
              <a:spcAft>
                <a:spcPts val="1200"/>
              </a:spcAft>
              <a:defRPr sz="16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52C157D5-2C68-BA6A-033B-A4CC016CA68F}"/>
              </a:ext>
            </a:extLst>
          </p:cNvPr>
          <p:cNvSpPr>
            <a:spLocks noGrp="1"/>
          </p:cNvSpPr>
          <p:nvPr>
            <p:ph sz="quarter" idx="11" hasCustomPrompt="1"/>
          </p:nvPr>
        </p:nvSpPr>
        <p:spPr>
          <a:xfrm>
            <a:off x="7967475" y="2018119"/>
            <a:ext cx="2449514" cy="3931919"/>
          </a:xfrm>
        </p:spPr>
        <p:txBody>
          <a:bodyPr>
            <a:normAutofit/>
          </a:bodyPr>
          <a:lstStyle>
            <a:lvl1pPr>
              <a:spcBef>
                <a:spcPts val="0"/>
              </a:spcBef>
              <a:spcAft>
                <a:spcPts val="1200"/>
              </a:spcAft>
              <a:defRPr sz="2000" b="1"/>
            </a:lvl1pPr>
            <a:lvl2pPr marL="411480">
              <a:spcBef>
                <a:spcPts val="0"/>
              </a:spcBef>
              <a:spcAft>
                <a:spcPts val="1200"/>
              </a:spcAft>
              <a:defRPr sz="1800" b="1"/>
            </a:lvl2pPr>
            <a:lvl3pPr marL="502920">
              <a:spcBef>
                <a:spcPts val="0"/>
              </a:spcBef>
              <a:spcAft>
                <a:spcPts val="1200"/>
              </a:spcAft>
              <a:defRPr sz="1600" b="1"/>
            </a:lvl3pPr>
            <a:lvl4pPr marL="594360">
              <a:spcBef>
                <a:spcPts val="0"/>
              </a:spcBef>
              <a:spcAft>
                <a:spcPts val="1200"/>
              </a:spcAft>
              <a:defRPr sz="1400" b="1"/>
            </a:lvl4pPr>
            <a:lvl5pPr marL="685800">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1984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CC9A46-E0E7-B31D-3E27-6F4303A45A9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18052" r="46636"/>
          <a:stretch/>
        </p:blipFill>
        <p:spPr>
          <a:xfrm rot="16200000" flipH="1" flipV="1">
            <a:off x="9553763" y="-952310"/>
            <a:ext cx="1685928" cy="3590547"/>
          </a:xfrm>
          <a:prstGeom prst="rect">
            <a:avLst/>
          </a:prstGeom>
        </p:spPr>
      </p:pic>
      <p:sp>
        <p:nvSpPr>
          <p:cNvPr id="7" name="Title 6">
            <a:extLst>
              <a:ext uri="{FF2B5EF4-FFF2-40B4-BE49-F238E27FC236}">
                <a16:creationId xmlns:a16="http://schemas.microsoft.com/office/drawing/2014/main" id="{767669DC-4C7F-9B50-FCC0-F2AF5B2A9509}"/>
              </a:ext>
            </a:extLst>
          </p:cNvPr>
          <p:cNvSpPr>
            <a:spLocks noGrp="1"/>
          </p:cNvSpPr>
          <p:nvPr>
            <p:ph type="title" hasCustomPrompt="1"/>
          </p:nvPr>
        </p:nvSpPr>
        <p:spPr>
          <a:xfrm>
            <a:off x="923545" y="584477"/>
            <a:ext cx="10354052" cy="1209765"/>
          </a:xfrm>
        </p:spPr>
        <p:txBody>
          <a:bodyPr>
            <a:normAutofit/>
          </a:bodyPr>
          <a:lstStyle>
            <a:lvl1pPr>
              <a:defRPr sz="3200"/>
            </a:lvl1pPr>
          </a:lstStyle>
          <a:p>
            <a:r>
              <a:rPr lang="en-US" dirty="0"/>
              <a:t>Click to add title</a:t>
            </a:r>
          </a:p>
        </p:txBody>
      </p:sp>
      <p:sp>
        <p:nvSpPr>
          <p:cNvPr id="9" name="Table Placeholder 8">
            <a:extLst>
              <a:ext uri="{FF2B5EF4-FFF2-40B4-BE49-F238E27FC236}">
                <a16:creationId xmlns:a16="http://schemas.microsoft.com/office/drawing/2014/main" id="{BEF581C2-7562-2E21-E6DD-20AEFC43AABC}"/>
              </a:ext>
            </a:extLst>
          </p:cNvPr>
          <p:cNvSpPr>
            <a:spLocks noGrp="1"/>
          </p:cNvSpPr>
          <p:nvPr>
            <p:ph type="tbl" sz="quarter" idx="10"/>
          </p:nvPr>
        </p:nvSpPr>
        <p:spPr>
          <a:xfrm>
            <a:off x="923545" y="2009775"/>
            <a:ext cx="10354052" cy="3931920"/>
          </a:xfrm>
        </p:spPr>
        <p:txBody>
          <a:bodyPr>
            <a:normAutofit/>
          </a:bodyPr>
          <a:lstStyle>
            <a:lvl1pPr>
              <a:defRPr sz="2400"/>
            </a:lvl1pPr>
          </a:lstStyle>
          <a:p>
            <a:r>
              <a:rPr lang="en-US"/>
              <a:t>Click icon to add table</a:t>
            </a:r>
            <a:endParaRPr lang="en-US" dirty="0"/>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638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A3E8B6-2BD8-19E0-7F51-7A25EF836F8C}"/>
              </a:ext>
            </a:extLst>
          </p:cNvPr>
          <p:cNvSpPr>
            <a:spLocks noGrp="1"/>
          </p:cNvSpPr>
          <p:nvPr>
            <p:ph type="title" hasCustomPrompt="1"/>
          </p:nvPr>
        </p:nvSpPr>
        <p:spPr>
          <a:xfrm>
            <a:off x="6091515" y="374090"/>
            <a:ext cx="5057104" cy="3624984"/>
          </a:xfrm>
        </p:spPr>
        <p:txBody>
          <a:bodyPr anchor="b">
            <a:normAutofit/>
          </a:bodyPr>
          <a:lstStyle>
            <a:lvl1pPr>
              <a:defRPr sz="4800">
                <a:solidFill>
                  <a:schemeClr val="bg1"/>
                </a:solidFill>
              </a:defRPr>
            </a:lvl1pPr>
          </a:lstStyle>
          <a:p>
            <a:r>
              <a:rPr lang="en-US" dirty="0"/>
              <a:t>Click to add title</a:t>
            </a:r>
          </a:p>
        </p:txBody>
      </p:sp>
      <p:sp>
        <p:nvSpPr>
          <p:cNvPr id="8" name="Content Placeholder 2">
            <a:extLst>
              <a:ext uri="{FF2B5EF4-FFF2-40B4-BE49-F238E27FC236}">
                <a16:creationId xmlns:a16="http://schemas.microsoft.com/office/drawing/2014/main" id="{B1F96043-F6A4-F581-7DB8-96138F0E4011}"/>
              </a:ext>
            </a:extLst>
          </p:cNvPr>
          <p:cNvSpPr>
            <a:spLocks noGrp="1"/>
          </p:cNvSpPr>
          <p:nvPr>
            <p:ph idx="1" hasCustomPrompt="1"/>
          </p:nvPr>
        </p:nvSpPr>
        <p:spPr>
          <a:xfrm>
            <a:off x="6091514" y="4172989"/>
            <a:ext cx="5057103" cy="2519363"/>
          </a:xfrm>
        </p:spPr>
        <p:txBody>
          <a:bodyPr>
            <a:normAutofit/>
          </a:bodyPr>
          <a:lstStyle>
            <a:lvl1pPr marL="0" indent="0">
              <a:lnSpc>
                <a:spcPct val="90000"/>
              </a:lnSpc>
              <a:spcBef>
                <a:spcPts val="0"/>
              </a:spcBef>
              <a:spcAft>
                <a:spcPts val="0"/>
              </a:spcAft>
              <a:buNone/>
              <a:defRPr sz="2000" baseline="0">
                <a:solidFill>
                  <a:schemeClr val="bg1"/>
                </a:solidFill>
              </a:defRPr>
            </a:lvl1pPr>
            <a:lvl2pPr marL="742950" indent="-285750">
              <a:lnSpc>
                <a:spcPct val="90000"/>
              </a:lnSpc>
              <a:spcBef>
                <a:spcPts val="0"/>
              </a:spcBef>
              <a:spcAft>
                <a:spcPts val="0"/>
              </a:spcAft>
              <a:buFont typeface="Arial" panose="020B0604020202020204" pitchFamily="34" charset="0"/>
              <a:buChar char="•"/>
              <a:defRPr sz="1800" baseline="0">
                <a:solidFill>
                  <a:schemeClr val="bg1"/>
                </a:solidFill>
              </a:defRPr>
            </a:lvl2pPr>
            <a:lvl3pPr marL="1200150" indent="-285750">
              <a:lnSpc>
                <a:spcPct val="90000"/>
              </a:lnSpc>
              <a:spcBef>
                <a:spcPts val="0"/>
              </a:spcBef>
              <a:spcAft>
                <a:spcPts val="0"/>
              </a:spcAft>
              <a:buFont typeface="Arial" panose="020B0604020202020204" pitchFamily="34" charset="0"/>
              <a:buChar char="•"/>
              <a:defRPr sz="1600" baseline="0">
                <a:solidFill>
                  <a:schemeClr val="bg1"/>
                </a:solidFill>
              </a:defRPr>
            </a:lvl3pPr>
            <a:lvl4pPr marL="1657350" indent="-285750">
              <a:lnSpc>
                <a:spcPct val="90000"/>
              </a:lnSpc>
              <a:spcBef>
                <a:spcPts val="0"/>
              </a:spcBef>
              <a:spcAft>
                <a:spcPts val="0"/>
              </a:spcAft>
              <a:buFont typeface="Arial" panose="020B0604020202020204" pitchFamily="34" charset="0"/>
              <a:buChar char="•"/>
              <a:defRPr sz="1400" baseline="0">
                <a:solidFill>
                  <a:schemeClr val="bg1"/>
                </a:solidFill>
              </a:defRPr>
            </a:lvl4pPr>
            <a:lvl5pPr marL="2000250" indent="-171450">
              <a:lnSpc>
                <a:spcPct val="90000"/>
              </a:lnSpc>
              <a:spcBef>
                <a:spcPts val="0"/>
              </a:spcBef>
              <a:spcAft>
                <a:spcPts val="0"/>
              </a:spcAft>
              <a:buFont typeface="Arial" panose="020B0604020202020204" pitchFamily="34" charset="0"/>
              <a:buChar char="•"/>
              <a:defRPr sz="1200" baseline="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C805DE67-EFB0-F6F3-6C08-2FE90284C31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51" r="18577"/>
          <a:stretch/>
        </p:blipFill>
        <p:spPr>
          <a:xfrm flipH="1">
            <a:off x="0" y="0"/>
            <a:ext cx="5181600" cy="6858000"/>
          </a:xfrm>
          <a:prstGeom prst="rect">
            <a:avLst/>
          </a:prstGeom>
        </p:spPr>
      </p:pic>
    </p:spTree>
    <p:extLst>
      <p:ext uri="{BB962C8B-B14F-4D97-AF65-F5344CB8AC3E}">
        <p14:creationId xmlns:p14="http://schemas.microsoft.com/office/powerpoint/2010/main" val="24703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DFB311A-EAAD-7656-C753-E8C73994853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33" t="18691" r="1" b="-131"/>
          <a:stretch/>
        </p:blipFill>
        <p:spPr>
          <a:xfrm rot="5400000">
            <a:off x="7851419" y="-1244552"/>
            <a:ext cx="3096029" cy="5585137"/>
          </a:xfrm>
          <a:custGeom>
            <a:avLst/>
            <a:gdLst>
              <a:gd name="connsiteX0" fmla="*/ 0 w 1756624"/>
              <a:gd name="connsiteY0" fmla="*/ 0 h 6858000"/>
              <a:gd name="connsiteX1" fmla="*/ 1756624 w 1756624"/>
              <a:gd name="connsiteY1" fmla="*/ 0 h 6858000"/>
              <a:gd name="connsiteX2" fmla="*/ 1756624 w 1756624"/>
              <a:gd name="connsiteY2" fmla="*/ 6858000 h 6858000"/>
              <a:gd name="connsiteX3" fmla="*/ 0 w 17566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6624" h="6858000">
                <a:moveTo>
                  <a:pt x="0" y="0"/>
                </a:moveTo>
                <a:lnTo>
                  <a:pt x="1756624" y="0"/>
                </a:lnTo>
                <a:lnTo>
                  <a:pt x="1756624" y="6858000"/>
                </a:lnTo>
                <a:lnTo>
                  <a:pt x="0" y="6858000"/>
                </a:lnTo>
                <a:close/>
              </a:path>
            </a:pathLst>
          </a:custGeom>
        </p:spPr>
      </p:pic>
      <p:pic>
        <p:nvPicPr>
          <p:cNvPr id="10" name="Graphic 9">
            <a:extLst>
              <a:ext uri="{FF2B5EF4-FFF2-40B4-BE49-F238E27FC236}">
                <a16:creationId xmlns:a16="http://schemas.microsoft.com/office/drawing/2014/main" id="{1612F0DE-D367-10BB-1F71-60AA6527CAD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151" r="18577"/>
          <a:stretch/>
        </p:blipFill>
        <p:spPr>
          <a:xfrm>
            <a:off x="7010400" y="0"/>
            <a:ext cx="5181600" cy="6858000"/>
          </a:xfrm>
          <a:prstGeom prst="rect">
            <a:avLst/>
          </a:prstGeom>
        </p:spPr>
      </p:pic>
      <p:sp>
        <p:nvSpPr>
          <p:cNvPr id="2" name="Title 1">
            <a:extLst>
              <a:ext uri="{FF2B5EF4-FFF2-40B4-BE49-F238E27FC236}">
                <a16:creationId xmlns:a16="http://schemas.microsoft.com/office/drawing/2014/main" id="{4F4F5799-FC34-2F2D-D11E-9B472CAF066E}"/>
              </a:ext>
            </a:extLst>
          </p:cNvPr>
          <p:cNvSpPr>
            <a:spLocks noGrp="1"/>
          </p:cNvSpPr>
          <p:nvPr>
            <p:ph type="title" hasCustomPrompt="1"/>
          </p:nvPr>
        </p:nvSpPr>
        <p:spPr>
          <a:xfrm>
            <a:off x="914400" y="315533"/>
            <a:ext cx="5181600" cy="2376868"/>
          </a:xfrm>
        </p:spPr>
        <p:txBody>
          <a:bodyPr anchor="b">
            <a:normAutofit/>
          </a:bodyPr>
          <a:lstStyle>
            <a:lvl1pPr>
              <a:defRPr sz="3200"/>
            </a:lvl1pPr>
          </a:lstStyle>
          <a:p>
            <a:r>
              <a:rPr lang="en-US" dirty="0"/>
              <a:t>Click to add title</a:t>
            </a:r>
          </a:p>
        </p:txBody>
      </p:sp>
      <p:sp>
        <p:nvSpPr>
          <p:cNvPr id="8" name="Content Placeholder 7">
            <a:extLst>
              <a:ext uri="{FF2B5EF4-FFF2-40B4-BE49-F238E27FC236}">
                <a16:creationId xmlns:a16="http://schemas.microsoft.com/office/drawing/2014/main" id="{2575025C-084B-CD7A-F546-0E13BA13CFEF}"/>
              </a:ext>
            </a:extLst>
          </p:cNvPr>
          <p:cNvSpPr>
            <a:spLocks noGrp="1"/>
          </p:cNvSpPr>
          <p:nvPr>
            <p:ph sz="quarter" idx="10" hasCustomPrompt="1"/>
          </p:nvPr>
        </p:nvSpPr>
        <p:spPr>
          <a:xfrm>
            <a:off x="914400" y="2844800"/>
            <a:ext cx="5181600" cy="3128963"/>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387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E041D-A3BF-94FF-029C-719D4DADA21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300" t="13815"/>
          <a:stretch/>
        </p:blipFill>
        <p:spPr>
          <a:xfrm>
            <a:off x="0" y="-1"/>
            <a:ext cx="4239206" cy="3776193"/>
          </a:xfrm>
          <a:prstGeom prst="rect">
            <a:avLst/>
          </a:prstGeom>
        </p:spPr>
      </p:pic>
      <p:sp>
        <p:nvSpPr>
          <p:cNvPr id="2" name="Title 1">
            <a:extLst>
              <a:ext uri="{FF2B5EF4-FFF2-40B4-BE49-F238E27FC236}">
                <a16:creationId xmlns:a16="http://schemas.microsoft.com/office/drawing/2014/main" id="{0DEE605D-0584-F71C-A97D-B672F13E3911}"/>
              </a:ext>
            </a:extLst>
          </p:cNvPr>
          <p:cNvSpPr>
            <a:spLocks noGrp="1"/>
          </p:cNvSpPr>
          <p:nvPr>
            <p:ph type="title" hasCustomPrompt="1"/>
          </p:nvPr>
        </p:nvSpPr>
        <p:spPr>
          <a:xfrm>
            <a:off x="914400" y="2580640"/>
            <a:ext cx="5181600" cy="3368819"/>
          </a:xfrm>
        </p:spPr>
        <p:txBody>
          <a:bodyPr anchor="b">
            <a:normAutofit/>
          </a:bodyPr>
          <a:lstStyle>
            <a:lvl1pPr>
              <a:defRPr sz="4800">
                <a:solidFill>
                  <a:schemeClr val="bg1"/>
                </a:solidFill>
              </a:defRPr>
            </a:lvl1pPr>
          </a:lstStyle>
          <a:p>
            <a:r>
              <a:rPr lang="en-US" dirty="0"/>
              <a:t>Click to add title</a:t>
            </a:r>
          </a:p>
        </p:txBody>
      </p:sp>
      <p:sp>
        <p:nvSpPr>
          <p:cNvPr id="9" name="Picture Placeholder 8">
            <a:extLst>
              <a:ext uri="{FF2B5EF4-FFF2-40B4-BE49-F238E27FC236}">
                <a16:creationId xmlns:a16="http://schemas.microsoft.com/office/drawing/2014/main" id="{59AF635C-89E6-F6EF-FA6A-417A9A84BF4A}"/>
              </a:ext>
            </a:extLst>
          </p:cNvPr>
          <p:cNvSpPr>
            <a:spLocks noGrp="1"/>
          </p:cNvSpPr>
          <p:nvPr>
            <p:ph type="pic" sz="quarter" idx="10" hasCustomPrompt="1"/>
          </p:nvPr>
        </p:nvSpPr>
        <p:spPr>
          <a:xfrm>
            <a:off x="6085840" y="-10159"/>
            <a:ext cx="6116320"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txBody>
          <a:bodyPr>
            <a:norm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7367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B74EE53-DB22-C27E-074F-A7129585FE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p:blipFill>
        <p:spPr>
          <a:xfrm rot="10800000">
            <a:off x="6324600" y="0"/>
            <a:ext cx="5867400" cy="1647324"/>
          </a:xfrm>
          <a:prstGeom prst="rect">
            <a:avLst/>
          </a:prstGeom>
        </p:spPr>
      </p:pic>
      <p:sp>
        <p:nvSpPr>
          <p:cNvPr id="2" name="Title 1">
            <a:extLst>
              <a:ext uri="{FF2B5EF4-FFF2-40B4-BE49-F238E27FC236}">
                <a16:creationId xmlns:a16="http://schemas.microsoft.com/office/drawing/2014/main" id="{278AEF0C-FA4B-8C23-0132-5529EC244F9E}"/>
              </a:ext>
            </a:extLst>
          </p:cNvPr>
          <p:cNvSpPr>
            <a:spLocks noGrp="1"/>
          </p:cNvSpPr>
          <p:nvPr>
            <p:ph type="title" hasCustomPrompt="1"/>
          </p:nvPr>
        </p:nvSpPr>
        <p:spPr>
          <a:xfrm>
            <a:off x="6126480" y="1310639"/>
            <a:ext cx="4805997" cy="2689629"/>
          </a:xfrm>
        </p:spPr>
        <p:txBody>
          <a:bodyPr anchor="b">
            <a:normAutofit/>
          </a:bodyPr>
          <a:lstStyle>
            <a:lvl1pPr>
              <a:defRPr sz="4800"/>
            </a:lvl1pPr>
          </a:lstStyle>
          <a:p>
            <a:r>
              <a:rPr lang="en-US" dirty="0"/>
              <a:t>Click to add title</a:t>
            </a:r>
          </a:p>
        </p:txBody>
      </p:sp>
      <p:sp>
        <p:nvSpPr>
          <p:cNvPr id="12" name="Picture Placeholder 11">
            <a:extLst>
              <a:ext uri="{FF2B5EF4-FFF2-40B4-BE49-F238E27FC236}">
                <a16:creationId xmlns:a16="http://schemas.microsoft.com/office/drawing/2014/main" id="{B3DD4867-9B0B-647C-1F78-5E50BF30F089}"/>
              </a:ext>
            </a:extLst>
          </p:cNvPr>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053840 w 6096000"/>
              <a:gd name="connsiteY2" fmla="*/ 6858000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053840" y="6858000"/>
                </a:lnTo>
                <a:lnTo>
                  <a:pt x="0" y="6858000"/>
                </a:lnTo>
                <a:lnTo>
                  <a:pt x="0" y="0"/>
                </a:lnTo>
                <a:close/>
              </a:path>
            </a:pathLst>
          </a:custGeom>
        </p:spPr>
        <p:txBody>
          <a:bodyPr>
            <a:normAutofit/>
          </a:bodyPr>
          <a:lstStyle>
            <a:lvl1pPr marL="0" indent="0" algn="ctr">
              <a:buNone/>
              <a:defRPr sz="2000"/>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BFF4D65D-965A-5E86-4D91-C72D1D03A8B9}"/>
              </a:ext>
            </a:extLst>
          </p:cNvPr>
          <p:cNvSpPr>
            <a:spLocks noGrp="1"/>
          </p:cNvSpPr>
          <p:nvPr>
            <p:ph sz="quarter" idx="10" hasCustomPrompt="1"/>
          </p:nvPr>
        </p:nvSpPr>
        <p:spPr>
          <a:xfrm>
            <a:off x="6126163" y="4172990"/>
            <a:ext cx="4805997" cy="2389736"/>
          </a:xfrm>
        </p:spPr>
        <p:txBody>
          <a:bodyPr>
            <a:normAutofit/>
          </a:bodyPr>
          <a:lstStyle>
            <a:lvl1pPr marL="0" indent="0">
              <a:buFont typeface="Arial" panose="020B0604020202020204" pitchFamily="34" charse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6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4C9F686-E069-3B60-9625-01EE6A41D75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239"/>
          <a:stretch/>
        </p:blipFill>
        <p:spPr>
          <a:xfrm flipH="1">
            <a:off x="9135414" y="0"/>
            <a:ext cx="3056586" cy="6858000"/>
          </a:xfrm>
          <a:custGeom>
            <a:avLst/>
            <a:gdLst>
              <a:gd name="connsiteX0" fmla="*/ 4284372 w 4284372"/>
              <a:gd name="connsiteY0" fmla="*/ 0 h 6858000"/>
              <a:gd name="connsiteX1" fmla="*/ 0 w 4284372"/>
              <a:gd name="connsiteY1" fmla="*/ 0 h 6858000"/>
              <a:gd name="connsiteX2" fmla="*/ 0 w 4284372"/>
              <a:gd name="connsiteY2" fmla="*/ 6858000 h 6858000"/>
              <a:gd name="connsiteX3" fmla="*/ 4284372 w 4284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4372" h="6858000">
                <a:moveTo>
                  <a:pt x="4284372" y="0"/>
                </a:moveTo>
                <a:lnTo>
                  <a:pt x="0" y="0"/>
                </a:lnTo>
                <a:lnTo>
                  <a:pt x="0" y="6858000"/>
                </a:lnTo>
                <a:lnTo>
                  <a:pt x="4284372" y="6858000"/>
                </a:lnTo>
                <a:close/>
              </a:path>
            </a:pathLst>
          </a:custGeom>
        </p:spPr>
      </p:pic>
      <p:pic>
        <p:nvPicPr>
          <p:cNvPr id="9" name="Graphic 8">
            <a:extLst>
              <a:ext uri="{FF2B5EF4-FFF2-40B4-BE49-F238E27FC236}">
                <a16:creationId xmlns:a16="http://schemas.microsoft.com/office/drawing/2014/main" id="{6D7227F9-50F9-820B-69B7-924C02120466}"/>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330"/>
          <a:stretch/>
        </p:blipFill>
        <p:spPr>
          <a:xfrm>
            <a:off x="7810500" y="3025140"/>
            <a:ext cx="4381500" cy="3832860"/>
          </a:xfrm>
          <a:prstGeom prst="rect">
            <a:avLst/>
          </a:prstGeom>
        </p:spPr>
      </p:pic>
      <p:sp>
        <p:nvSpPr>
          <p:cNvPr id="2" name="Title 1">
            <a:extLst>
              <a:ext uri="{FF2B5EF4-FFF2-40B4-BE49-F238E27FC236}">
                <a16:creationId xmlns:a16="http://schemas.microsoft.com/office/drawing/2014/main" id="{448D1E69-316E-A8E1-7ADA-040A0E490730}"/>
              </a:ext>
            </a:extLst>
          </p:cNvPr>
          <p:cNvSpPr>
            <a:spLocks noGrp="1"/>
          </p:cNvSpPr>
          <p:nvPr>
            <p:ph type="title" hasCustomPrompt="1"/>
          </p:nvPr>
        </p:nvSpPr>
        <p:spPr>
          <a:xfrm>
            <a:off x="914399" y="365125"/>
            <a:ext cx="7273637" cy="1646555"/>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61069CA0-E0AB-99C6-10DB-13AAC019DD7D}"/>
              </a:ext>
            </a:extLst>
          </p:cNvPr>
          <p:cNvSpPr>
            <a:spLocks noGrp="1"/>
          </p:cNvSpPr>
          <p:nvPr>
            <p:ph sz="quarter" idx="10" hasCustomPrompt="1"/>
          </p:nvPr>
        </p:nvSpPr>
        <p:spPr>
          <a:xfrm>
            <a:off x="914399" y="2011363"/>
            <a:ext cx="7273638" cy="4155757"/>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1521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Image 1">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89277D-BC14-E7E0-5822-5575F563E1C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039100" y="228600"/>
            <a:ext cx="4381500" cy="3924300"/>
          </a:xfrm>
          <a:prstGeom prst="rect">
            <a:avLst/>
          </a:prstGeom>
        </p:spPr>
      </p:pic>
      <p:sp>
        <p:nvSpPr>
          <p:cNvPr id="2" name="Title 1">
            <a:extLst>
              <a:ext uri="{FF2B5EF4-FFF2-40B4-BE49-F238E27FC236}">
                <a16:creationId xmlns:a16="http://schemas.microsoft.com/office/drawing/2014/main" id="{4FDB1BDE-C8F3-ACC0-740B-CBD8128777D5}"/>
              </a:ext>
            </a:extLst>
          </p:cNvPr>
          <p:cNvSpPr>
            <a:spLocks noGrp="1"/>
          </p:cNvSpPr>
          <p:nvPr>
            <p:ph type="title"/>
          </p:nvPr>
        </p:nvSpPr>
        <p:spPr>
          <a:xfrm>
            <a:off x="6096000" y="375285"/>
            <a:ext cx="4896678" cy="3624984"/>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128597A3-47D0-F393-55D9-07FFD951F396}"/>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405384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586 w 6096586"/>
              <a:gd name="connsiteY0" fmla="*/ 0 h 6858000"/>
              <a:gd name="connsiteX1" fmla="*/ 4054426 w 6096586"/>
              <a:gd name="connsiteY1" fmla="*/ 0 h 6858000"/>
              <a:gd name="connsiteX2" fmla="*/ 6096586 w 6096586"/>
              <a:gd name="connsiteY2" fmla="*/ 6858000 h 6858000"/>
              <a:gd name="connsiteX3" fmla="*/ 586 w 6096586"/>
              <a:gd name="connsiteY3" fmla="*/ 6858000 h 6858000"/>
              <a:gd name="connsiteX4" fmla="*/ 586 w 6096586"/>
              <a:gd name="connsiteY4" fmla="*/ 3669792 h 6858000"/>
              <a:gd name="connsiteX5" fmla="*/ 586 w 6096586"/>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4053840" y="0"/>
                </a:lnTo>
                <a:lnTo>
                  <a:pt x="6096000" y="6858000"/>
                </a:lnTo>
                <a:lnTo>
                  <a:pt x="950976" y="6858000"/>
                </a:lnTo>
                <a:lnTo>
                  <a:pt x="0" y="3669792"/>
                </a:lnTo>
                <a:lnTo>
                  <a:pt x="0" y="0"/>
                </a:lnTo>
                <a:close/>
              </a:path>
            </a:pathLst>
          </a:custGeom>
        </p:spPr>
        <p:txBody>
          <a:bodyPr>
            <a:normAutofit/>
          </a:bodyPr>
          <a:lstStyle>
            <a:lvl1pPr marL="0" indent="0" algn="l">
              <a:buNone/>
              <a:defRPr sz="2000">
                <a:solidFill>
                  <a:schemeClr val="bg1"/>
                </a:solidFill>
              </a:defRPr>
            </a:lvl1pPr>
          </a:lstStyle>
          <a:p>
            <a:r>
              <a:rPr lang="en-US"/>
              <a:t>Click icon to add picture</a:t>
            </a:r>
            <a:endParaRPr lang="en-US" dirty="0"/>
          </a:p>
        </p:txBody>
      </p:sp>
      <p:sp>
        <p:nvSpPr>
          <p:cNvPr id="9" name="Content Placeholder 10">
            <a:extLst>
              <a:ext uri="{FF2B5EF4-FFF2-40B4-BE49-F238E27FC236}">
                <a16:creationId xmlns:a16="http://schemas.microsoft.com/office/drawing/2014/main" id="{4BF260CE-C6E3-AE7A-DB8E-A72A1CF5B54E}"/>
              </a:ext>
            </a:extLst>
          </p:cNvPr>
          <p:cNvSpPr>
            <a:spLocks noGrp="1"/>
          </p:cNvSpPr>
          <p:nvPr>
            <p:ph sz="quarter" idx="10" hasCustomPrompt="1"/>
          </p:nvPr>
        </p:nvSpPr>
        <p:spPr>
          <a:xfrm>
            <a:off x="6096000" y="4172990"/>
            <a:ext cx="4896677" cy="2309726"/>
          </a:xfrm>
        </p:spPr>
        <p:txBody>
          <a:bodyPr>
            <a:normAutofit/>
          </a:bodyPr>
          <a:lstStyle>
            <a:lvl1pPr marL="0" indent="0">
              <a:spcBef>
                <a:spcPts val="0"/>
              </a:spcBef>
              <a:spcAft>
                <a:spcPts val="1200"/>
              </a:spcAft>
              <a:buNone/>
              <a:defRPr sz="2000">
                <a:solidFill>
                  <a:schemeClr val="bg1"/>
                </a:solidFill>
              </a:defRPr>
            </a:lvl1pPr>
            <a:lvl2pPr marL="742950" indent="-285750">
              <a:spcBef>
                <a:spcPts val="0"/>
              </a:spcBef>
              <a:spcAft>
                <a:spcPts val="1200"/>
              </a:spcAft>
              <a:buFont typeface="Arial" panose="020B0604020202020204" pitchFamily="34" charset="0"/>
              <a:buChar char="•"/>
              <a:defRPr sz="1800">
                <a:solidFill>
                  <a:schemeClr val="bg1"/>
                </a:solidFill>
              </a:defRPr>
            </a:lvl2pPr>
            <a:lvl3pPr marL="1200150" indent="-285750">
              <a:spcBef>
                <a:spcPts val="0"/>
              </a:spcBef>
              <a:spcAft>
                <a:spcPts val="1200"/>
              </a:spcAft>
              <a:buFont typeface="Arial" panose="020B0604020202020204" pitchFamily="34" charset="0"/>
              <a:buChar char="•"/>
              <a:defRPr sz="1600">
                <a:solidFill>
                  <a:schemeClr val="bg1"/>
                </a:solidFill>
              </a:defRPr>
            </a:lvl3pPr>
            <a:lvl4pPr marL="1657350" indent="-285750">
              <a:spcBef>
                <a:spcPts val="0"/>
              </a:spcBef>
              <a:spcAft>
                <a:spcPts val="1200"/>
              </a:spcAft>
              <a:buFont typeface="Arial" panose="020B0604020202020204" pitchFamily="34" charset="0"/>
              <a:buChar char="•"/>
              <a:defRPr sz="1400">
                <a:solidFill>
                  <a:schemeClr val="bg1"/>
                </a:solidFill>
              </a:defRPr>
            </a:lvl4pPr>
            <a:lvl5pPr marL="2114550" indent="-285750">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11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1">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6E20435-B9A5-359D-133D-5D3EED409CD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p:blipFill>
        <p:spPr>
          <a:xfrm rot="10800000">
            <a:off x="9198864" y="-5"/>
            <a:ext cx="2993136" cy="1517907"/>
          </a:xfrm>
          <a:prstGeom prst="rect">
            <a:avLst/>
          </a:prstGeom>
        </p:spPr>
      </p:pic>
      <p:pic>
        <p:nvPicPr>
          <p:cNvPr id="9" name="Graphic 8">
            <a:extLst>
              <a:ext uri="{FF2B5EF4-FFF2-40B4-BE49-F238E27FC236}">
                <a16:creationId xmlns:a16="http://schemas.microsoft.com/office/drawing/2014/main" id="{7B99CAE4-AA9B-52BA-7DE8-8245CE705D35}"/>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p:blipFill>
        <p:spPr>
          <a:xfrm rot="16200000">
            <a:off x="961221" y="4525179"/>
            <a:ext cx="1371600" cy="3294042"/>
          </a:xfrm>
          <a:prstGeom prst="rect">
            <a:avLst/>
          </a:prstGeom>
        </p:spPr>
      </p:pic>
      <p:sp>
        <p:nvSpPr>
          <p:cNvPr id="10" name="Title 9">
            <a:extLst>
              <a:ext uri="{FF2B5EF4-FFF2-40B4-BE49-F238E27FC236}">
                <a16:creationId xmlns:a16="http://schemas.microsoft.com/office/drawing/2014/main" id="{28DFE681-710B-6FE5-B8E0-3BC9DB9F12D1}"/>
              </a:ext>
            </a:extLst>
          </p:cNvPr>
          <p:cNvSpPr>
            <a:spLocks noGrp="1"/>
          </p:cNvSpPr>
          <p:nvPr>
            <p:ph type="title" hasCustomPrompt="1"/>
          </p:nvPr>
        </p:nvSpPr>
        <p:spPr>
          <a:xfrm>
            <a:off x="914399" y="365125"/>
            <a:ext cx="10363201" cy="1629601"/>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3FE383D3-6A16-1891-FF52-470B26B94042}"/>
              </a:ext>
            </a:extLst>
          </p:cNvPr>
          <p:cNvSpPr>
            <a:spLocks noGrp="1"/>
          </p:cNvSpPr>
          <p:nvPr>
            <p:ph sz="quarter" idx="10" hasCustomPrompt="1"/>
          </p:nvPr>
        </p:nvSpPr>
        <p:spPr>
          <a:xfrm>
            <a:off x="914399"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74B5EB04-CA6E-7417-56DF-A55B21E94B74}"/>
              </a:ext>
            </a:extLst>
          </p:cNvPr>
          <p:cNvSpPr>
            <a:spLocks noGrp="1"/>
          </p:cNvSpPr>
          <p:nvPr>
            <p:ph sz="quarter" idx="11" hasCustomPrompt="1"/>
          </p:nvPr>
        </p:nvSpPr>
        <p:spPr>
          <a:xfrm>
            <a:off x="6284891"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17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3FA55-EF1D-66CF-8FD5-29086D71E62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1" t="40714" r="61027" b="44471"/>
          <a:stretch/>
        </p:blipFill>
        <p:spPr>
          <a:xfrm rot="10800000" flipV="1">
            <a:off x="-26830" y="5950040"/>
            <a:ext cx="2513521" cy="914400"/>
          </a:xfrm>
          <a:prstGeom prst="rect">
            <a:avLst/>
          </a:prstGeom>
        </p:spPr>
      </p:pic>
      <p:pic>
        <p:nvPicPr>
          <p:cNvPr id="9" name="Graphic 8">
            <a:extLst>
              <a:ext uri="{FF2B5EF4-FFF2-40B4-BE49-F238E27FC236}">
                <a16:creationId xmlns:a16="http://schemas.microsoft.com/office/drawing/2014/main" id="{542CEFED-8DE0-0155-A5B6-A44051A6D03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883" t="18052" r="46636"/>
          <a:stretch/>
        </p:blipFill>
        <p:spPr>
          <a:xfrm rot="16200000" flipH="1" flipV="1">
            <a:off x="9553763" y="-952310"/>
            <a:ext cx="1685928" cy="3590547"/>
          </a:xfrm>
          <a:prstGeom prst="rect">
            <a:avLst/>
          </a:prstGeom>
        </p:spPr>
      </p:pic>
      <p:sp>
        <p:nvSpPr>
          <p:cNvPr id="10" name="Title 9">
            <a:extLst>
              <a:ext uri="{FF2B5EF4-FFF2-40B4-BE49-F238E27FC236}">
                <a16:creationId xmlns:a16="http://schemas.microsoft.com/office/drawing/2014/main" id="{57FC493E-284F-ADBA-D92D-883CAB13ADCA}"/>
              </a:ext>
            </a:extLst>
          </p:cNvPr>
          <p:cNvSpPr>
            <a:spLocks noGrp="1"/>
          </p:cNvSpPr>
          <p:nvPr>
            <p:ph type="title" hasCustomPrompt="1"/>
          </p:nvPr>
        </p:nvSpPr>
        <p:spPr>
          <a:xfrm>
            <a:off x="914398" y="365125"/>
            <a:ext cx="10439401" cy="161701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4B8B2035-4AA9-D25E-9F15-3ED36F734D13}"/>
              </a:ext>
            </a:extLst>
          </p:cNvPr>
          <p:cNvSpPr>
            <a:spLocks noGrp="1"/>
          </p:cNvSpPr>
          <p:nvPr>
            <p:ph sz="quarter" idx="10" hasCustomPrompt="1"/>
          </p:nvPr>
        </p:nvSpPr>
        <p:spPr>
          <a:xfrm>
            <a:off x="914399" y="2022250"/>
            <a:ext cx="3310129" cy="3747180"/>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6A694422-6B3E-3D80-AC41-FD1CED52ACAB}"/>
              </a:ext>
            </a:extLst>
          </p:cNvPr>
          <p:cNvSpPr>
            <a:spLocks noGrp="1"/>
          </p:cNvSpPr>
          <p:nvPr>
            <p:ph sz="quarter" idx="11" hasCustomPrompt="1"/>
          </p:nvPr>
        </p:nvSpPr>
        <p:spPr>
          <a:xfrm>
            <a:off x="4602310" y="2018120"/>
            <a:ext cx="675148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8281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right Imag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DBD2A1-633E-7A22-751B-5CEFCA93F20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703" t="485" b="67543"/>
          <a:stretch/>
        </p:blipFill>
        <p:spPr>
          <a:xfrm rot="5400000">
            <a:off x="-115162" y="115164"/>
            <a:ext cx="1895058" cy="1664735"/>
          </a:xfrm>
          <a:prstGeom prst="rect">
            <a:avLst/>
          </a:prstGeom>
        </p:spPr>
      </p:pic>
      <p:sp>
        <p:nvSpPr>
          <p:cNvPr id="9" name="Title 8">
            <a:extLst>
              <a:ext uri="{FF2B5EF4-FFF2-40B4-BE49-F238E27FC236}">
                <a16:creationId xmlns:a16="http://schemas.microsoft.com/office/drawing/2014/main" id="{3E7BF4D0-D641-9859-157D-B9094EF3DAB1}"/>
              </a:ext>
            </a:extLst>
          </p:cNvPr>
          <p:cNvSpPr>
            <a:spLocks noGrp="1"/>
          </p:cNvSpPr>
          <p:nvPr>
            <p:ph type="title" hasCustomPrompt="1"/>
          </p:nvPr>
        </p:nvSpPr>
        <p:spPr>
          <a:xfrm>
            <a:off x="916385" y="446313"/>
            <a:ext cx="5179615" cy="1448747"/>
          </a:xfrm>
        </p:spPr>
        <p:txBody>
          <a:bodyPr>
            <a:normAutofit/>
          </a:bodyPr>
          <a:lstStyle>
            <a:lvl1pPr>
              <a:defRPr sz="3200"/>
            </a:lvl1pPr>
          </a:lstStyle>
          <a:p>
            <a:r>
              <a:rPr lang="en-US" dirty="0"/>
              <a:t>Click to add title</a:t>
            </a:r>
          </a:p>
        </p:txBody>
      </p:sp>
      <p:sp>
        <p:nvSpPr>
          <p:cNvPr id="10" name="Content Placeholder 10">
            <a:extLst>
              <a:ext uri="{FF2B5EF4-FFF2-40B4-BE49-F238E27FC236}">
                <a16:creationId xmlns:a16="http://schemas.microsoft.com/office/drawing/2014/main" id="{115AE488-757F-4C5A-7733-85C1D1EA98D3}"/>
              </a:ext>
            </a:extLst>
          </p:cNvPr>
          <p:cNvSpPr>
            <a:spLocks noGrp="1"/>
          </p:cNvSpPr>
          <p:nvPr>
            <p:ph sz="quarter" idx="10" hasCustomPrompt="1"/>
          </p:nvPr>
        </p:nvSpPr>
        <p:spPr>
          <a:xfrm>
            <a:off x="914399" y="2022250"/>
            <a:ext cx="5181600" cy="374718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39DD264F-42B5-DBB0-9839-DB4C6827ED76}"/>
              </a:ext>
            </a:extLst>
          </p:cNvPr>
          <p:cNvSpPr>
            <a:spLocks noGrp="1"/>
          </p:cNvSpPr>
          <p:nvPr>
            <p:ph type="pic" sz="quarter" idx="11"/>
          </p:nvPr>
        </p:nvSpPr>
        <p:spPr>
          <a:xfrm>
            <a:off x="6076950" y="0"/>
            <a:ext cx="6115050" cy="686888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 fmla="*/ 2024742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2024742 w 6115050"/>
              <a:gd name="connsiteY4" fmla="*/ 0 h 6858000"/>
              <a:gd name="connsiteX0" fmla="*/ 2024742 w 6115050"/>
              <a:gd name="connsiteY0" fmla="*/ 0 h 6858000"/>
              <a:gd name="connsiteX1" fmla="*/ 6115050 w 6115050"/>
              <a:gd name="connsiteY1" fmla="*/ 0 h 6858000"/>
              <a:gd name="connsiteX2" fmla="*/ 6115050 w 6115050"/>
              <a:gd name="connsiteY2" fmla="*/ 3603171 h 6858000"/>
              <a:gd name="connsiteX3" fmla="*/ 6115050 w 6115050"/>
              <a:gd name="connsiteY3" fmla="*/ 6858000 h 6858000"/>
              <a:gd name="connsiteX4" fmla="*/ 0 w 6115050"/>
              <a:gd name="connsiteY4" fmla="*/ 6858000 h 6858000"/>
              <a:gd name="connsiteX5" fmla="*/ 2024742 w 6115050"/>
              <a:gd name="connsiteY5" fmla="*/ 0 h 6858000"/>
              <a:gd name="connsiteX0" fmla="*/ 2024742 w 6115050"/>
              <a:gd name="connsiteY0" fmla="*/ 0 h 6868886"/>
              <a:gd name="connsiteX1" fmla="*/ 6115050 w 6115050"/>
              <a:gd name="connsiteY1" fmla="*/ 0 h 6868886"/>
              <a:gd name="connsiteX2" fmla="*/ 6115050 w 6115050"/>
              <a:gd name="connsiteY2" fmla="*/ 3603171 h 6868886"/>
              <a:gd name="connsiteX3" fmla="*/ 5157107 w 6115050"/>
              <a:gd name="connsiteY3" fmla="*/ 6868886 h 6868886"/>
              <a:gd name="connsiteX4" fmla="*/ 0 w 6115050"/>
              <a:gd name="connsiteY4" fmla="*/ 6858000 h 6868886"/>
              <a:gd name="connsiteX5" fmla="*/ 2024742 w 6115050"/>
              <a:gd name="connsiteY5"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p:spPr>
        <p:txBody>
          <a:bodyPr>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346700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6"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0D96-BFFB-05BD-30ED-0352500CD058}"/>
              </a:ext>
            </a:extLst>
          </p:cNvPr>
          <p:cNvSpPr>
            <a:spLocks noGrp="1"/>
          </p:cNvSpPr>
          <p:nvPr>
            <p:ph type="title"/>
          </p:nvPr>
        </p:nvSpPr>
        <p:spPr>
          <a:xfrm>
            <a:off x="6096000" y="2773681"/>
            <a:ext cx="5674360" cy="3200400"/>
          </a:xfrm>
        </p:spPr>
        <p:txBody>
          <a:bodyPr/>
          <a:lstStyle/>
          <a:p>
            <a:r>
              <a:rPr lang="en-US" dirty="0"/>
              <a:t>X86 Assembly</a:t>
            </a:r>
          </a:p>
        </p:txBody>
      </p:sp>
    </p:spTree>
    <p:extLst>
      <p:ext uri="{BB962C8B-B14F-4D97-AF65-F5344CB8AC3E}">
        <p14:creationId xmlns:p14="http://schemas.microsoft.com/office/powerpoint/2010/main" val="294539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EDED8-D757-0081-D402-A38DA1A3A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49BD0-F611-6BD3-DDCC-43972F45650B}"/>
              </a:ext>
            </a:extLst>
          </p:cNvPr>
          <p:cNvSpPr>
            <a:spLocks noGrp="1"/>
          </p:cNvSpPr>
          <p:nvPr>
            <p:ph type="title"/>
          </p:nvPr>
        </p:nvSpPr>
        <p:spPr>
          <a:xfrm>
            <a:off x="914399" y="365125"/>
            <a:ext cx="7273637" cy="1646555"/>
          </a:xfrm>
        </p:spPr>
        <p:txBody>
          <a:bodyPr anchor="ctr">
            <a:normAutofit/>
          </a:bodyPr>
          <a:lstStyle/>
          <a:p>
            <a:r>
              <a:rPr lang="en-US" dirty="0"/>
              <a:t>X86 Implementation</a:t>
            </a:r>
          </a:p>
        </p:txBody>
      </p:sp>
      <p:sp>
        <p:nvSpPr>
          <p:cNvPr id="4" name="Slide Number Placeholder 3">
            <a:extLst>
              <a:ext uri="{FF2B5EF4-FFF2-40B4-BE49-F238E27FC236}">
                <a16:creationId xmlns:a16="http://schemas.microsoft.com/office/drawing/2014/main" id="{7D67D7C3-EA92-6EB0-A0EB-41652772EFC6}"/>
              </a:ext>
            </a:extLst>
          </p:cNvPr>
          <p:cNvSpPr>
            <a:spLocks noGrp="1"/>
          </p:cNvSpPr>
          <p:nvPr>
            <p:ph type="sldNum" sz="quarter" idx="4"/>
          </p:nvPr>
        </p:nvSpPr>
        <p:spPr>
          <a:xfrm>
            <a:off x="914400" y="6246254"/>
            <a:ext cx="631065" cy="296214"/>
          </a:xfrm>
        </p:spPr>
        <p:txBody>
          <a:bodyPr anchor="ctr">
            <a:normAutofit/>
          </a:bodyPr>
          <a:lstStyle/>
          <a:p>
            <a:pPr>
              <a:spcAft>
                <a:spcPts val="600"/>
              </a:spcAft>
            </a:pPr>
            <a:fld id="{B5CEABB6-07DC-46E8-9B57-56EC44A396E5}" type="slidenum">
              <a:rPr lang="en-US" smtClean="0"/>
              <a:pPr>
                <a:spcAft>
                  <a:spcPts val="600"/>
                </a:spcAft>
              </a:pPr>
              <a:t>10</a:t>
            </a:fld>
            <a:endParaRPr lang="en-US"/>
          </a:p>
        </p:txBody>
      </p:sp>
      <p:pic>
        <p:nvPicPr>
          <p:cNvPr id="6" name="Picture 5">
            <a:extLst>
              <a:ext uri="{FF2B5EF4-FFF2-40B4-BE49-F238E27FC236}">
                <a16:creationId xmlns:a16="http://schemas.microsoft.com/office/drawing/2014/main" id="{554239E2-70B7-FE0A-3CCA-0A529AC99DC6}"/>
              </a:ext>
            </a:extLst>
          </p:cNvPr>
          <p:cNvPicPr>
            <a:picLocks noChangeAspect="1"/>
          </p:cNvPicPr>
          <p:nvPr/>
        </p:nvPicPr>
        <p:blipFill>
          <a:blip r:embed="rId3"/>
          <a:stretch>
            <a:fillRect/>
          </a:stretch>
        </p:blipFill>
        <p:spPr>
          <a:xfrm>
            <a:off x="6216150" y="182562"/>
            <a:ext cx="5559814" cy="6492875"/>
          </a:xfrm>
          <a:prstGeom prst="rect">
            <a:avLst/>
          </a:prstGeom>
        </p:spPr>
      </p:pic>
    </p:spTree>
    <p:extLst>
      <p:ext uri="{BB962C8B-B14F-4D97-AF65-F5344CB8AC3E}">
        <p14:creationId xmlns:p14="http://schemas.microsoft.com/office/powerpoint/2010/main" val="423441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1014-B8F4-9F11-CB6E-D0C29BFD59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4A578-F9C1-82A8-BAE4-E2F62AC22D8C}"/>
              </a:ext>
            </a:extLst>
          </p:cNvPr>
          <p:cNvSpPr>
            <a:spLocks noGrp="1"/>
          </p:cNvSpPr>
          <p:nvPr>
            <p:ph type="title"/>
          </p:nvPr>
        </p:nvSpPr>
        <p:spPr>
          <a:xfrm>
            <a:off x="243989" y="477420"/>
            <a:ext cx="7273637" cy="1646555"/>
          </a:xfrm>
        </p:spPr>
        <p:txBody>
          <a:bodyPr anchor="ctr">
            <a:normAutofit/>
          </a:bodyPr>
          <a:lstStyle/>
          <a:p>
            <a:r>
              <a:rPr lang="en-US" dirty="0"/>
              <a:t>X86 Implementation (Cont.)</a:t>
            </a:r>
          </a:p>
        </p:txBody>
      </p:sp>
      <p:sp>
        <p:nvSpPr>
          <p:cNvPr id="4" name="Slide Number Placeholder 3">
            <a:extLst>
              <a:ext uri="{FF2B5EF4-FFF2-40B4-BE49-F238E27FC236}">
                <a16:creationId xmlns:a16="http://schemas.microsoft.com/office/drawing/2014/main" id="{A7E476F5-4A73-E470-6EFA-D69DE795CFFB}"/>
              </a:ext>
            </a:extLst>
          </p:cNvPr>
          <p:cNvSpPr>
            <a:spLocks noGrp="1"/>
          </p:cNvSpPr>
          <p:nvPr>
            <p:ph type="sldNum" sz="quarter" idx="4"/>
          </p:nvPr>
        </p:nvSpPr>
        <p:spPr>
          <a:xfrm>
            <a:off x="914400" y="6246254"/>
            <a:ext cx="631065" cy="296214"/>
          </a:xfrm>
        </p:spPr>
        <p:txBody>
          <a:bodyPr anchor="ctr">
            <a:normAutofit/>
          </a:bodyPr>
          <a:lstStyle/>
          <a:p>
            <a:pPr>
              <a:spcAft>
                <a:spcPts val="600"/>
              </a:spcAft>
            </a:pPr>
            <a:fld id="{B5CEABB6-07DC-46E8-9B57-56EC44A396E5}" type="slidenum">
              <a:rPr lang="en-US" smtClean="0"/>
              <a:pPr>
                <a:spcAft>
                  <a:spcPts val="600"/>
                </a:spcAft>
              </a:pPr>
              <a:t>11</a:t>
            </a:fld>
            <a:endParaRPr lang="en-US"/>
          </a:p>
        </p:txBody>
      </p:sp>
      <p:pic>
        <p:nvPicPr>
          <p:cNvPr id="5" name="Picture 4">
            <a:extLst>
              <a:ext uri="{FF2B5EF4-FFF2-40B4-BE49-F238E27FC236}">
                <a16:creationId xmlns:a16="http://schemas.microsoft.com/office/drawing/2014/main" id="{2EAC6CE4-AD29-1D96-0CFF-8BD3B4A542E8}"/>
              </a:ext>
            </a:extLst>
          </p:cNvPr>
          <p:cNvPicPr>
            <a:picLocks noChangeAspect="1"/>
          </p:cNvPicPr>
          <p:nvPr/>
        </p:nvPicPr>
        <p:blipFill>
          <a:blip r:embed="rId3"/>
          <a:stretch>
            <a:fillRect/>
          </a:stretch>
        </p:blipFill>
        <p:spPr>
          <a:xfrm>
            <a:off x="7022899" y="971207"/>
            <a:ext cx="4925112" cy="4915586"/>
          </a:xfrm>
          <a:prstGeom prst="rect">
            <a:avLst/>
          </a:prstGeom>
        </p:spPr>
      </p:pic>
    </p:spTree>
    <p:extLst>
      <p:ext uri="{BB962C8B-B14F-4D97-AF65-F5344CB8AC3E}">
        <p14:creationId xmlns:p14="http://schemas.microsoft.com/office/powerpoint/2010/main" val="10337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8D4A-1D14-D27B-9A0C-AF7CC8DF1BF0}"/>
              </a:ext>
            </a:extLst>
          </p:cNvPr>
          <p:cNvSpPr>
            <a:spLocks noGrp="1"/>
          </p:cNvSpPr>
          <p:nvPr>
            <p:ph type="title"/>
          </p:nvPr>
        </p:nvSpPr>
        <p:spPr/>
        <p:txBody>
          <a:bodyPr/>
          <a:lstStyle/>
          <a:p>
            <a:r>
              <a:rPr lang="en-US" dirty="0"/>
              <a:t>X86 Explained</a:t>
            </a:r>
          </a:p>
        </p:txBody>
      </p:sp>
      <p:sp>
        <p:nvSpPr>
          <p:cNvPr id="5" name="Slide Number Placeholder 4">
            <a:extLst>
              <a:ext uri="{FF2B5EF4-FFF2-40B4-BE49-F238E27FC236}">
                <a16:creationId xmlns:a16="http://schemas.microsoft.com/office/drawing/2014/main" id="{316804C9-383A-C873-6B82-BCC6DD203CE2}"/>
              </a:ext>
            </a:extLst>
          </p:cNvPr>
          <p:cNvSpPr>
            <a:spLocks noGrp="1"/>
          </p:cNvSpPr>
          <p:nvPr>
            <p:ph type="sldNum" sz="quarter" idx="4"/>
          </p:nvPr>
        </p:nvSpPr>
        <p:spPr/>
        <p:txBody>
          <a:bodyPr/>
          <a:lstStyle/>
          <a:p>
            <a:fld id="{B5CEABB6-07DC-46E8-9B57-56EC44A396E5}" type="slidenum">
              <a:rPr lang="en-US" smtClean="0"/>
              <a:pPr/>
              <a:t>12</a:t>
            </a:fld>
            <a:endParaRPr lang="en-US" dirty="0"/>
          </a:p>
        </p:txBody>
      </p:sp>
      <p:graphicFrame>
        <p:nvGraphicFramePr>
          <p:cNvPr id="8" name="Table 7">
            <a:extLst>
              <a:ext uri="{FF2B5EF4-FFF2-40B4-BE49-F238E27FC236}">
                <a16:creationId xmlns:a16="http://schemas.microsoft.com/office/drawing/2014/main" id="{FF0EA8F6-A946-45D1-2302-F4100DFAA743}"/>
              </a:ext>
            </a:extLst>
          </p:cNvPr>
          <p:cNvGraphicFramePr>
            <a:graphicFrameLocks noGrp="1"/>
          </p:cNvGraphicFramePr>
          <p:nvPr>
            <p:extLst>
              <p:ext uri="{D42A27DB-BD31-4B8C-83A1-F6EECF244321}">
                <p14:modId xmlns:p14="http://schemas.microsoft.com/office/powerpoint/2010/main" val="707361061"/>
              </p:ext>
            </p:extLst>
          </p:nvPr>
        </p:nvGraphicFramePr>
        <p:xfrm>
          <a:off x="914399" y="1666150"/>
          <a:ext cx="10363200" cy="468376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2703644440"/>
                    </a:ext>
                  </a:extLst>
                </a:gridCol>
                <a:gridCol w="3454400">
                  <a:extLst>
                    <a:ext uri="{9D8B030D-6E8A-4147-A177-3AD203B41FA5}">
                      <a16:colId xmlns:a16="http://schemas.microsoft.com/office/drawing/2014/main" val="810431087"/>
                    </a:ext>
                  </a:extLst>
                </a:gridCol>
                <a:gridCol w="3454400">
                  <a:extLst>
                    <a:ext uri="{9D8B030D-6E8A-4147-A177-3AD203B41FA5}">
                      <a16:colId xmlns:a16="http://schemas.microsoft.com/office/drawing/2014/main" val="3884987312"/>
                    </a:ext>
                  </a:extLst>
                </a:gridCol>
              </a:tblGrid>
              <a:tr h="370840">
                <a:tc>
                  <a:txBody>
                    <a:bodyPr/>
                    <a:lstStyle/>
                    <a:p>
                      <a:pPr algn="ctr"/>
                      <a:r>
                        <a:rPr lang="en-US" dirty="0">
                          <a:solidFill>
                            <a:schemeClr val="tx1"/>
                          </a:solidFill>
                        </a:rPr>
                        <a:t>Register</a:t>
                      </a:r>
                    </a:p>
                  </a:txBody>
                  <a:tcPr/>
                </a:tc>
                <a:tc>
                  <a:txBody>
                    <a:bodyPr/>
                    <a:lstStyle/>
                    <a:p>
                      <a:pPr algn="ctr"/>
                      <a:r>
                        <a:rPr lang="en-US" dirty="0">
                          <a:solidFill>
                            <a:schemeClr val="tx1"/>
                          </a:solidFill>
                        </a:rPr>
                        <a:t>Purpose</a:t>
                      </a:r>
                    </a:p>
                  </a:txBody>
                  <a:tcPr/>
                </a:tc>
                <a:tc>
                  <a:txBody>
                    <a:bodyPr/>
                    <a:lstStyle/>
                    <a:p>
                      <a:pPr algn="ctr"/>
                      <a:r>
                        <a:rPr lang="en-US" dirty="0">
                          <a:solidFill>
                            <a:schemeClr val="tx1"/>
                          </a:solidFill>
                        </a:rPr>
                        <a:t>Typical Use</a:t>
                      </a:r>
                    </a:p>
                  </a:txBody>
                  <a:tcPr/>
                </a:tc>
                <a:extLst>
                  <a:ext uri="{0D108BD9-81ED-4DB2-BD59-A6C34878D82A}">
                    <a16:rowId xmlns:a16="http://schemas.microsoft.com/office/drawing/2014/main" val="2218251649"/>
                  </a:ext>
                </a:extLst>
              </a:tr>
              <a:tr h="370840">
                <a:tc>
                  <a:txBody>
                    <a:bodyPr/>
                    <a:lstStyle/>
                    <a:p>
                      <a:pPr algn="ctr"/>
                      <a:r>
                        <a:rPr lang="en-US" dirty="0">
                          <a:solidFill>
                            <a:schemeClr val="tx1"/>
                          </a:solidFill>
                        </a:rPr>
                        <a:t>EAX</a:t>
                      </a:r>
                    </a:p>
                  </a:txBody>
                  <a:tcPr/>
                </a:tc>
                <a:tc>
                  <a:txBody>
                    <a:bodyPr/>
                    <a:lstStyle/>
                    <a:p>
                      <a:pPr algn="ctr"/>
                      <a:r>
                        <a:rPr lang="en-US" dirty="0">
                          <a:solidFill>
                            <a:schemeClr val="tx1"/>
                          </a:solidFill>
                        </a:rPr>
                        <a:t>Accumulator</a:t>
                      </a:r>
                    </a:p>
                  </a:txBody>
                  <a:tcPr/>
                </a:tc>
                <a:tc>
                  <a:txBody>
                    <a:bodyPr/>
                    <a:lstStyle/>
                    <a:p>
                      <a:pPr algn="ctr"/>
                      <a:r>
                        <a:rPr lang="en-US" dirty="0">
                          <a:solidFill>
                            <a:schemeClr val="tx1"/>
                          </a:solidFill>
                        </a:rPr>
                        <a:t>Arithmetic, return values from function</a:t>
                      </a:r>
                    </a:p>
                  </a:txBody>
                  <a:tcPr/>
                </a:tc>
                <a:extLst>
                  <a:ext uri="{0D108BD9-81ED-4DB2-BD59-A6C34878D82A}">
                    <a16:rowId xmlns:a16="http://schemas.microsoft.com/office/drawing/2014/main" val="904397165"/>
                  </a:ext>
                </a:extLst>
              </a:tr>
              <a:tr h="370840">
                <a:tc>
                  <a:txBody>
                    <a:bodyPr/>
                    <a:lstStyle/>
                    <a:p>
                      <a:pPr algn="ctr"/>
                      <a:r>
                        <a:rPr lang="en-US" dirty="0">
                          <a:solidFill>
                            <a:schemeClr val="tx1"/>
                          </a:solidFill>
                        </a:rPr>
                        <a:t>EBX</a:t>
                      </a:r>
                    </a:p>
                  </a:txBody>
                  <a:tcPr/>
                </a:tc>
                <a:tc>
                  <a:txBody>
                    <a:bodyPr/>
                    <a:lstStyle/>
                    <a:p>
                      <a:pPr algn="ctr"/>
                      <a:r>
                        <a:rPr lang="en-US" dirty="0">
                          <a:solidFill>
                            <a:schemeClr val="tx1"/>
                          </a:solidFill>
                        </a:rPr>
                        <a:t>Base</a:t>
                      </a:r>
                    </a:p>
                  </a:txBody>
                  <a:tcPr/>
                </a:tc>
                <a:tc>
                  <a:txBody>
                    <a:bodyPr/>
                    <a:lstStyle/>
                    <a:p>
                      <a:pPr algn="ctr"/>
                      <a:r>
                        <a:rPr lang="en-US" dirty="0">
                          <a:solidFill>
                            <a:schemeClr val="tx1"/>
                          </a:solidFill>
                        </a:rPr>
                        <a:t>Hold base address</a:t>
                      </a:r>
                    </a:p>
                  </a:txBody>
                  <a:tcPr/>
                </a:tc>
                <a:extLst>
                  <a:ext uri="{0D108BD9-81ED-4DB2-BD59-A6C34878D82A}">
                    <a16:rowId xmlns:a16="http://schemas.microsoft.com/office/drawing/2014/main" val="3388667896"/>
                  </a:ext>
                </a:extLst>
              </a:tr>
              <a:tr h="370840">
                <a:tc>
                  <a:txBody>
                    <a:bodyPr/>
                    <a:lstStyle/>
                    <a:p>
                      <a:pPr algn="ctr"/>
                      <a:r>
                        <a:rPr lang="en-US" dirty="0">
                          <a:solidFill>
                            <a:schemeClr val="tx1"/>
                          </a:solidFill>
                        </a:rPr>
                        <a:t>ECX</a:t>
                      </a:r>
                    </a:p>
                  </a:txBody>
                  <a:tcPr/>
                </a:tc>
                <a:tc>
                  <a:txBody>
                    <a:bodyPr/>
                    <a:lstStyle/>
                    <a:p>
                      <a:pPr algn="ctr"/>
                      <a:r>
                        <a:rPr lang="en-US" dirty="0">
                          <a:solidFill>
                            <a:schemeClr val="tx1"/>
                          </a:solidFill>
                        </a:rPr>
                        <a:t>Counter</a:t>
                      </a:r>
                    </a:p>
                  </a:txBody>
                  <a:tcPr/>
                </a:tc>
                <a:tc>
                  <a:txBody>
                    <a:bodyPr/>
                    <a:lstStyle/>
                    <a:p>
                      <a:pPr algn="ctr"/>
                      <a:r>
                        <a:rPr lang="en-US" dirty="0">
                          <a:solidFill>
                            <a:schemeClr val="tx1"/>
                          </a:solidFill>
                        </a:rPr>
                        <a:t>Loops, and shifting/rotating bits</a:t>
                      </a:r>
                    </a:p>
                  </a:txBody>
                  <a:tcPr/>
                </a:tc>
                <a:extLst>
                  <a:ext uri="{0D108BD9-81ED-4DB2-BD59-A6C34878D82A}">
                    <a16:rowId xmlns:a16="http://schemas.microsoft.com/office/drawing/2014/main" val="3418221101"/>
                  </a:ext>
                </a:extLst>
              </a:tr>
              <a:tr h="370840">
                <a:tc>
                  <a:txBody>
                    <a:bodyPr/>
                    <a:lstStyle/>
                    <a:p>
                      <a:pPr algn="ctr"/>
                      <a:r>
                        <a:rPr lang="en-US" dirty="0">
                          <a:solidFill>
                            <a:schemeClr val="tx1"/>
                          </a:solidFill>
                        </a:rPr>
                        <a:t>EDX</a:t>
                      </a:r>
                    </a:p>
                  </a:txBody>
                  <a:tcPr/>
                </a:tc>
                <a:tc>
                  <a:txBody>
                    <a:bodyPr/>
                    <a:lstStyle/>
                    <a:p>
                      <a:pPr algn="ctr"/>
                      <a:r>
                        <a:rPr lang="en-US" dirty="0">
                          <a:solidFill>
                            <a:schemeClr val="tx1"/>
                          </a:solidFill>
                        </a:rPr>
                        <a:t>Data</a:t>
                      </a:r>
                    </a:p>
                  </a:txBody>
                  <a:tcPr/>
                </a:tc>
                <a:tc>
                  <a:txBody>
                    <a:bodyPr/>
                    <a:lstStyle/>
                    <a:p>
                      <a:pPr algn="ctr"/>
                      <a:r>
                        <a:rPr lang="en-US" dirty="0">
                          <a:solidFill>
                            <a:schemeClr val="tx1"/>
                          </a:solidFill>
                        </a:rPr>
                        <a:t>Used with EAX for multiplication and division</a:t>
                      </a:r>
                    </a:p>
                  </a:txBody>
                  <a:tcPr/>
                </a:tc>
                <a:extLst>
                  <a:ext uri="{0D108BD9-81ED-4DB2-BD59-A6C34878D82A}">
                    <a16:rowId xmlns:a16="http://schemas.microsoft.com/office/drawing/2014/main" val="2474190672"/>
                  </a:ext>
                </a:extLst>
              </a:tr>
              <a:tr h="370840">
                <a:tc>
                  <a:txBody>
                    <a:bodyPr/>
                    <a:lstStyle/>
                    <a:p>
                      <a:pPr algn="ctr"/>
                      <a:r>
                        <a:rPr lang="en-US" dirty="0">
                          <a:solidFill>
                            <a:schemeClr val="tx1"/>
                          </a:solidFill>
                        </a:rPr>
                        <a:t>ESI</a:t>
                      </a:r>
                    </a:p>
                  </a:txBody>
                  <a:tcPr/>
                </a:tc>
                <a:tc>
                  <a:txBody>
                    <a:bodyPr/>
                    <a:lstStyle/>
                    <a:p>
                      <a:pPr algn="ctr"/>
                      <a:r>
                        <a:rPr lang="en-US" dirty="0">
                          <a:solidFill>
                            <a:schemeClr val="tx1"/>
                          </a:solidFill>
                        </a:rPr>
                        <a:t>Source index</a:t>
                      </a:r>
                    </a:p>
                  </a:txBody>
                  <a:tcPr/>
                </a:tc>
                <a:tc>
                  <a:txBody>
                    <a:bodyPr/>
                    <a:lstStyle/>
                    <a:p>
                      <a:pPr algn="ctr"/>
                      <a:r>
                        <a:rPr lang="en-US" dirty="0">
                          <a:solidFill>
                            <a:schemeClr val="tx1"/>
                          </a:solidFill>
                        </a:rPr>
                        <a:t>String/memory source pointers</a:t>
                      </a:r>
                    </a:p>
                  </a:txBody>
                  <a:tcPr/>
                </a:tc>
                <a:extLst>
                  <a:ext uri="{0D108BD9-81ED-4DB2-BD59-A6C34878D82A}">
                    <a16:rowId xmlns:a16="http://schemas.microsoft.com/office/drawing/2014/main" val="2989560159"/>
                  </a:ext>
                </a:extLst>
              </a:tr>
              <a:tr h="370840">
                <a:tc>
                  <a:txBody>
                    <a:bodyPr/>
                    <a:lstStyle/>
                    <a:p>
                      <a:pPr algn="ctr"/>
                      <a:r>
                        <a:rPr lang="en-US" dirty="0">
                          <a:solidFill>
                            <a:schemeClr val="tx1"/>
                          </a:solidFill>
                        </a:rPr>
                        <a:t>EDI</a:t>
                      </a:r>
                    </a:p>
                  </a:txBody>
                  <a:tcPr/>
                </a:tc>
                <a:tc>
                  <a:txBody>
                    <a:bodyPr/>
                    <a:lstStyle/>
                    <a:p>
                      <a:pPr algn="ctr"/>
                      <a:r>
                        <a:rPr lang="en-US" dirty="0">
                          <a:solidFill>
                            <a:schemeClr val="tx1"/>
                          </a:solidFill>
                        </a:rPr>
                        <a:t>Destination Index</a:t>
                      </a:r>
                    </a:p>
                  </a:txBody>
                  <a:tcPr/>
                </a:tc>
                <a:tc>
                  <a:txBody>
                    <a:bodyPr/>
                    <a:lstStyle/>
                    <a:p>
                      <a:pPr algn="ctr"/>
                      <a:r>
                        <a:rPr lang="en-US" dirty="0">
                          <a:solidFill>
                            <a:schemeClr val="tx1"/>
                          </a:solidFill>
                        </a:rPr>
                        <a:t>String/memory destination pointers</a:t>
                      </a:r>
                    </a:p>
                  </a:txBody>
                  <a:tcPr/>
                </a:tc>
                <a:extLst>
                  <a:ext uri="{0D108BD9-81ED-4DB2-BD59-A6C34878D82A}">
                    <a16:rowId xmlns:a16="http://schemas.microsoft.com/office/drawing/2014/main" val="181024320"/>
                  </a:ext>
                </a:extLst>
              </a:tr>
              <a:tr h="370840">
                <a:tc>
                  <a:txBody>
                    <a:bodyPr/>
                    <a:lstStyle/>
                    <a:p>
                      <a:pPr algn="ctr"/>
                      <a:r>
                        <a:rPr lang="en-US" dirty="0">
                          <a:solidFill>
                            <a:schemeClr val="tx1"/>
                          </a:solidFill>
                        </a:rPr>
                        <a:t>EBP</a:t>
                      </a:r>
                    </a:p>
                  </a:txBody>
                  <a:tcPr/>
                </a:tc>
                <a:tc>
                  <a:txBody>
                    <a:bodyPr/>
                    <a:lstStyle/>
                    <a:p>
                      <a:pPr algn="ctr"/>
                      <a:r>
                        <a:rPr lang="en-US" dirty="0">
                          <a:solidFill>
                            <a:schemeClr val="tx1"/>
                          </a:solidFill>
                        </a:rPr>
                        <a:t>Base Pointer</a:t>
                      </a:r>
                    </a:p>
                  </a:txBody>
                  <a:tcPr/>
                </a:tc>
                <a:tc>
                  <a:txBody>
                    <a:bodyPr/>
                    <a:lstStyle/>
                    <a:p>
                      <a:pPr algn="ctr"/>
                      <a:r>
                        <a:rPr lang="en-US" dirty="0">
                          <a:solidFill>
                            <a:schemeClr val="tx1"/>
                          </a:solidFill>
                        </a:rPr>
                        <a:t>Points to the base of the current stack frame</a:t>
                      </a:r>
                    </a:p>
                  </a:txBody>
                  <a:tcPr/>
                </a:tc>
                <a:extLst>
                  <a:ext uri="{0D108BD9-81ED-4DB2-BD59-A6C34878D82A}">
                    <a16:rowId xmlns:a16="http://schemas.microsoft.com/office/drawing/2014/main" val="3026278968"/>
                  </a:ext>
                </a:extLst>
              </a:tr>
              <a:tr h="370840">
                <a:tc>
                  <a:txBody>
                    <a:bodyPr/>
                    <a:lstStyle/>
                    <a:p>
                      <a:pPr algn="ctr"/>
                      <a:r>
                        <a:rPr lang="en-US" dirty="0">
                          <a:solidFill>
                            <a:schemeClr val="tx1"/>
                          </a:solidFill>
                        </a:rPr>
                        <a:t>ESP</a:t>
                      </a:r>
                    </a:p>
                  </a:txBody>
                  <a:tcPr/>
                </a:tc>
                <a:tc>
                  <a:txBody>
                    <a:bodyPr/>
                    <a:lstStyle/>
                    <a:p>
                      <a:pPr algn="ctr"/>
                      <a:r>
                        <a:rPr lang="en-US" dirty="0">
                          <a:solidFill>
                            <a:schemeClr val="tx1"/>
                          </a:solidFill>
                        </a:rPr>
                        <a:t>Stack Pointer</a:t>
                      </a:r>
                    </a:p>
                  </a:txBody>
                  <a:tcPr/>
                </a:tc>
                <a:tc>
                  <a:txBody>
                    <a:bodyPr/>
                    <a:lstStyle/>
                    <a:p>
                      <a:pPr algn="ctr"/>
                      <a:r>
                        <a:rPr lang="en-US" dirty="0">
                          <a:solidFill>
                            <a:schemeClr val="tx1"/>
                          </a:solidFill>
                        </a:rPr>
                        <a:t>Points to the top of the stack (Grows downward)</a:t>
                      </a:r>
                    </a:p>
                  </a:txBody>
                  <a:tcPr/>
                </a:tc>
                <a:extLst>
                  <a:ext uri="{0D108BD9-81ED-4DB2-BD59-A6C34878D82A}">
                    <a16:rowId xmlns:a16="http://schemas.microsoft.com/office/drawing/2014/main" val="949687229"/>
                  </a:ext>
                </a:extLst>
              </a:tr>
            </a:tbl>
          </a:graphicData>
        </a:graphic>
      </p:graphicFrame>
    </p:spTree>
    <p:extLst>
      <p:ext uri="{BB962C8B-B14F-4D97-AF65-F5344CB8AC3E}">
        <p14:creationId xmlns:p14="http://schemas.microsoft.com/office/powerpoint/2010/main" val="406251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C1E2-755A-8643-98CD-F6CDB22F6DA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3817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4D05E-8A36-8D9F-519E-DB514A69D886}"/>
              </a:ext>
            </a:extLst>
          </p:cNvPr>
          <p:cNvSpPr>
            <a:spLocks noGrp="1"/>
          </p:cNvSpPr>
          <p:nvPr>
            <p:ph type="title"/>
          </p:nvPr>
        </p:nvSpPr>
        <p:spPr>
          <a:xfrm>
            <a:off x="914400" y="315533"/>
            <a:ext cx="5181600" cy="2376868"/>
          </a:xfrm>
        </p:spPr>
        <p:txBody>
          <a:bodyPr/>
          <a:lstStyle/>
          <a:p>
            <a:r>
              <a:rPr lang="en-US" dirty="0"/>
              <a:t>Origins &amp; Creator</a:t>
            </a:r>
          </a:p>
        </p:txBody>
      </p:sp>
      <p:sp>
        <p:nvSpPr>
          <p:cNvPr id="4" name="Content Placeholder 3">
            <a:extLst>
              <a:ext uri="{FF2B5EF4-FFF2-40B4-BE49-F238E27FC236}">
                <a16:creationId xmlns:a16="http://schemas.microsoft.com/office/drawing/2014/main" id="{B20C1E08-E337-110E-DB8E-41BA4A3341A1}"/>
              </a:ext>
            </a:extLst>
          </p:cNvPr>
          <p:cNvSpPr>
            <a:spLocks noGrp="1"/>
          </p:cNvSpPr>
          <p:nvPr>
            <p:ph sz="quarter" idx="10"/>
          </p:nvPr>
        </p:nvSpPr>
        <p:spPr>
          <a:xfrm>
            <a:off x="914400" y="2844800"/>
            <a:ext cx="5181600" cy="3128963"/>
          </a:xfrm>
        </p:spPr>
        <p:txBody>
          <a:bodyPr/>
          <a:lstStyle/>
          <a:p>
            <a:pPr marL="342900" indent="-342900">
              <a:buFont typeface="Arial" panose="020B0604020202020204" pitchFamily="34" charset="0"/>
              <a:buChar char="•"/>
            </a:pPr>
            <a:r>
              <a:rPr lang="en-US" dirty="0"/>
              <a:t>Developed in 1978</a:t>
            </a:r>
          </a:p>
          <a:p>
            <a:pPr marL="342900" indent="-342900">
              <a:buFont typeface="Arial" panose="020B0604020202020204" pitchFamily="34" charset="0"/>
              <a:buChar char="•"/>
            </a:pPr>
            <a:r>
              <a:rPr lang="en-US" dirty="0"/>
              <a:t>Stephen Morse</a:t>
            </a:r>
          </a:p>
        </p:txBody>
      </p:sp>
      <p:sp>
        <p:nvSpPr>
          <p:cNvPr id="2" name="Slide Number Placeholder 1">
            <a:extLst>
              <a:ext uri="{FF2B5EF4-FFF2-40B4-BE49-F238E27FC236}">
                <a16:creationId xmlns:a16="http://schemas.microsoft.com/office/drawing/2014/main" id="{00255621-1D81-03E6-507B-CB20E070356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4205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81E3-F2DF-707D-A912-252E4176C441}"/>
              </a:ext>
            </a:extLst>
          </p:cNvPr>
          <p:cNvSpPr>
            <a:spLocks noGrp="1"/>
          </p:cNvSpPr>
          <p:nvPr>
            <p:ph type="title"/>
          </p:nvPr>
        </p:nvSpPr>
        <p:spPr/>
        <p:txBody>
          <a:bodyPr/>
          <a:lstStyle/>
          <a:p>
            <a:r>
              <a:rPr lang="en-US" dirty="0"/>
              <a:t>Influences</a:t>
            </a:r>
          </a:p>
        </p:txBody>
      </p:sp>
      <p:sp>
        <p:nvSpPr>
          <p:cNvPr id="3" name="Content Placeholder 2">
            <a:extLst>
              <a:ext uri="{FF2B5EF4-FFF2-40B4-BE49-F238E27FC236}">
                <a16:creationId xmlns:a16="http://schemas.microsoft.com/office/drawing/2014/main" id="{4C5014C8-21BB-905B-F211-907DA81406FC}"/>
              </a:ext>
            </a:extLst>
          </p:cNvPr>
          <p:cNvSpPr>
            <a:spLocks noGrp="1"/>
          </p:cNvSpPr>
          <p:nvPr>
            <p:ph sz="quarter" idx="10"/>
          </p:nvPr>
        </p:nvSpPr>
        <p:spPr/>
        <p:txBody>
          <a:bodyPr/>
          <a:lstStyle/>
          <a:p>
            <a:r>
              <a:rPr lang="en-US" dirty="0"/>
              <a:t>Earlier intel architectures</a:t>
            </a:r>
          </a:p>
          <a:p>
            <a:endParaRPr lang="en-US" dirty="0"/>
          </a:p>
        </p:txBody>
      </p:sp>
      <p:sp>
        <p:nvSpPr>
          <p:cNvPr id="4" name="Slide Number Placeholder 3">
            <a:extLst>
              <a:ext uri="{FF2B5EF4-FFF2-40B4-BE49-F238E27FC236}">
                <a16:creationId xmlns:a16="http://schemas.microsoft.com/office/drawing/2014/main" id="{4F70BDF2-246E-4B42-073E-D1F74984A7B2}"/>
              </a:ext>
            </a:extLst>
          </p:cNvPr>
          <p:cNvSpPr>
            <a:spLocks noGrp="1"/>
          </p:cNvSpPr>
          <p:nvPr>
            <p:ph type="sldNum" sz="quarter" idx="4"/>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251796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F9DF-1947-DC0C-70AD-FBC8BC8FCF5B}"/>
              </a:ext>
            </a:extLst>
          </p:cNvPr>
          <p:cNvSpPr>
            <a:spLocks noGrp="1"/>
          </p:cNvSpPr>
          <p:nvPr>
            <p:ph type="title"/>
          </p:nvPr>
        </p:nvSpPr>
        <p:spPr/>
        <p:txBody>
          <a:bodyPr/>
          <a:lstStyle/>
          <a:p>
            <a:r>
              <a:rPr lang="en-US" dirty="0"/>
              <a:t>Newly implemented features</a:t>
            </a:r>
          </a:p>
        </p:txBody>
      </p:sp>
      <p:sp>
        <p:nvSpPr>
          <p:cNvPr id="4" name="Slide Number Placeholder 3">
            <a:extLst>
              <a:ext uri="{FF2B5EF4-FFF2-40B4-BE49-F238E27FC236}">
                <a16:creationId xmlns:a16="http://schemas.microsoft.com/office/drawing/2014/main" id="{D26FD156-A788-5362-1E8F-FDAD90716FE9}"/>
              </a:ext>
            </a:extLst>
          </p:cNvPr>
          <p:cNvSpPr>
            <a:spLocks noGrp="1"/>
          </p:cNvSpPr>
          <p:nvPr>
            <p:ph type="sldNum" sz="quarter" idx="4"/>
          </p:nvPr>
        </p:nvSpPr>
        <p:spPr/>
        <p:txBody>
          <a:bodyPr/>
          <a:lstStyle/>
          <a:p>
            <a:fld id="{B5CEABB6-07DC-46E8-9B57-56EC44A396E5}" type="slidenum">
              <a:rPr lang="en-US" smtClean="0"/>
              <a:pPr/>
              <a:t>4</a:t>
            </a:fld>
            <a:endParaRPr lang="en-US" dirty="0"/>
          </a:p>
        </p:txBody>
      </p:sp>
      <p:graphicFrame>
        <p:nvGraphicFramePr>
          <p:cNvPr id="9" name="Table Placeholder 4">
            <a:extLst>
              <a:ext uri="{FF2B5EF4-FFF2-40B4-BE49-F238E27FC236}">
                <a16:creationId xmlns:a16="http://schemas.microsoft.com/office/drawing/2014/main" id="{C0D0FB03-5D10-1CFC-ECEB-F6F2B4399B39}"/>
              </a:ext>
            </a:extLst>
          </p:cNvPr>
          <p:cNvGraphicFramePr>
            <a:graphicFrameLocks noGrp="1"/>
          </p:cNvGraphicFramePr>
          <p:nvPr>
            <p:ph type="tbl" sz="quarter" idx="10"/>
            <p:extLst>
              <p:ext uri="{D42A27DB-BD31-4B8C-83A1-F6EECF244321}">
                <p14:modId xmlns:p14="http://schemas.microsoft.com/office/powerpoint/2010/main" val="339688082"/>
              </p:ext>
            </p:extLst>
          </p:nvPr>
        </p:nvGraphicFramePr>
        <p:xfrm>
          <a:off x="923925" y="2009775"/>
          <a:ext cx="10353674" cy="3627228"/>
        </p:xfrm>
        <a:graphic>
          <a:graphicData uri="http://schemas.openxmlformats.org/drawingml/2006/table">
            <a:tbl>
              <a:tblPr firstRow="1" bandRow="1">
                <a:tableStyleId>{2D5ABB26-0587-4C30-8999-92F81FD0307C}</a:tableStyleId>
              </a:tblPr>
              <a:tblGrid>
                <a:gridCol w="5176837">
                  <a:extLst>
                    <a:ext uri="{9D8B030D-6E8A-4147-A177-3AD203B41FA5}">
                      <a16:colId xmlns:a16="http://schemas.microsoft.com/office/drawing/2014/main" val="874083212"/>
                    </a:ext>
                  </a:extLst>
                </a:gridCol>
                <a:gridCol w="5176837">
                  <a:extLst>
                    <a:ext uri="{9D8B030D-6E8A-4147-A177-3AD203B41FA5}">
                      <a16:colId xmlns:a16="http://schemas.microsoft.com/office/drawing/2014/main" val="4223987059"/>
                    </a:ext>
                  </a:extLst>
                </a:gridCol>
              </a:tblGrid>
              <a:tr h="1209076">
                <a:tc>
                  <a:txBody>
                    <a:bodyPr/>
                    <a:lstStyle/>
                    <a:p>
                      <a:pPr algn="ctr">
                        <a:lnSpc>
                          <a:spcPct val="100000"/>
                        </a:lnSpc>
                      </a:pPr>
                      <a:r>
                        <a:rPr lang="en-US" sz="2800" b="1" dirty="0"/>
                        <a:t>Segmented Memory Architecture</a:t>
                      </a:r>
                    </a:p>
                  </a:txBody>
                  <a:tcPr/>
                </a:tc>
                <a:tc>
                  <a:txBody>
                    <a:bodyPr/>
                    <a:lstStyle/>
                    <a:p>
                      <a:pPr algn="ctr"/>
                      <a:r>
                        <a:rPr lang="en-US" sz="2800" b="1" dirty="0"/>
                        <a:t>Backward Compatibility</a:t>
                      </a:r>
                    </a:p>
                  </a:txBody>
                  <a:tcPr/>
                </a:tc>
                <a:extLst>
                  <a:ext uri="{0D108BD9-81ED-4DB2-BD59-A6C34878D82A}">
                    <a16:rowId xmlns:a16="http://schemas.microsoft.com/office/drawing/2014/main" val="1972721036"/>
                  </a:ext>
                </a:extLst>
              </a:tr>
              <a:tr h="1209076">
                <a:tc>
                  <a:txBody>
                    <a:bodyPr/>
                    <a:lstStyle/>
                    <a:p>
                      <a:pPr algn="ctr"/>
                      <a:r>
                        <a:rPr lang="en-US" sz="2800" b="1" dirty="0"/>
                        <a:t>Complex Instruction Set</a:t>
                      </a:r>
                    </a:p>
                  </a:txBody>
                  <a:tcPr/>
                </a:tc>
                <a:tc>
                  <a:txBody>
                    <a:bodyPr/>
                    <a:lstStyle/>
                    <a:p>
                      <a:pPr algn="ctr"/>
                      <a:r>
                        <a:rPr lang="en-US" sz="2800" b="1" dirty="0"/>
                        <a:t>Addressing Modes</a:t>
                      </a:r>
                    </a:p>
                  </a:txBody>
                  <a:tcPr/>
                </a:tc>
                <a:extLst>
                  <a:ext uri="{0D108BD9-81ED-4DB2-BD59-A6C34878D82A}">
                    <a16:rowId xmlns:a16="http://schemas.microsoft.com/office/drawing/2014/main" val="100642472"/>
                  </a:ext>
                </a:extLst>
              </a:tr>
              <a:tr h="1209076">
                <a:tc>
                  <a:txBody>
                    <a:bodyPr/>
                    <a:lstStyle/>
                    <a:p>
                      <a:pPr algn="ctr"/>
                      <a:r>
                        <a:rPr lang="en-US" sz="2800" b="1" dirty="0"/>
                        <a:t>Interrupt and I/O Mechanisms</a:t>
                      </a:r>
                    </a:p>
                  </a:txBody>
                  <a:tcPr/>
                </a:tc>
                <a:tc>
                  <a:txBody>
                    <a:bodyPr/>
                    <a:lstStyle/>
                    <a:p>
                      <a:pPr algn="ctr"/>
                      <a:r>
                        <a:rPr lang="en-US" sz="2800" b="1" dirty="0"/>
                        <a:t>Protected Mode</a:t>
                      </a:r>
                    </a:p>
                  </a:txBody>
                  <a:tcPr/>
                </a:tc>
                <a:extLst>
                  <a:ext uri="{0D108BD9-81ED-4DB2-BD59-A6C34878D82A}">
                    <a16:rowId xmlns:a16="http://schemas.microsoft.com/office/drawing/2014/main" val="1383949135"/>
                  </a:ext>
                </a:extLst>
              </a:tr>
            </a:tbl>
          </a:graphicData>
        </a:graphic>
      </p:graphicFrame>
    </p:spTree>
    <p:extLst>
      <p:ext uri="{BB962C8B-B14F-4D97-AF65-F5344CB8AC3E}">
        <p14:creationId xmlns:p14="http://schemas.microsoft.com/office/powerpoint/2010/main" val="230450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4AD4-E027-487C-94B6-BF10C8EAF3B4}"/>
              </a:ext>
            </a:extLst>
          </p:cNvPr>
          <p:cNvSpPr>
            <a:spLocks noGrp="1"/>
          </p:cNvSpPr>
          <p:nvPr>
            <p:ph type="title"/>
          </p:nvPr>
        </p:nvSpPr>
        <p:spPr>
          <a:xfrm>
            <a:off x="2326105" y="0"/>
            <a:ext cx="9192127" cy="705853"/>
          </a:xfrm>
        </p:spPr>
        <p:txBody>
          <a:bodyPr>
            <a:normAutofit fontScale="90000"/>
          </a:bodyPr>
          <a:lstStyle/>
          <a:p>
            <a:r>
              <a:rPr lang="en-US" dirty="0"/>
              <a:t>Features added over the years</a:t>
            </a:r>
          </a:p>
        </p:txBody>
      </p:sp>
      <p:sp>
        <p:nvSpPr>
          <p:cNvPr id="4" name="TextBox 3">
            <a:extLst>
              <a:ext uri="{FF2B5EF4-FFF2-40B4-BE49-F238E27FC236}">
                <a16:creationId xmlns:a16="http://schemas.microsoft.com/office/drawing/2014/main" id="{676C142C-3CDB-887D-8FEE-FEFEC635D725}"/>
              </a:ext>
            </a:extLst>
          </p:cNvPr>
          <p:cNvSpPr txBox="1"/>
          <p:nvPr/>
        </p:nvSpPr>
        <p:spPr>
          <a:xfrm>
            <a:off x="1884946" y="914400"/>
            <a:ext cx="5037222" cy="523220"/>
          </a:xfrm>
          <a:prstGeom prst="rect">
            <a:avLst/>
          </a:prstGeom>
          <a:noFill/>
        </p:spPr>
        <p:txBody>
          <a:bodyPr wrap="square" rtlCol="0">
            <a:spAutoFit/>
          </a:bodyPr>
          <a:lstStyle/>
          <a:p>
            <a:r>
              <a:rPr lang="en-US" sz="2800" b="1" dirty="0">
                <a:solidFill>
                  <a:schemeClr val="bg1"/>
                </a:solidFill>
              </a:rPr>
              <a:t>1980: </a:t>
            </a:r>
            <a:r>
              <a:rPr lang="en-US" sz="2800" dirty="0">
                <a:solidFill>
                  <a:schemeClr val="bg1"/>
                </a:solidFill>
              </a:rPr>
              <a:t>Floating Point Arithmetic</a:t>
            </a:r>
            <a:endParaRPr lang="en-US" sz="2800" b="1" dirty="0">
              <a:solidFill>
                <a:schemeClr val="bg1"/>
              </a:solidFill>
            </a:endParaRPr>
          </a:p>
        </p:txBody>
      </p:sp>
      <p:sp>
        <p:nvSpPr>
          <p:cNvPr id="5" name="TextBox 4">
            <a:extLst>
              <a:ext uri="{FF2B5EF4-FFF2-40B4-BE49-F238E27FC236}">
                <a16:creationId xmlns:a16="http://schemas.microsoft.com/office/drawing/2014/main" id="{5E6A5F0E-EA6B-83B5-ACA3-779283098E25}"/>
              </a:ext>
            </a:extLst>
          </p:cNvPr>
          <p:cNvSpPr txBox="1"/>
          <p:nvPr/>
        </p:nvSpPr>
        <p:spPr>
          <a:xfrm>
            <a:off x="6922168" y="1741113"/>
            <a:ext cx="3882189" cy="523220"/>
          </a:xfrm>
          <a:prstGeom prst="rect">
            <a:avLst/>
          </a:prstGeom>
          <a:noFill/>
        </p:spPr>
        <p:txBody>
          <a:bodyPr wrap="square" rtlCol="0">
            <a:spAutoFit/>
          </a:bodyPr>
          <a:lstStyle/>
          <a:p>
            <a:r>
              <a:rPr lang="en-US" sz="2800" b="1" dirty="0">
                <a:solidFill>
                  <a:schemeClr val="bg1"/>
                </a:solidFill>
              </a:rPr>
              <a:t>1985: </a:t>
            </a:r>
            <a:r>
              <a:rPr lang="en-US" sz="2800" dirty="0">
                <a:solidFill>
                  <a:schemeClr val="bg1"/>
                </a:solidFill>
              </a:rPr>
              <a:t>32-bit support</a:t>
            </a:r>
            <a:endParaRPr lang="en-US" sz="2800" b="1" dirty="0">
              <a:solidFill>
                <a:schemeClr val="bg1"/>
              </a:solidFill>
            </a:endParaRPr>
          </a:p>
        </p:txBody>
      </p:sp>
      <p:sp>
        <p:nvSpPr>
          <p:cNvPr id="6" name="TextBox 5">
            <a:extLst>
              <a:ext uri="{FF2B5EF4-FFF2-40B4-BE49-F238E27FC236}">
                <a16:creationId xmlns:a16="http://schemas.microsoft.com/office/drawing/2014/main" id="{00DD81FD-5507-7817-FAF5-6A1ABAA284FB}"/>
              </a:ext>
            </a:extLst>
          </p:cNvPr>
          <p:cNvSpPr txBox="1"/>
          <p:nvPr/>
        </p:nvSpPr>
        <p:spPr>
          <a:xfrm>
            <a:off x="1515980" y="2266729"/>
            <a:ext cx="5037222" cy="523220"/>
          </a:xfrm>
          <a:prstGeom prst="rect">
            <a:avLst/>
          </a:prstGeom>
          <a:noFill/>
        </p:spPr>
        <p:txBody>
          <a:bodyPr wrap="square" rtlCol="0">
            <a:spAutoFit/>
          </a:bodyPr>
          <a:lstStyle/>
          <a:p>
            <a:r>
              <a:rPr lang="en-US" sz="2800" b="1" dirty="0">
                <a:solidFill>
                  <a:schemeClr val="bg1"/>
                </a:solidFill>
              </a:rPr>
              <a:t>1989: </a:t>
            </a:r>
            <a:r>
              <a:rPr lang="en-US" sz="2800" dirty="0">
                <a:solidFill>
                  <a:schemeClr val="bg1"/>
                </a:solidFill>
              </a:rPr>
              <a:t>On-chip FPU &amp; pipelining</a:t>
            </a:r>
            <a:endParaRPr lang="en-US" sz="2800" b="1" dirty="0">
              <a:solidFill>
                <a:schemeClr val="bg1"/>
              </a:solidFill>
            </a:endParaRPr>
          </a:p>
        </p:txBody>
      </p:sp>
      <p:sp>
        <p:nvSpPr>
          <p:cNvPr id="7" name="TextBox 6">
            <a:extLst>
              <a:ext uri="{FF2B5EF4-FFF2-40B4-BE49-F238E27FC236}">
                <a16:creationId xmlns:a16="http://schemas.microsoft.com/office/drawing/2014/main" id="{37E55B87-4A03-5892-075E-2D0D0309AF42}"/>
              </a:ext>
            </a:extLst>
          </p:cNvPr>
          <p:cNvSpPr txBox="1"/>
          <p:nvPr/>
        </p:nvSpPr>
        <p:spPr>
          <a:xfrm>
            <a:off x="6481010" y="2905780"/>
            <a:ext cx="5037222" cy="523220"/>
          </a:xfrm>
          <a:prstGeom prst="rect">
            <a:avLst/>
          </a:prstGeom>
          <a:noFill/>
        </p:spPr>
        <p:txBody>
          <a:bodyPr wrap="square" rtlCol="0">
            <a:spAutoFit/>
          </a:bodyPr>
          <a:lstStyle/>
          <a:p>
            <a:r>
              <a:rPr lang="en-US" sz="2800" b="1" dirty="0">
                <a:solidFill>
                  <a:schemeClr val="bg1"/>
                </a:solidFill>
              </a:rPr>
              <a:t>2003: </a:t>
            </a:r>
            <a:r>
              <a:rPr lang="en-US" sz="2800" dirty="0">
                <a:solidFill>
                  <a:schemeClr val="bg1"/>
                </a:solidFill>
              </a:rPr>
              <a:t>64-bit support</a:t>
            </a:r>
            <a:endParaRPr lang="en-US" sz="2800" b="1" dirty="0">
              <a:solidFill>
                <a:schemeClr val="bg1"/>
              </a:solidFill>
            </a:endParaRPr>
          </a:p>
        </p:txBody>
      </p:sp>
      <p:sp>
        <p:nvSpPr>
          <p:cNvPr id="8" name="TextBox 7">
            <a:extLst>
              <a:ext uri="{FF2B5EF4-FFF2-40B4-BE49-F238E27FC236}">
                <a16:creationId xmlns:a16="http://schemas.microsoft.com/office/drawing/2014/main" id="{BA240F42-0474-7993-BE02-EB8BA66DE106}"/>
              </a:ext>
            </a:extLst>
          </p:cNvPr>
          <p:cNvSpPr txBox="1"/>
          <p:nvPr/>
        </p:nvSpPr>
        <p:spPr>
          <a:xfrm>
            <a:off x="1515980" y="3734889"/>
            <a:ext cx="5406188" cy="523220"/>
          </a:xfrm>
          <a:prstGeom prst="rect">
            <a:avLst/>
          </a:prstGeom>
          <a:noFill/>
        </p:spPr>
        <p:txBody>
          <a:bodyPr wrap="square" rtlCol="0">
            <a:spAutoFit/>
          </a:bodyPr>
          <a:lstStyle/>
          <a:p>
            <a:r>
              <a:rPr lang="en-US" sz="2800" b="1" dirty="0">
                <a:solidFill>
                  <a:schemeClr val="bg1"/>
                </a:solidFill>
              </a:rPr>
              <a:t>2011: </a:t>
            </a:r>
            <a:r>
              <a:rPr lang="en-US" sz="2800" dirty="0">
                <a:solidFill>
                  <a:schemeClr val="bg1"/>
                </a:solidFill>
              </a:rPr>
              <a:t>256-bit &amp; 512-bit support</a:t>
            </a:r>
            <a:endParaRPr lang="en-US" sz="2800" b="1" dirty="0">
              <a:solidFill>
                <a:schemeClr val="bg1"/>
              </a:solidFill>
            </a:endParaRPr>
          </a:p>
        </p:txBody>
      </p:sp>
    </p:spTree>
    <p:extLst>
      <p:ext uri="{BB962C8B-B14F-4D97-AF65-F5344CB8AC3E}">
        <p14:creationId xmlns:p14="http://schemas.microsoft.com/office/powerpoint/2010/main" val="28654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AAB3-54BC-2ADC-D182-A127067332DF}"/>
              </a:ext>
            </a:extLst>
          </p:cNvPr>
          <p:cNvSpPr>
            <a:spLocks noGrp="1"/>
          </p:cNvSpPr>
          <p:nvPr>
            <p:ph type="title"/>
          </p:nvPr>
        </p:nvSpPr>
        <p:spPr/>
        <p:txBody>
          <a:bodyPr/>
          <a:lstStyle/>
          <a:p>
            <a:r>
              <a:rPr lang="en-US" dirty="0"/>
              <a:t>Who uses x86 today</a:t>
            </a:r>
          </a:p>
        </p:txBody>
      </p:sp>
      <p:sp>
        <p:nvSpPr>
          <p:cNvPr id="3" name="Content Placeholder 2">
            <a:extLst>
              <a:ext uri="{FF2B5EF4-FFF2-40B4-BE49-F238E27FC236}">
                <a16:creationId xmlns:a16="http://schemas.microsoft.com/office/drawing/2014/main" id="{B626C459-EA68-994A-67A8-C15C4E3AB89A}"/>
              </a:ext>
            </a:extLst>
          </p:cNvPr>
          <p:cNvSpPr>
            <a:spLocks noGrp="1"/>
          </p:cNvSpPr>
          <p:nvPr>
            <p:ph sz="quarter" idx="10"/>
          </p:nvPr>
        </p:nvSpPr>
        <p:spPr>
          <a:xfrm>
            <a:off x="914399" y="2022250"/>
            <a:ext cx="10363201" cy="3747180"/>
          </a:xfrm>
        </p:spPr>
        <p:txBody>
          <a:bodyPr/>
          <a:lstStyle/>
          <a:p>
            <a:r>
              <a:rPr lang="en-US" dirty="0"/>
              <a:t>Legacy systems</a:t>
            </a:r>
          </a:p>
          <a:p>
            <a:r>
              <a:rPr lang="en-US" dirty="0"/>
              <a:t>Gamers and developers</a:t>
            </a:r>
          </a:p>
          <a:p>
            <a:r>
              <a:rPr lang="en-US" dirty="0"/>
              <a:t>Cloud providers</a:t>
            </a:r>
          </a:p>
          <a:p>
            <a:r>
              <a:rPr lang="en-US" dirty="0"/>
              <a:t>Industrial PC’s / Machines</a:t>
            </a:r>
          </a:p>
          <a:p>
            <a:r>
              <a:rPr lang="en-US" dirty="0"/>
              <a:t>OS developers</a:t>
            </a:r>
          </a:p>
          <a:p>
            <a:r>
              <a:rPr lang="en-US" dirty="0"/>
              <a:t>YOU!</a:t>
            </a:r>
          </a:p>
        </p:txBody>
      </p:sp>
      <p:sp>
        <p:nvSpPr>
          <p:cNvPr id="5" name="Slide Number Placeholder 4">
            <a:extLst>
              <a:ext uri="{FF2B5EF4-FFF2-40B4-BE49-F238E27FC236}">
                <a16:creationId xmlns:a16="http://schemas.microsoft.com/office/drawing/2014/main" id="{683579CD-0641-CA83-0ED9-CAAB69736623}"/>
              </a:ext>
            </a:extLst>
          </p:cNvPr>
          <p:cNvSpPr>
            <a:spLocks noGrp="1"/>
          </p:cNvSpPr>
          <p:nvPr>
            <p:ph type="sldNum" sz="quarter" idx="4"/>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125069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34E5-0381-B95D-D48C-971F97C81C13}"/>
              </a:ext>
            </a:extLst>
          </p:cNvPr>
          <p:cNvSpPr>
            <a:spLocks noGrp="1"/>
          </p:cNvSpPr>
          <p:nvPr>
            <p:ph type="title"/>
          </p:nvPr>
        </p:nvSpPr>
        <p:spPr>
          <a:xfrm>
            <a:off x="4828674" y="2773681"/>
            <a:ext cx="6941686" cy="3200400"/>
          </a:xfrm>
        </p:spPr>
        <p:txBody>
          <a:bodyPr/>
          <a:lstStyle/>
          <a:p>
            <a:r>
              <a:rPr lang="en-US" dirty="0"/>
              <a:t>X86 Code: </a:t>
            </a:r>
            <a:br>
              <a:rPr lang="en-US" dirty="0"/>
            </a:br>
            <a:r>
              <a:rPr lang="en-US" dirty="0"/>
              <a:t>	Simple Calculator</a:t>
            </a:r>
          </a:p>
        </p:txBody>
      </p:sp>
    </p:spTree>
    <p:extLst>
      <p:ext uri="{BB962C8B-B14F-4D97-AF65-F5344CB8AC3E}">
        <p14:creationId xmlns:p14="http://schemas.microsoft.com/office/powerpoint/2010/main" val="101934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ABC3-0426-9D64-D2AA-64E5BF9EFD74}"/>
              </a:ext>
            </a:extLst>
          </p:cNvPr>
          <p:cNvSpPr>
            <a:spLocks noGrp="1"/>
          </p:cNvSpPr>
          <p:nvPr>
            <p:ph type="title"/>
          </p:nvPr>
        </p:nvSpPr>
        <p:spPr/>
        <p:txBody>
          <a:bodyPr/>
          <a:lstStyle/>
          <a:p>
            <a:r>
              <a:rPr lang="en-US" dirty="0"/>
              <a:t>Python Implementation</a:t>
            </a:r>
          </a:p>
        </p:txBody>
      </p:sp>
      <p:sp>
        <p:nvSpPr>
          <p:cNvPr id="4" name="Slide Number Placeholder 3">
            <a:extLst>
              <a:ext uri="{FF2B5EF4-FFF2-40B4-BE49-F238E27FC236}">
                <a16:creationId xmlns:a16="http://schemas.microsoft.com/office/drawing/2014/main" id="{887CF417-297B-1197-A9A3-E9F9BCCE3F57}"/>
              </a:ext>
            </a:extLst>
          </p:cNvPr>
          <p:cNvSpPr>
            <a:spLocks noGrp="1"/>
          </p:cNvSpPr>
          <p:nvPr>
            <p:ph type="sldNum" sz="quarter" idx="4"/>
          </p:nvPr>
        </p:nvSpPr>
        <p:spPr/>
        <p:txBody>
          <a:bodyPr/>
          <a:lstStyle/>
          <a:p>
            <a:fld id="{B5CEABB6-07DC-46E8-9B57-56EC44A396E5}" type="slidenum">
              <a:rPr lang="en-US" smtClean="0"/>
              <a:pPr/>
              <a:t>8</a:t>
            </a:fld>
            <a:endParaRPr lang="en-US" dirty="0"/>
          </a:p>
        </p:txBody>
      </p:sp>
      <p:pic>
        <p:nvPicPr>
          <p:cNvPr id="6" name="Picture 5">
            <a:extLst>
              <a:ext uri="{FF2B5EF4-FFF2-40B4-BE49-F238E27FC236}">
                <a16:creationId xmlns:a16="http://schemas.microsoft.com/office/drawing/2014/main" id="{BB72FBC3-5920-9CC3-9DF1-77B8B56E229E}"/>
              </a:ext>
            </a:extLst>
          </p:cNvPr>
          <p:cNvPicPr>
            <a:picLocks noChangeAspect="1"/>
          </p:cNvPicPr>
          <p:nvPr/>
        </p:nvPicPr>
        <p:blipFill>
          <a:blip r:embed="rId2"/>
          <a:stretch>
            <a:fillRect/>
          </a:stretch>
        </p:blipFill>
        <p:spPr>
          <a:xfrm>
            <a:off x="828272" y="2404975"/>
            <a:ext cx="10535455" cy="2048049"/>
          </a:xfrm>
          <a:prstGeom prst="rect">
            <a:avLst/>
          </a:prstGeom>
        </p:spPr>
      </p:pic>
    </p:spTree>
    <p:extLst>
      <p:ext uri="{BB962C8B-B14F-4D97-AF65-F5344CB8AC3E}">
        <p14:creationId xmlns:p14="http://schemas.microsoft.com/office/powerpoint/2010/main" val="87043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054A3-4A2A-D21F-1EB0-A4300F85E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38AAF-ECDD-8B42-5E51-0DF3EB26D34A}"/>
              </a:ext>
            </a:extLst>
          </p:cNvPr>
          <p:cNvSpPr>
            <a:spLocks noGrp="1"/>
          </p:cNvSpPr>
          <p:nvPr>
            <p:ph type="title"/>
          </p:nvPr>
        </p:nvSpPr>
        <p:spPr>
          <a:xfrm>
            <a:off x="914399" y="365125"/>
            <a:ext cx="7273637" cy="1646555"/>
          </a:xfrm>
        </p:spPr>
        <p:txBody>
          <a:bodyPr anchor="ctr">
            <a:normAutofit/>
          </a:bodyPr>
          <a:lstStyle/>
          <a:p>
            <a:r>
              <a:rPr lang="en-US" dirty="0"/>
              <a:t>C Implementation</a:t>
            </a:r>
          </a:p>
        </p:txBody>
      </p:sp>
      <p:pic>
        <p:nvPicPr>
          <p:cNvPr id="5" name="Picture 4" descr="A computer screen shot of code&#10;&#10;AI-generated content may be incorrect.">
            <a:extLst>
              <a:ext uri="{FF2B5EF4-FFF2-40B4-BE49-F238E27FC236}">
                <a16:creationId xmlns:a16="http://schemas.microsoft.com/office/drawing/2014/main" id="{5172C3D8-486C-5419-4A71-523DF6F8158C}"/>
              </a:ext>
            </a:extLst>
          </p:cNvPr>
          <p:cNvPicPr>
            <a:picLocks noChangeAspect="1"/>
          </p:cNvPicPr>
          <p:nvPr/>
        </p:nvPicPr>
        <p:blipFill>
          <a:blip r:embed="rId3"/>
          <a:stretch>
            <a:fillRect/>
          </a:stretch>
        </p:blipFill>
        <p:spPr>
          <a:xfrm>
            <a:off x="5716519" y="254230"/>
            <a:ext cx="6063809" cy="6349540"/>
          </a:xfrm>
          <a:prstGeom prst="rect">
            <a:avLst/>
          </a:prstGeom>
          <a:noFill/>
        </p:spPr>
      </p:pic>
      <p:sp>
        <p:nvSpPr>
          <p:cNvPr id="4" name="Slide Number Placeholder 3">
            <a:extLst>
              <a:ext uri="{FF2B5EF4-FFF2-40B4-BE49-F238E27FC236}">
                <a16:creationId xmlns:a16="http://schemas.microsoft.com/office/drawing/2014/main" id="{D105358C-C92C-C57B-E22A-96F6A9FB9DE1}"/>
              </a:ext>
            </a:extLst>
          </p:cNvPr>
          <p:cNvSpPr>
            <a:spLocks noGrp="1"/>
          </p:cNvSpPr>
          <p:nvPr>
            <p:ph type="sldNum" sz="quarter" idx="4"/>
          </p:nvPr>
        </p:nvSpPr>
        <p:spPr>
          <a:xfrm>
            <a:off x="914400" y="6246254"/>
            <a:ext cx="631065" cy="296214"/>
          </a:xfrm>
        </p:spPr>
        <p:txBody>
          <a:bodyPr anchor="ctr">
            <a:normAutofit/>
          </a:bodyPr>
          <a:lstStyle/>
          <a:p>
            <a:pPr>
              <a:spcAft>
                <a:spcPts val="600"/>
              </a:spcAft>
            </a:pPr>
            <a:fld id="{B5CEABB6-07DC-46E8-9B57-56EC44A396E5}" type="slidenum">
              <a:rPr lang="en-US" smtClean="0"/>
              <a:pPr>
                <a:spcAft>
                  <a:spcPts val="600"/>
                </a:spcAft>
              </a:pPr>
              <a:t>9</a:t>
            </a:fld>
            <a:endParaRPr lang="en-US"/>
          </a:p>
        </p:txBody>
      </p:sp>
    </p:spTree>
    <p:extLst>
      <p:ext uri="{BB962C8B-B14F-4D97-AF65-F5344CB8AC3E}">
        <p14:creationId xmlns:p14="http://schemas.microsoft.com/office/powerpoint/2010/main" val="1254068500"/>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_win32_SL_V9" id="{8502042B-488E-4F33-AD20-77B40A1BC1AA}" vid="{A90C26AF-23CA-48C5-BFF9-84DC7B1C9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045227-5724-4DBF-9712-031B1BFB2C3C}">
  <ds:schemaRefs>
    <ds:schemaRef ds:uri="16c05727-aa75-4e4a-9b5f-8a80a1165891"/>
    <ds:schemaRef ds:uri="http://purl.org/dc/terms/"/>
    <ds:schemaRef ds:uri="http://purl.org/dc/elements/1.1/"/>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622457D9-12AC-4794-A05E-F1B90FCD8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B39BD0-040C-43BE-B0E4-512B09E8003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{7927ADBE-AA09-4DEB-A012-2BD42BACA235}TF44172dc5-d19e-4d2a-aaf3-e2c69a283fd81f4275d0_win32-950e754c5494</Template>
  <TotalTime>111</TotalTime>
  <Words>673</Words>
  <Application>Microsoft Office PowerPoint</Application>
  <PresentationFormat>Widescreen</PresentationFormat>
  <Paragraphs>117</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Tenorite</vt:lpstr>
      <vt:lpstr>Custom</vt:lpstr>
      <vt:lpstr>X86 Assembly</vt:lpstr>
      <vt:lpstr>Origins &amp; Creator</vt:lpstr>
      <vt:lpstr>Influences</vt:lpstr>
      <vt:lpstr>Newly implemented features</vt:lpstr>
      <vt:lpstr>Features added over the years</vt:lpstr>
      <vt:lpstr>Who uses x86 today</vt:lpstr>
      <vt:lpstr>X86 Code:   Simple Calculator</vt:lpstr>
      <vt:lpstr>Python Implementation</vt:lpstr>
      <vt:lpstr>C Implementation</vt:lpstr>
      <vt:lpstr>X86 Implementation</vt:lpstr>
      <vt:lpstr>X86 Implementation (Cont.)</vt:lpstr>
      <vt:lpstr>X86 Explained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Austin Rheyne</dc:creator>
  <cp:lastModifiedBy>Austin Rheyne</cp:lastModifiedBy>
  <cp:revision>1</cp:revision>
  <dcterms:created xsi:type="dcterms:W3CDTF">2025-10-27T03:45:22Z</dcterms:created>
  <dcterms:modified xsi:type="dcterms:W3CDTF">2025-10-29T01:40:09Z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