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13"/>
  </p:notesMasterIdLst>
  <p:handoutMasterIdLst>
    <p:handoutMasterId r:id="rId14"/>
  </p:handoutMasterIdLst>
  <p:sldIdLst>
    <p:sldId id="289" r:id="rId5"/>
    <p:sldId id="261" r:id="rId6"/>
    <p:sldId id="263" r:id="rId7"/>
    <p:sldId id="264" r:id="rId8"/>
    <p:sldId id="265" r:id="rId9"/>
    <p:sldId id="268" r:id="rId10"/>
    <p:sldId id="290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F2600-4F1A-40E7-B9B9-473D3F315A59}" v="3" dt="2025-11-10T15:54:42.598"/>
  </p1510:revLst>
</p1510:revInfo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9193" autoAdjust="0"/>
  </p:normalViewPr>
  <p:slideViewPr>
    <p:cSldViewPr snapToGrid="0">
      <p:cViewPr varScale="1">
        <p:scale>
          <a:sx n="51" d="100"/>
          <a:sy n="51" d="100"/>
        </p:scale>
        <p:origin x="125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tierrez Gallegos, Ashley" userId="8776500a-beca-4741-b8bb-3ce528afa146" providerId="ADAL" clId="{50CF23D3-6CD1-4BE7-B4E3-CE1EB89FB58F}"/>
    <pc:docChg chg="undo custSel addSld modSld sldOrd">
      <pc:chgData name="Gutierrez Gallegos, Ashley" userId="8776500a-beca-4741-b8bb-3ce528afa146" providerId="ADAL" clId="{50CF23D3-6CD1-4BE7-B4E3-CE1EB89FB58F}" dt="2025-11-10T22:07:55.958" v="156" actId="20577"/>
      <pc:docMkLst>
        <pc:docMk/>
      </pc:docMkLst>
      <pc:sldChg chg="modNotesTx">
        <pc:chgData name="Gutierrez Gallegos, Ashley" userId="8776500a-beca-4741-b8bb-3ce528afa146" providerId="ADAL" clId="{50CF23D3-6CD1-4BE7-B4E3-CE1EB89FB58F}" dt="2025-11-10T22:07:39.175" v="150" actId="20577"/>
        <pc:sldMkLst>
          <pc:docMk/>
          <pc:sldMk cId="3666674671" sldId="261"/>
        </pc:sldMkLst>
      </pc:sldChg>
      <pc:sldChg chg="modNotesTx">
        <pc:chgData name="Gutierrez Gallegos, Ashley" userId="8776500a-beca-4741-b8bb-3ce528afa146" providerId="ADAL" clId="{50CF23D3-6CD1-4BE7-B4E3-CE1EB89FB58F}" dt="2025-11-10T22:07:42.556" v="151" actId="20577"/>
        <pc:sldMkLst>
          <pc:docMk/>
          <pc:sldMk cId="2737241225" sldId="263"/>
        </pc:sldMkLst>
      </pc:sldChg>
      <pc:sldChg chg="modNotesTx">
        <pc:chgData name="Gutierrez Gallegos, Ashley" userId="8776500a-beca-4741-b8bb-3ce528afa146" providerId="ADAL" clId="{50CF23D3-6CD1-4BE7-B4E3-CE1EB89FB58F}" dt="2025-11-10T22:07:45.063" v="152" actId="20577"/>
        <pc:sldMkLst>
          <pc:docMk/>
          <pc:sldMk cId="837402205" sldId="264"/>
        </pc:sldMkLst>
      </pc:sldChg>
      <pc:sldChg chg="modSp mod modNotesTx">
        <pc:chgData name="Gutierrez Gallegos, Ashley" userId="8776500a-beca-4741-b8bb-3ce528afa146" providerId="ADAL" clId="{50CF23D3-6CD1-4BE7-B4E3-CE1EB89FB58F}" dt="2025-11-10T22:07:47.749" v="153" actId="20577"/>
        <pc:sldMkLst>
          <pc:docMk/>
          <pc:sldMk cId="729609147" sldId="265"/>
        </pc:sldMkLst>
        <pc:spChg chg="mod">
          <ac:chgData name="Gutierrez Gallegos, Ashley" userId="8776500a-beca-4741-b8bb-3ce528afa146" providerId="ADAL" clId="{50CF23D3-6CD1-4BE7-B4E3-CE1EB89FB58F}" dt="2025-11-10T01:43:11.815" v="1" actId="255"/>
          <ac:spMkLst>
            <pc:docMk/>
            <pc:sldMk cId="729609147" sldId="265"/>
            <ac:spMk id="2" creationId="{314C27C8-165C-5513-DB4B-9D840097C545}"/>
          </ac:spMkLst>
        </pc:spChg>
        <pc:spChg chg="mod">
          <ac:chgData name="Gutierrez Gallegos, Ashley" userId="8776500a-beca-4741-b8bb-3ce528afa146" providerId="ADAL" clId="{50CF23D3-6CD1-4BE7-B4E3-CE1EB89FB58F}" dt="2025-11-10T01:43:50.323" v="5" actId="1076"/>
          <ac:spMkLst>
            <pc:docMk/>
            <pc:sldMk cId="729609147" sldId="265"/>
            <ac:spMk id="3" creationId="{FACE640F-7F5A-BDB7-205D-765FA80B6796}"/>
          </ac:spMkLst>
        </pc:spChg>
      </pc:sldChg>
      <pc:sldChg chg="modSp mod modNotesTx">
        <pc:chgData name="Gutierrez Gallegos, Ashley" userId="8776500a-beca-4741-b8bb-3ce528afa146" providerId="ADAL" clId="{50CF23D3-6CD1-4BE7-B4E3-CE1EB89FB58F}" dt="2025-11-10T22:07:55.958" v="156" actId="20577"/>
        <pc:sldMkLst>
          <pc:docMk/>
          <pc:sldMk cId="643777997" sldId="266"/>
        </pc:sldMkLst>
        <pc:spChg chg="mod">
          <ac:chgData name="Gutierrez Gallegos, Ashley" userId="8776500a-beca-4741-b8bb-3ce528afa146" providerId="ADAL" clId="{50CF23D3-6CD1-4BE7-B4E3-CE1EB89FB58F}" dt="2025-11-10T01:43:31.929" v="3" actId="255"/>
          <ac:spMkLst>
            <pc:docMk/>
            <pc:sldMk cId="643777997" sldId="266"/>
            <ac:spMk id="3" creationId="{05948542-FCE1-3AE6-C6C9-17975609DF70}"/>
          </ac:spMkLst>
        </pc:spChg>
      </pc:sldChg>
      <pc:sldChg chg="modNotesTx">
        <pc:chgData name="Gutierrez Gallegos, Ashley" userId="8776500a-beca-4741-b8bb-3ce528afa146" providerId="ADAL" clId="{50CF23D3-6CD1-4BE7-B4E3-CE1EB89FB58F}" dt="2025-11-10T22:07:49.998" v="154" actId="20577"/>
        <pc:sldMkLst>
          <pc:docMk/>
          <pc:sldMk cId="4259977132" sldId="268"/>
        </pc:sldMkLst>
      </pc:sldChg>
      <pc:sldChg chg="modNotesTx">
        <pc:chgData name="Gutierrez Gallegos, Ashley" userId="8776500a-beca-4741-b8bb-3ce528afa146" providerId="ADAL" clId="{50CF23D3-6CD1-4BE7-B4E3-CE1EB89FB58F}" dt="2025-11-10T18:51:11.130" v="149" actId="20577"/>
        <pc:sldMkLst>
          <pc:docMk/>
          <pc:sldMk cId="3078994387" sldId="289"/>
        </pc:sldMkLst>
      </pc:sldChg>
      <pc:sldChg chg="addSp delSp modSp new mod ord setBg modNotesTx">
        <pc:chgData name="Gutierrez Gallegos, Ashley" userId="8776500a-beca-4741-b8bb-3ce528afa146" providerId="ADAL" clId="{50CF23D3-6CD1-4BE7-B4E3-CE1EB89FB58F}" dt="2025-11-10T22:07:53.495" v="155" actId="20577"/>
        <pc:sldMkLst>
          <pc:docMk/>
          <pc:sldMk cId="1216510539" sldId="290"/>
        </pc:sldMkLst>
        <pc:spChg chg="mod">
          <ac:chgData name="Gutierrez Gallegos, Ashley" userId="8776500a-beca-4741-b8bb-3ce528afa146" providerId="ADAL" clId="{50CF23D3-6CD1-4BE7-B4E3-CE1EB89FB58F}" dt="2025-11-10T15:54:23.267" v="88" actId="20577"/>
          <ac:spMkLst>
            <pc:docMk/>
            <pc:sldMk cId="1216510539" sldId="290"/>
            <ac:spMk id="2" creationId="{B6EC1DF3-75F4-A381-5DC6-5C14323D9B95}"/>
          </ac:spMkLst>
        </pc:spChg>
        <pc:spChg chg="del">
          <ac:chgData name="Gutierrez Gallegos, Ashley" userId="8776500a-beca-4741-b8bb-3ce528afa146" providerId="ADAL" clId="{50CF23D3-6CD1-4BE7-B4E3-CE1EB89FB58F}" dt="2025-11-10T15:37:29.821" v="10" actId="478"/>
          <ac:spMkLst>
            <pc:docMk/>
            <pc:sldMk cId="1216510539" sldId="290"/>
            <ac:spMk id="3" creationId="{0EEA7D40-5387-8040-DF88-EB21A8459E68}"/>
          </ac:spMkLst>
        </pc:spChg>
        <pc:spChg chg="del">
          <ac:chgData name="Gutierrez Gallegos, Ashley" userId="8776500a-beca-4741-b8bb-3ce528afa146" providerId="ADAL" clId="{50CF23D3-6CD1-4BE7-B4E3-CE1EB89FB58F}" dt="2025-11-10T15:37:32.004" v="11" actId="478"/>
          <ac:spMkLst>
            <pc:docMk/>
            <pc:sldMk cId="1216510539" sldId="290"/>
            <ac:spMk id="4" creationId="{C4CD696F-49DF-A11A-BBB8-77F5DD09C362}"/>
          </ac:spMkLst>
        </pc:spChg>
        <pc:spChg chg="add del">
          <ac:chgData name="Gutierrez Gallegos, Ashley" userId="8776500a-beca-4741-b8bb-3ce528afa146" providerId="ADAL" clId="{50CF23D3-6CD1-4BE7-B4E3-CE1EB89FB58F}" dt="2025-11-10T15:54:28.254" v="90" actId="22"/>
          <ac:spMkLst>
            <pc:docMk/>
            <pc:sldMk cId="1216510539" sldId="290"/>
            <ac:spMk id="10" creationId="{8882A930-78C0-D712-EE4C-870B0C7C94B6}"/>
          </ac:spMkLst>
        </pc:spChg>
        <pc:spChg chg="add mod">
          <ac:chgData name="Gutierrez Gallegos, Ashley" userId="8776500a-beca-4741-b8bb-3ce528afa146" providerId="ADAL" clId="{50CF23D3-6CD1-4BE7-B4E3-CE1EB89FB58F}" dt="2025-11-10T15:55:06.219" v="100" actId="1076"/>
          <ac:spMkLst>
            <pc:docMk/>
            <pc:sldMk cId="1216510539" sldId="290"/>
            <ac:spMk id="11" creationId="{F0712399-FD90-C2FC-D5B3-14F55A758FDF}"/>
          </ac:spMkLst>
        </pc:spChg>
        <pc:spChg chg="add mod">
          <ac:chgData name="Gutierrez Gallegos, Ashley" userId="8776500a-beca-4741-b8bb-3ce528afa146" providerId="ADAL" clId="{50CF23D3-6CD1-4BE7-B4E3-CE1EB89FB58F}" dt="2025-11-10T15:56:20.362" v="110" actId="1037"/>
          <ac:spMkLst>
            <pc:docMk/>
            <pc:sldMk cId="1216510539" sldId="290"/>
            <ac:spMk id="12" creationId="{872CA9D4-6978-5B49-53DC-28BD6D45805E}"/>
          </ac:spMkLst>
        </pc:spChg>
        <pc:spChg chg="add del">
          <ac:chgData name="Gutierrez Gallegos, Ashley" userId="8776500a-beca-4741-b8bb-3ce528afa146" providerId="ADAL" clId="{50CF23D3-6CD1-4BE7-B4E3-CE1EB89FB58F}" dt="2025-11-10T15:43:15.134" v="49" actId="26606"/>
          <ac:spMkLst>
            <pc:docMk/>
            <pc:sldMk cId="1216510539" sldId="290"/>
            <ac:spMk id="27" creationId="{2B78D151-52A1-46B3-8374-570DA802E9A5}"/>
          </ac:spMkLst>
        </pc:spChg>
        <pc:spChg chg="add del">
          <ac:chgData name="Gutierrez Gallegos, Ashley" userId="8776500a-beca-4741-b8bb-3ce528afa146" providerId="ADAL" clId="{50CF23D3-6CD1-4BE7-B4E3-CE1EB89FB58F}" dt="2025-11-10T15:43:15.134" v="49" actId="26606"/>
          <ac:spMkLst>
            <pc:docMk/>
            <pc:sldMk cId="1216510539" sldId="290"/>
            <ac:spMk id="29" creationId="{4812B206-25E9-4F8B-AED7-8353BA6254B7}"/>
          </ac:spMkLst>
        </pc:spChg>
        <pc:spChg chg="add del">
          <ac:chgData name="Gutierrez Gallegos, Ashley" userId="8776500a-beca-4741-b8bb-3ce528afa146" providerId="ADAL" clId="{50CF23D3-6CD1-4BE7-B4E3-CE1EB89FB58F}" dt="2025-11-10T15:43:01.336" v="40" actId="26606"/>
          <ac:spMkLst>
            <pc:docMk/>
            <pc:sldMk cId="1216510539" sldId="290"/>
            <ac:spMk id="56" creationId="{6EF3EC4F-5125-42E3-8EB0-821F06BDFA1C}"/>
          </ac:spMkLst>
        </pc:spChg>
        <pc:spChg chg="add del">
          <ac:chgData name="Gutierrez Gallegos, Ashley" userId="8776500a-beca-4741-b8bb-3ce528afa146" providerId="ADAL" clId="{50CF23D3-6CD1-4BE7-B4E3-CE1EB89FB58F}" dt="2025-11-10T15:43:03.635" v="42" actId="26606"/>
          <ac:spMkLst>
            <pc:docMk/>
            <pc:sldMk cId="1216510539" sldId="290"/>
            <ac:spMk id="75" creationId="{D0CC39F4-99BA-4473-BCF2-E7D825D2B56D}"/>
          </ac:spMkLst>
        </pc:spChg>
        <pc:spChg chg="add del">
          <ac:chgData name="Gutierrez Gallegos, Ashley" userId="8776500a-beca-4741-b8bb-3ce528afa146" providerId="ADAL" clId="{50CF23D3-6CD1-4BE7-B4E3-CE1EB89FB58F}" dt="2025-11-10T15:43:03.635" v="42" actId="26606"/>
          <ac:spMkLst>
            <pc:docMk/>
            <pc:sldMk cId="1216510539" sldId="290"/>
            <ac:spMk id="76" creationId="{EE276A9A-B6BA-4B92-B08D-E27688412AF9}"/>
          </ac:spMkLst>
        </pc:spChg>
        <pc:spChg chg="add del">
          <ac:chgData name="Gutierrez Gallegos, Ashley" userId="8776500a-beca-4741-b8bb-3ce528afa146" providerId="ADAL" clId="{50CF23D3-6CD1-4BE7-B4E3-CE1EB89FB58F}" dt="2025-11-10T15:43:09.128" v="44" actId="26606"/>
          <ac:spMkLst>
            <pc:docMk/>
            <pc:sldMk cId="1216510539" sldId="290"/>
            <ac:spMk id="89" creationId="{2B78D151-52A1-46B3-8374-570DA802E9A5}"/>
          </ac:spMkLst>
        </pc:spChg>
        <pc:spChg chg="add del">
          <ac:chgData name="Gutierrez Gallegos, Ashley" userId="8776500a-beca-4741-b8bb-3ce528afa146" providerId="ADAL" clId="{50CF23D3-6CD1-4BE7-B4E3-CE1EB89FB58F}" dt="2025-11-10T15:43:11.822" v="46" actId="26606"/>
          <ac:spMkLst>
            <pc:docMk/>
            <pc:sldMk cId="1216510539" sldId="290"/>
            <ac:spMk id="101" creationId="{2B78D151-52A1-46B3-8374-570DA802E9A5}"/>
          </ac:spMkLst>
        </pc:spChg>
        <pc:spChg chg="add del">
          <ac:chgData name="Gutierrez Gallegos, Ashley" userId="8776500a-beca-4741-b8bb-3ce528afa146" providerId="ADAL" clId="{50CF23D3-6CD1-4BE7-B4E3-CE1EB89FB58F}" dt="2025-11-10T15:43:11.822" v="46" actId="26606"/>
          <ac:spMkLst>
            <pc:docMk/>
            <pc:sldMk cId="1216510539" sldId="290"/>
            <ac:spMk id="102" creationId="{38572CB4-198F-40EB-A56D-65D841A383D4}"/>
          </ac:spMkLst>
        </pc:spChg>
        <pc:spChg chg="add del">
          <ac:chgData name="Gutierrez Gallegos, Ashley" userId="8776500a-beca-4741-b8bb-3ce528afa146" providerId="ADAL" clId="{50CF23D3-6CD1-4BE7-B4E3-CE1EB89FB58F}" dt="2025-11-10T15:43:15.105" v="48" actId="26606"/>
          <ac:spMkLst>
            <pc:docMk/>
            <pc:sldMk cId="1216510539" sldId="290"/>
            <ac:spMk id="112" creationId="{6CC457A8-96E9-4902-B5AA-212D169CD917}"/>
          </ac:spMkLst>
        </pc:spChg>
        <pc:spChg chg="add">
          <ac:chgData name="Gutierrez Gallegos, Ashley" userId="8776500a-beca-4741-b8bb-3ce528afa146" providerId="ADAL" clId="{50CF23D3-6CD1-4BE7-B4E3-CE1EB89FB58F}" dt="2025-11-10T15:43:15.134" v="49" actId="26606"/>
          <ac:spMkLst>
            <pc:docMk/>
            <pc:sldMk cId="1216510539" sldId="290"/>
            <ac:spMk id="125" creationId="{2B78D151-52A1-46B3-8374-570DA802E9A5}"/>
          </ac:spMkLst>
        </pc:spChg>
        <pc:spChg chg="add">
          <ac:chgData name="Gutierrez Gallegos, Ashley" userId="8776500a-beca-4741-b8bb-3ce528afa146" providerId="ADAL" clId="{50CF23D3-6CD1-4BE7-B4E3-CE1EB89FB58F}" dt="2025-11-10T15:43:15.134" v="49" actId="26606"/>
          <ac:spMkLst>
            <pc:docMk/>
            <pc:sldMk cId="1216510539" sldId="290"/>
            <ac:spMk id="126" creationId="{4812B206-25E9-4F8B-AED7-8353BA6254B7}"/>
          </ac:spMkLst>
        </pc:spChg>
        <pc:picChg chg="add mod ord">
          <ac:chgData name="Gutierrez Gallegos, Ashley" userId="8776500a-beca-4741-b8bb-3ce528afa146" providerId="ADAL" clId="{50CF23D3-6CD1-4BE7-B4E3-CE1EB89FB58F}" dt="2025-11-10T15:54:11.048" v="77" actId="1076"/>
          <ac:picMkLst>
            <pc:docMk/>
            <pc:sldMk cId="1216510539" sldId="290"/>
            <ac:picMk id="6" creationId="{BCEBEFAC-C6A6-CAE4-DEE6-C0B846306C89}"/>
          </ac:picMkLst>
        </pc:picChg>
        <pc:picChg chg="add mod ord">
          <ac:chgData name="Gutierrez Gallegos, Ashley" userId="8776500a-beca-4741-b8bb-3ce528afa146" providerId="ADAL" clId="{50CF23D3-6CD1-4BE7-B4E3-CE1EB89FB58F}" dt="2025-11-10T15:56:11.686" v="106" actId="1036"/>
          <ac:picMkLst>
            <pc:docMk/>
            <pc:sldMk cId="1216510539" sldId="290"/>
            <ac:picMk id="8" creationId="{F921235D-8103-67E5-21D2-5C45286D5BB4}"/>
          </ac:picMkLst>
        </pc:picChg>
        <pc:cxnChg chg="add">
          <ac:chgData name="Gutierrez Gallegos, Ashley" userId="8776500a-beca-4741-b8bb-3ce528afa146" providerId="ADAL" clId="{50CF23D3-6CD1-4BE7-B4E3-CE1EB89FB58F}" dt="2025-11-10T15:37:41.046" v="12" actId="26606"/>
          <ac:cxnSpMkLst>
            <pc:docMk/>
            <pc:sldMk cId="1216510539" sldId="290"/>
            <ac:cxnSpMk id="13" creationId="{4436E0F2-A64B-471E-93C0-8DFE08CC57C8}"/>
          </ac:cxnSpMkLst>
        </pc:cxnChg>
        <pc:cxnChg chg="add">
          <ac:chgData name="Gutierrez Gallegos, Ashley" userId="8776500a-beca-4741-b8bb-3ce528afa146" providerId="ADAL" clId="{50CF23D3-6CD1-4BE7-B4E3-CE1EB89FB58F}" dt="2025-11-10T15:37:41.046" v="12" actId="26606"/>
          <ac:cxnSpMkLst>
            <pc:docMk/>
            <pc:sldMk cId="1216510539" sldId="290"/>
            <ac:cxnSpMk id="15" creationId="{DC1E3AB1-2A8C-4607-9FAE-D8BDB280FE1A}"/>
          </ac:cxnSpMkLst>
        </pc:cxnChg>
        <pc:cxnChg chg="add del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19" creationId="{A515E2ED-7EA9-448D-83FA-54C3DF9723BD}"/>
          </ac:cxnSpMkLst>
        </pc:cxnChg>
        <pc:cxnChg chg="add">
          <ac:chgData name="Gutierrez Gallegos, Ashley" userId="8776500a-beca-4741-b8bb-3ce528afa146" providerId="ADAL" clId="{50CF23D3-6CD1-4BE7-B4E3-CE1EB89FB58F}" dt="2025-11-10T15:37:41.046" v="12" actId="26606"/>
          <ac:cxnSpMkLst>
            <pc:docMk/>
            <pc:sldMk cId="1216510539" sldId="290"/>
            <ac:cxnSpMk id="21" creationId="{20595356-EABD-4767-AC9D-EA21FF115EC0}"/>
          </ac:cxnSpMkLst>
        </pc:cxnChg>
        <pc:cxnChg chg="add">
          <ac:chgData name="Gutierrez Gallegos, Ashley" userId="8776500a-beca-4741-b8bb-3ce528afa146" providerId="ADAL" clId="{50CF23D3-6CD1-4BE7-B4E3-CE1EB89FB58F}" dt="2025-11-10T15:43:15.105" v="48" actId="26606"/>
          <ac:cxnSpMkLst>
            <pc:docMk/>
            <pc:sldMk cId="1216510539" sldId="290"/>
            <ac:cxnSpMk id="23" creationId="{28CD9F06-9628-469C-B788-A894E3E08281}"/>
          </ac:cxnSpMkLst>
        </pc:cxnChg>
        <pc:cxnChg chg="add del">
          <ac:chgData name="Gutierrez Gallegos, Ashley" userId="8776500a-beca-4741-b8bb-3ce528afa146" providerId="ADAL" clId="{50CF23D3-6CD1-4BE7-B4E3-CE1EB89FB58F}" dt="2025-11-10T15:43:01.336" v="40" actId="26606"/>
          <ac:cxnSpMkLst>
            <pc:docMk/>
            <pc:sldMk cId="1216510539" sldId="290"/>
            <ac:cxnSpMk id="25" creationId="{8550A431-0B61-421B-B4B7-24C0CFF0F938}"/>
          </ac:cxnSpMkLst>
        </pc:cxnChg>
        <pc:cxnChg chg="add">
          <ac:chgData name="Gutierrez Gallegos, Ashley" userId="8776500a-beca-4741-b8bb-3ce528afa146" providerId="ADAL" clId="{50CF23D3-6CD1-4BE7-B4E3-CE1EB89FB58F}" dt="2025-11-10T15:43:15.105" v="48" actId="26606"/>
          <ac:cxnSpMkLst>
            <pc:docMk/>
            <pc:sldMk cId="1216510539" sldId="290"/>
            <ac:cxnSpMk id="31" creationId="{E142A6D3-8DB2-4EE4-B19A-4C40D070FE5E}"/>
          </ac:cxnSpMkLst>
        </pc:cxnChg>
        <pc:cxnChg chg="add del mod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33" creationId="{FD73BD45-87D9-44BD-8E6F-A575FFD9C1B9}"/>
          </ac:cxnSpMkLst>
        </pc:cxnChg>
        <pc:cxnChg chg="add del">
          <ac:chgData name="Gutierrez Gallegos, Ashley" userId="8776500a-beca-4741-b8bb-3ce528afa146" providerId="ADAL" clId="{50CF23D3-6CD1-4BE7-B4E3-CE1EB89FB58F}" dt="2025-11-10T15:43:11.857" v="47" actId="26606"/>
          <ac:cxnSpMkLst>
            <pc:docMk/>
            <pc:sldMk cId="1216510539" sldId="290"/>
            <ac:cxnSpMk id="37" creationId="{C965CFDB-63A4-4033-A10B-8444138F68E8}"/>
          </ac:cxnSpMkLst>
        </pc:cxnChg>
        <pc:cxnChg chg="add del">
          <ac:chgData name="Gutierrez Gallegos, Ashley" userId="8776500a-beca-4741-b8bb-3ce528afa146" providerId="ADAL" clId="{50CF23D3-6CD1-4BE7-B4E3-CE1EB89FB58F}" dt="2025-11-10T15:43:03.635" v="42" actId="26606"/>
          <ac:cxnSpMkLst>
            <pc:docMk/>
            <pc:sldMk cId="1216510539" sldId="290"/>
            <ac:cxnSpMk id="72" creationId="{20595356-EABD-4767-AC9D-EA21FF115EC0}"/>
          </ac:cxnSpMkLst>
        </pc:cxnChg>
        <pc:cxnChg chg="del">
          <ac:chgData name="Gutierrez Gallegos, Ashley" userId="8776500a-beca-4741-b8bb-3ce528afa146" providerId="ADAL" clId="{50CF23D3-6CD1-4BE7-B4E3-CE1EB89FB58F}" dt="2025-11-10T15:43:09.128" v="44" actId="26606"/>
          <ac:cxnSpMkLst>
            <pc:docMk/>
            <pc:sldMk cId="1216510539" sldId="290"/>
            <ac:cxnSpMk id="84" creationId="{26D66059-832F-40B6-A35F-F56C8F38A1E7}"/>
          </ac:cxnSpMkLst>
        </pc:cxnChg>
        <pc:cxnChg chg="del">
          <ac:chgData name="Gutierrez Gallegos, Ashley" userId="8776500a-beca-4741-b8bb-3ce528afa146" providerId="ADAL" clId="{50CF23D3-6CD1-4BE7-B4E3-CE1EB89FB58F}" dt="2025-11-10T15:43:09.128" v="44" actId="26606"/>
          <ac:cxnSpMkLst>
            <pc:docMk/>
            <pc:sldMk cId="1216510539" sldId="290"/>
            <ac:cxnSpMk id="87" creationId="{28CD9F06-9628-469C-B788-A894E3E08281}"/>
          </ac:cxnSpMkLst>
        </pc:cxnChg>
        <pc:cxnChg chg="add">
          <ac:chgData name="Gutierrez Gallegos, Ashley" userId="8776500a-beca-4741-b8bb-3ce528afa146" providerId="ADAL" clId="{50CF23D3-6CD1-4BE7-B4E3-CE1EB89FB58F}" dt="2025-11-10T15:43:03.661" v="43" actId="26606"/>
          <ac:cxnSpMkLst>
            <pc:docMk/>
            <pc:sldMk cId="1216510539" sldId="290"/>
            <ac:cxnSpMk id="90" creationId="{E2F61726-9292-4844-9EBF-341051AAFDBE}"/>
          </ac:cxnSpMkLst>
        </pc:cxnChg>
        <pc:cxnChg chg="del">
          <ac:chgData name="Gutierrez Gallegos, Ashley" userId="8776500a-beca-4741-b8bb-3ce528afa146" providerId="ADAL" clId="{50CF23D3-6CD1-4BE7-B4E3-CE1EB89FB58F}" dt="2025-11-10T15:43:09.128" v="44" actId="26606"/>
          <ac:cxnSpMkLst>
            <pc:docMk/>
            <pc:sldMk cId="1216510539" sldId="290"/>
            <ac:cxnSpMk id="91" creationId="{2178E38C-83CD-4BC6-893D-662EF9BFAA61}"/>
          </ac:cxnSpMkLst>
        </pc:cxnChg>
        <pc:cxnChg chg="add del">
          <ac:chgData name="Gutierrez Gallegos, Ashley" userId="8776500a-beca-4741-b8bb-3ce528afa146" providerId="ADAL" clId="{50CF23D3-6CD1-4BE7-B4E3-CE1EB89FB58F}" dt="2025-11-10T15:43:11.822" v="46" actId="26606"/>
          <ac:cxnSpMkLst>
            <pc:docMk/>
            <pc:sldMk cId="1216510539" sldId="290"/>
            <ac:cxnSpMk id="96" creationId="{26D66059-832F-40B6-A35F-F56C8F38A1E7}"/>
          </ac:cxnSpMkLst>
        </pc:cxnChg>
        <pc:cxnChg chg="add del">
          <ac:chgData name="Gutierrez Gallegos, Ashley" userId="8776500a-beca-4741-b8bb-3ce528afa146" providerId="ADAL" clId="{50CF23D3-6CD1-4BE7-B4E3-CE1EB89FB58F}" dt="2025-11-10T15:43:11.822" v="46" actId="26606"/>
          <ac:cxnSpMkLst>
            <pc:docMk/>
            <pc:sldMk cId="1216510539" sldId="290"/>
            <ac:cxnSpMk id="100" creationId="{8550A431-0B61-421B-B4B7-24C0CFF0F938}"/>
          </ac:cxnSpMkLst>
        </pc:cxnChg>
        <pc:cxnChg chg="add del">
          <ac:chgData name="Gutierrez Gallegos, Ashley" userId="8776500a-beca-4741-b8bb-3ce528afa146" providerId="ADAL" clId="{50CF23D3-6CD1-4BE7-B4E3-CE1EB89FB58F}" dt="2025-11-10T15:43:11.822" v="46" actId="26606"/>
          <ac:cxnSpMkLst>
            <pc:docMk/>
            <pc:sldMk cId="1216510539" sldId="290"/>
            <ac:cxnSpMk id="103" creationId="{2178E38C-83CD-4BC6-893D-662EF9BFAA61}"/>
          </ac:cxnSpMkLst>
        </pc:cxnChg>
        <pc:cxnChg chg="add">
          <ac:chgData name="Gutierrez Gallegos, Ashley" userId="8776500a-beca-4741-b8bb-3ce528afa146" providerId="ADAL" clId="{50CF23D3-6CD1-4BE7-B4E3-CE1EB89FB58F}" dt="2025-11-10T15:43:11.857" v="47" actId="26606"/>
          <ac:cxnSpMkLst>
            <pc:docMk/>
            <pc:sldMk cId="1216510539" sldId="290"/>
            <ac:cxnSpMk id="109" creationId="{20595356-EABD-4767-AC9D-EA21FF115EC0}"/>
          </ac:cxnSpMkLst>
        </pc:cxnChg>
        <pc:cxnChg chg="del">
          <ac:chgData name="Gutierrez Gallegos, Ashley" userId="8776500a-beca-4741-b8bb-3ce528afa146" providerId="ADAL" clId="{50CF23D3-6CD1-4BE7-B4E3-CE1EB89FB58F}" dt="2025-11-10T15:43:15.105" v="48" actId="26606"/>
          <ac:cxnSpMkLst>
            <pc:docMk/>
            <pc:sldMk cId="1216510539" sldId="290"/>
            <ac:cxnSpMk id="111" creationId="{8550A431-0B61-421B-B4B7-24C0CFF0F938}"/>
          </ac:cxnSpMkLst>
        </pc:cxnChg>
        <pc:cxnChg chg="del">
          <ac:chgData name="Gutierrez Gallegos, Ashley" userId="8776500a-beca-4741-b8bb-3ce528afa146" providerId="ADAL" clId="{50CF23D3-6CD1-4BE7-B4E3-CE1EB89FB58F}" dt="2025-11-10T15:43:15.105" v="48" actId="26606"/>
          <ac:cxnSpMkLst>
            <pc:docMk/>
            <pc:sldMk cId="1216510539" sldId="290"/>
            <ac:cxnSpMk id="114" creationId="{F6B36C06-EBC6-4357-8273-3A346133184D}"/>
          </ac:cxnSpMkLst>
        </pc:cxnChg>
        <pc:cxnChg chg="add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118" creationId="{4436E0F2-A64B-471E-93C0-8DFE08CC57C8}"/>
          </ac:cxnSpMkLst>
        </pc:cxnChg>
        <pc:cxnChg chg="add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122" creationId="{20595356-EABD-4767-AC9D-EA21FF115EC0}"/>
          </ac:cxnSpMkLst>
        </pc:cxnChg>
        <pc:cxnChg chg="add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124" creationId="{8550A431-0B61-421B-B4B7-24C0CFF0F938}"/>
          </ac:cxnSpMkLst>
        </pc:cxnChg>
        <pc:cxnChg chg="mod">
          <ac:chgData name="Gutierrez Gallegos, Ashley" userId="8776500a-beca-4741-b8bb-3ce528afa146" providerId="ADAL" clId="{50CF23D3-6CD1-4BE7-B4E3-CE1EB89FB58F}" dt="2025-11-10T15:56:20.362" v="110" actId="1037"/>
          <ac:cxnSpMkLst>
            <pc:docMk/>
            <pc:sldMk cId="1216510539" sldId="290"/>
            <ac:cxnSpMk id="128" creationId="{FD73BD45-87D9-44BD-8E6F-A575FFD9C1B9}"/>
          </ac:cxnSpMkLst>
        </pc:cxnChg>
        <pc:cxnChg chg="add">
          <ac:chgData name="Gutierrez Gallegos, Ashley" userId="8776500a-beca-4741-b8bb-3ce528afa146" providerId="ADAL" clId="{50CF23D3-6CD1-4BE7-B4E3-CE1EB89FB58F}" dt="2025-11-10T15:43:15.134" v="49" actId="26606"/>
          <ac:cxnSpMkLst>
            <pc:docMk/>
            <pc:sldMk cId="1216510539" sldId="290"/>
            <ac:cxnSpMk id="130" creationId="{C965CFDB-63A4-4033-A10B-8444138F68E8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16356-3B28-4AAF-8099-7941810E247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DA344-5FA2-43F7-9D95-CA56C82B0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6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4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40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99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69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98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73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73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6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AAEB19-4B49-2801-9B15-7682CDF04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23C3EC-28B3-4644-8BE5-3288734B4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7468" y="486137"/>
            <a:ext cx="5427584" cy="3599727"/>
          </a:xfrm>
        </p:spPr>
        <p:txBody>
          <a:bodyPr anchor="b" anchorCtr="0">
            <a:noAutofit/>
          </a:bodyPr>
          <a:lstStyle>
            <a:lvl1pPr algn="l">
              <a:defRPr sz="4400"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64FCBF4-90E6-FFAA-143D-3A01CE5256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24774" y="-6713"/>
            <a:ext cx="6578801" cy="6894576"/>
          </a:xfrm>
          <a:custGeom>
            <a:avLst/>
            <a:gdLst>
              <a:gd name="connsiteX0" fmla="*/ 0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0 w 6613525"/>
              <a:gd name="connsiteY4" fmla="*/ 0 h 6858000"/>
              <a:gd name="connsiteX0" fmla="*/ 1875099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1875099 w 6613525"/>
              <a:gd name="connsiteY4" fmla="*/ 0 h 6858000"/>
              <a:gd name="connsiteX0" fmla="*/ 1840375 w 6578801"/>
              <a:gd name="connsiteY0" fmla="*/ 0 h 6869575"/>
              <a:gd name="connsiteX1" fmla="*/ 6578801 w 6578801"/>
              <a:gd name="connsiteY1" fmla="*/ 0 h 6869575"/>
              <a:gd name="connsiteX2" fmla="*/ 6578801 w 6578801"/>
              <a:gd name="connsiteY2" fmla="*/ 6858000 h 6869575"/>
              <a:gd name="connsiteX3" fmla="*/ 0 w 6578801"/>
              <a:gd name="connsiteY3" fmla="*/ 6869575 h 6869575"/>
              <a:gd name="connsiteX4" fmla="*/ 1840375 w 6578801"/>
              <a:gd name="connsiteY4" fmla="*/ 0 h 686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8801" h="6869575">
                <a:moveTo>
                  <a:pt x="1840375" y="0"/>
                </a:moveTo>
                <a:lnTo>
                  <a:pt x="6578801" y="0"/>
                </a:lnTo>
                <a:lnTo>
                  <a:pt x="6578801" y="6858000"/>
                </a:lnTo>
                <a:lnTo>
                  <a:pt x="0" y="6869575"/>
                </a:lnTo>
                <a:lnTo>
                  <a:pt x="1840375" y="0"/>
                </a:lnTo>
                <a:close/>
              </a:path>
            </a:pathLst>
          </a:custGeom>
        </p:spPr>
        <p:txBody>
          <a:bodyPr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40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6CBD635-4863-B127-5668-D2C7DA8CD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1629720-DD91-8012-686D-AABA43987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0911820" y="0"/>
            <a:ext cx="913577" cy="68580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70117" y="185195"/>
            <a:ext cx="6930838" cy="150549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FB27827-7491-B1C2-D9C5-975A9FF66EC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8788" y="-22860"/>
            <a:ext cx="3291840" cy="6903720"/>
          </a:xfrm>
        </p:spPr>
        <p:txBody>
          <a:bodyPr lIns="182880" tIns="274320" rIns="1828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D4D4555-A25D-09B6-36AF-5977189F2DD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70116" y="2022395"/>
            <a:ext cx="6941703" cy="429768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1500"/>
              </a:spcAft>
              <a:buFont typeface="Arial" panose="020B0604020202020204" pitchFamily="34" charset="0"/>
              <a:buChar char="•"/>
              <a:defRPr sz="1800"/>
            </a:lvl1pPr>
            <a:lvl2pPr>
              <a:spcBef>
                <a:spcPts val="1000"/>
              </a:spcBef>
              <a:spcAft>
                <a:spcPts val="1500"/>
              </a:spcAft>
              <a:defRPr sz="1800"/>
            </a:lvl2pPr>
            <a:lvl3pPr>
              <a:spcBef>
                <a:spcPts val="1000"/>
              </a:spcBef>
              <a:spcAft>
                <a:spcPts val="1500"/>
              </a:spcAft>
              <a:defRPr sz="1800"/>
            </a:lvl3pPr>
            <a:lvl4pPr>
              <a:spcBef>
                <a:spcPts val="1000"/>
              </a:spcBef>
              <a:spcAft>
                <a:spcPts val="1500"/>
              </a:spcAft>
              <a:defRPr sz="1800"/>
            </a:lvl4pPr>
            <a:lvl5pPr>
              <a:spcBef>
                <a:spcPts val="1000"/>
              </a:spcBef>
              <a:spcAft>
                <a:spcPts val="15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2374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E49FCE-658C-FF5A-6405-3D10F1AC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03C516-D418-5E3E-1E4E-1DF846433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7BF5B15-0E8A-A82C-6E9C-FCF3FBAAD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4B33CA-9490-C8E1-FE4F-06367AF29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86824F-3198-FE44-5A4A-70312048D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58CD71-6E97-B6A9-11B6-867ED408D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9FDAA6-BDE8-D6C3-17CD-F87BFB54F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42A0738D-E9A9-14B7-4739-62E402B0C2D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4961" y="2032663"/>
            <a:ext cx="4463005" cy="406749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 marL="0">
              <a:spcBef>
                <a:spcPts val="1000"/>
              </a:spcBef>
              <a:spcAft>
                <a:spcPts val="500"/>
              </a:spcAft>
              <a:defRPr sz="1800"/>
            </a:lvl2pPr>
            <a:lvl3pPr marL="457200">
              <a:spcBef>
                <a:spcPts val="1000"/>
              </a:spcBef>
              <a:spcAft>
                <a:spcPts val="500"/>
              </a:spcAft>
              <a:defRPr sz="1800"/>
            </a:lvl3pPr>
            <a:lvl4pPr marL="685800">
              <a:spcBef>
                <a:spcPts val="1000"/>
              </a:spcBef>
              <a:spcAft>
                <a:spcPts val="500"/>
              </a:spcAft>
              <a:defRPr sz="1800"/>
            </a:lvl4pPr>
            <a:lvl5pPr marL="914400">
              <a:spcBef>
                <a:spcPts val="1000"/>
              </a:spcBef>
              <a:spcAft>
                <a:spcPts val="5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A766D4CB-8BCE-C6EE-EF57-A8A819EBD366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41720" y="2032663"/>
            <a:ext cx="5212080" cy="406749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 marL="0">
              <a:spcBef>
                <a:spcPts val="1000"/>
              </a:spcBef>
              <a:spcAft>
                <a:spcPts val="500"/>
              </a:spcAft>
              <a:defRPr sz="1800"/>
            </a:lvl2pPr>
            <a:lvl3pPr marL="457200">
              <a:spcBef>
                <a:spcPts val="1000"/>
              </a:spcBef>
              <a:spcAft>
                <a:spcPts val="500"/>
              </a:spcAft>
              <a:defRPr sz="1800"/>
            </a:lvl3pPr>
            <a:lvl4pPr marL="685800">
              <a:spcBef>
                <a:spcPts val="1000"/>
              </a:spcBef>
              <a:spcAft>
                <a:spcPts val="500"/>
              </a:spcAft>
              <a:defRPr sz="1800"/>
            </a:lvl4pPr>
            <a:lvl5pPr marL="914400">
              <a:spcBef>
                <a:spcPts val="1000"/>
              </a:spcBef>
              <a:spcAft>
                <a:spcPts val="5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56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D9208B-0FD2-A7E3-5202-0F18392AE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04010E2-9C6F-C582-1E3A-F5D43D0FF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D2B8AF-94DE-C211-EAE7-0971C111B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247A2AC-F284-077E-9A14-EB7D1DE62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E91F1F-5151-2442-2B89-CE0AB1178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BD82AC-3C5B-819E-E0FF-157D74B84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299648-2E6E-FA0D-85E4-8884BE34A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07BD0263-5D42-E696-F170-1F9CF5FF2A74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199" y="2078963"/>
            <a:ext cx="3435628" cy="4067492"/>
          </a:xfrm>
        </p:spPr>
        <p:txBody>
          <a:bodyPr>
            <a:normAutofit/>
          </a:bodyPr>
          <a:lstStyle>
            <a:lvl1pPr marL="457200" indent="-457200">
              <a:spcBef>
                <a:spcPts val="1000"/>
              </a:spcBef>
              <a:spcAft>
                <a:spcPts val="500"/>
              </a:spcAft>
              <a:buFont typeface="+mj-lt"/>
              <a:buAutoNum type="arabicPeriod"/>
              <a:defRPr sz="1800"/>
            </a:lvl1pPr>
            <a:lvl2pPr marL="914400" indent="-457200">
              <a:spcBef>
                <a:spcPts val="1000"/>
              </a:spcBef>
              <a:spcAft>
                <a:spcPts val="500"/>
              </a:spcAft>
              <a:buFont typeface="+mj-lt"/>
              <a:buAutoNum type="alphaLcPeriod"/>
              <a:defRPr sz="1800"/>
            </a:lvl2pPr>
            <a:lvl3pPr marL="1371600" indent="-457200">
              <a:spcBef>
                <a:spcPts val="1000"/>
              </a:spcBef>
              <a:spcAft>
                <a:spcPts val="500"/>
              </a:spcAft>
              <a:buFont typeface="+mj-lt"/>
              <a:buAutoNum type="arabicParenR"/>
              <a:defRPr sz="1800"/>
            </a:lvl3pPr>
            <a:lvl4pPr marL="1828800" indent="-457200">
              <a:spcBef>
                <a:spcPts val="1000"/>
              </a:spcBef>
              <a:spcAft>
                <a:spcPts val="500"/>
              </a:spcAft>
              <a:buFont typeface="+mj-lt"/>
              <a:buAutoNum type="alphaLcParenR"/>
              <a:defRPr sz="1800"/>
            </a:lvl4pPr>
            <a:lvl5pPr marL="2228850" indent="-457200">
              <a:spcBef>
                <a:spcPts val="1000"/>
              </a:spcBef>
              <a:spcAft>
                <a:spcPts val="500"/>
              </a:spcAft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BEE7174-135F-6F9F-11B9-3C3F2F9CDEA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65539" y="2087315"/>
            <a:ext cx="6007261" cy="406749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sz="1800"/>
            </a:lvl1pPr>
            <a:lvl2pPr marL="0">
              <a:spcBef>
                <a:spcPts val="1000"/>
              </a:spcBef>
              <a:spcAft>
                <a:spcPts val="500"/>
              </a:spcAft>
              <a:defRPr sz="1800"/>
            </a:lvl2pPr>
            <a:lvl3pPr marL="457200">
              <a:spcBef>
                <a:spcPts val="1000"/>
              </a:spcBef>
              <a:spcAft>
                <a:spcPts val="500"/>
              </a:spcAft>
              <a:defRPr sz="1800"/>
            </a:lvl3pPr>
            <a:lvl4pPr marL="685800">
              <a:spcBef>
                <a:spcPts val="1000"/>
              </a:spcBef>
              <a:spcAft>
                <a:spcPts val="500"/>
              </a:spcAft>
              <a:defRPr sz="1800"/>
            </a:lvl4pPr>
            <a:lvl5pPr marL="914400">
              <a:spcBef>
                <a:spcPts val="1000"/>
              </a:spcBef>
              <a:spcAft>
                <a:spcPts val="5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46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0B3A65-BB60-F2B4-4CF4-19A7C53F1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F1DB8D5-B954-BFC9-C8D8-F0491CCBE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7D69F-27D7-2C68-A17D-3F1399C8B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645965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1" y="2055813"/>
            <a:ext cx="5781261" cy="406749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>
              <a:spcBef>
                <a:spcPts val="1000"/>
              </a:spcBef>
              <a:spcAft>
                <a:spcPts val="500"/>
              </a:spcAft>
              <a:defRPr sz="1600"/>
            </a:lvl2pPr>
            <a:lvl3pPr>
              <a:spcBef>
                <a:spcPts val="1000"/>
              </a:spcBef>
              <a:spcAft>
                <a:spcPts val="500"/>
              </a:spcAft>
              <a:defRPr sz="1400"/>
            </a:lvl3pPr>
            <a:lvl4pPr>
              <a:spcBef>
                <a:spcPts val="1000"/>
              </a:spcBef>
              <a:spcAft>
                <a:spcPts val="500"/>
              </a:spcAft>
              <a:defRPr sz="1200"/>
            </a:lvl4pPr>
            <a:lvl5pPr>
              <a:spcBef>
                <a:spcPts val="1000"/>
              </a:spcBef>
              <a:spcAft>
                <a:spcPts val="500"/>
              </a:spcAft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66991" y="-22860"/>
            <a:ext cx="4625008" cy="690372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68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C45A11E-9896-BD8B-8CC6-A79C124D8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86022B-53D6-6CE0-2093-873FC64A5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4BD8F-684C-A145-3376-9E69B0E5B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802775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7C1DA9-2A25-EE21-085B-8857DC1AD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59925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F236BB3-E567-A8A9-5EC2-BCEF79CFC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59400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A87C9F-C765-C63C-951E-70721DDAC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11575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4425665-0C9C-3899-9DB9-ED05D91E2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6812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330405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137059"/>
            <a:ext cx="2816352" cy="398624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>
              <a:spcBef>
                <a:spcPts val="1000"/>
              </a:spcBef>
              <a:spcAft>
                <a:spcPts val="500"/>
              </a:spcAft>
              <a:defRPr sz="1600"/>
            </a:lvl2pPr>
            <a:lvl3pPr>
              <a:spcBef>
                <a:spcPts val="1000"/>
              </a:spcBef>
              <a:spcAft>
                <a:spcPts val="500"/>
              </a:spcAft>
              <a:defRPr sz="1400"/>
            </a:lvl3pPr>
            <a:lvl4pPr>
              <a:spcBef>
                <a:spcPts val="1000"/>
              </a:spcBef>
              <a:spcAft>
                <a:spcPts val="500"/>
              </a:spcAft>
              <a:defRPr sz="1200"/>
            </a:lvl4pPr>
            <a:lvl5pPr>
              <a:spcBef>
                <a:spcPts val="1000"/>
              </a:spcBef>
              <a:spcAft>
                <a:spcPts val="500"/>
              </a:spcAft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09014" y="2137059"/>
            <a:ext cx="7059592" cy="398624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dirty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2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9C8ABD-000F-7A94-A7B0-9589F4FEF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C3A554-E5A9-B3CB-913D-45DBFBA79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3A8DF3-F55A-2494-C55D-8FB94BBC6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802775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79DC86E-6F8A-B036-5CB2-AA8A79837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59925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9E0C03-C633-9356-4E28-678BAB7AE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59400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C8A4F7-6C4C-719B-298F-3B81223D1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11575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7E5D8B-D6BC-19AE-C0C9-249A55617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6812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7A6C5266-7ECA-B150-2C0F-8670F43AC82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8200" y="1987669"/>
            <a:ext cx="6974711" cy="429767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sz="1800"/>
            </a:lvl1pPr>
            <a:lvl2pPr>
              <a:spcBef>
                <a:spcPts val="1000"/>
              </a:spcBef>
              <a:spcAft>
                <a:spcPts val="500"/>
              </a:spcAft>
              <a:defRPr sz="1800"/>
            </a:lvl2pPr>
            <a:lvl3pPr>
              <a:spcBef>
                <a:spcPts val="1000"/>
              </a:spcBef>
              <a:spcAft>
                <a:spcPts val="500"/>
              </a:spcAft>
              <a:defRPr sz="1800"/>
            </a:lvl3pPr>
            <a:lvl4pPr>
              <a:spcBef>
                <a:spcPts val="1000"/>
              </a:spcBef>
              <a:spcAft>
                <a:spcPts val="500"/>
              </a:spcAft>
              <a:defRPr sz="1800"/>
            </a:lvl4pPr>
            <a:lvl5pPr>
              <a:spcBef>
                <a:spcPts val="1000"/>
              </a:spcBef>
              <a:spcAft>
                <a:spcPts val="5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17085" y="1987670"/>
            <a:ext cx="3436716" cy="429768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>
              <a:spcBef>
                <a:spcPts val="1000"/>
              </a:spcBef>
              <a:spcAft>
                <a:spcPts val="500"/>
              </a:spcAft>
              <a:defRPr sz="1600"/>
            </a:lvl2pPr>
            <a:lvl3pPr>
              <a:spcBef>
                <a:spcPts val="1000"/>
              </a:spcBef>
              <a:spcAft>
                <a:spcPts val="500"/>
              </a:spcAft>
              <a:defRPr sz="1400"/>
            </a:lvl3pPr>
            <a:lvl4pPr>
              <a:spcBef>
                <a:spcPts val="1000"/>
              </a:spcBef>
              <a:spcAft>
                <a:spcPts val="500"/>
              </a:spcAft>
              <a:defRPr sz="1200"/>
            </a:lvl4pPr>
            <a:lvl5pPr>
              <a:spcBef>
                <a:spcPts val="1000"/>
              </a:spcBef>
              <a:spcAft>
                <a:spcPts val="500"/>
              </a:spcAft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8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9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3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2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0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2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8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6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D6D8061D-18C3-4F4F-85EF-561633F5875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6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3" r:id="rId13"/>
    <p:sldLayoutId id="2147483685" r:id="rId14"/>
    <p:sldLayoutId id="2147483686" r:id="rId15"/>
    <p:sldLayoutId id="2147483687" r:id="rId16"/>
    <p:sldLayoutId id="2147483688" r:id="rId17"/>
    <p:sldLayoutId id="214748368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36">
          <p15:clr>
            <a:srgbClr val="F26B43"/>
          </p15:clr>
        </p15:guide>
        <p15:guide id="4" orient="horz" pos="3984">
          <p15:clr>
            <a:srgbClr val="F26B43"/>
          </p15:clr>
        </p15:guide>
        <p15:guide id="5" pos="336">
          <p15:clr>
            <a:srgbClr val="F26B43"/>
          </p15:clr>
        </p15:guide>
        <p15:guide id="6" pos="7344">
          <p15:clr>
            <a:srgbClr val="F26B43"/>
          </p15:clr>
        </p15:guide>
        <p15:guide id="7" pos="720">
          <p15:clr>
            <a:srgbClr val="F26B43"/>
          </p15:clr>
        </p15:guide>
        <p15:guide id="8" pos="6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BE9D3906-2326-41A8-81ED-03D3A38FB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A98FDB75-8534-4735-AF49-9D2EAF7DCA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C4EF532-641A-4CC5-A071-83BEEC207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07704"/>
            <a:ext cx="12192000" cy="48502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FEC93CF-2672-7D78-F278-58C5E012E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5640" y="2470991"/>
            <a:ext cx="8320095" cy="35310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>
                <a:solidFill>
                  <a:schemeClr val="tx2"/>
                </a:solidFill>
              </a:rPr>
              <a:t>F#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3280B82-CD55-43FD-92C4-F05E2A8D1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-17930" y="0"/>
            <a:ext cx="2856752" cy="110114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B0A4F542-D561-4AFB-8321-EB900BAF0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-2" y="0"/>
            <a:ext cx="2342778" cy="639887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2DCD855-D96C-473A-8E64-CF7DBA501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8522450" cy="124281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A4D9248B-0006-4BFE-8110-40C16E45C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3" y="4029740"/>
            <a:ext cx="2610296" cy="286547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EE593BB5-7AFA-4C8F-AECA-CE733B1FD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425223" y="494414"/>
            <a:ext cx="1766777" cy="6269589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B04B14B-9533-46E5-A48D-58ECB1B40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99484" y="0"/>
            <a:ext cx="1392516" cy="498667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F521483B-CE28-412B-9C71-9BE081E9D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  <a:stCxn id="15" idx="3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129130" y="4432852"/>
            <a:ext cx="5062870" cy="242514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19E2CD-9DA8-54D6-A439-95E93A27ADB2}"/>
              </a:ext>
            </a:extLst>
          </p:cNvPr>
          <p:cNvSpPr txBox="1"/>
          <p:nvPr/>
        </p:nvSpPr>
        <p:spPr>
          <a:xfrm>
            <a:off x="1945640" y="5290935"/>
            <a:ext cx="6126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Ashley Gutierrez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99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1" name="Rectangle 120">
            <a:extLst>
              <a:ext uri="{FF2B5EF4-FFF2-40B4-BE49-F238E27FC236}">
                <a16:creationId xmlns:a16="http://schemas.microsoft.com/office/drawing/2014/main" id="{5B8092E2-D77A-4CE6-BB2D-626978445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02CD835-4B0F-45D6-9B85-B049A1005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3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35F5E3-2B1C-7C0A-8581-67A9052D1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511309"/>
            <a:ext cx="9577116" cy="12219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Origins &amp; Purpose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971A1EC-5980-40B2-973F-0D3D6630D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B0049A56-C4C2-4C0F-9F4F-D0E34391D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78117" y="0"/>
            <a:ext cx="340591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D02BE56-7EB5-4E62-B6E2-1C49E470A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299548"/>
            <a:ext cx="1769035" cy="69557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33159-D030-2F82-A142-F75940728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553" y="2420471"/>
            <a:ext cx="5479065" cy="38844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Created by Don Syme at Microsoft Research, Cambridge</a:t>
            </a:r>
          </a:p>
          <a:p>
            <a:r>
              <a:rPr lang="en-US" dirty="0"/>
              <a:t>Started as “Project 7”, exploring how functional programming could fit within .NET</a:t>
            </a:r>
          </a:p>
          <a:p>
            <a:r>
              <a:rPr lang="en-US" dirty="0"/>
              <a:t>At the time, industry languages (like C# and Java) were heavily object-oriented</a:t>
            </a:r>
          </a:p>
          <a:p>
            <a:r>
              <a:rPr lang="en-US" dirty="0"/>
              <a:t>Goal: Merge ML-style functional safety with practical programming for real-world applications</a:t>
            </a:r>
          </a:p>
          <a:p>
            <a:r>
              <a:rPr lang="en-US" dirty="0"/>
              <a:t>Simplify complex, data-heavy programming and enable type-safe functional constructs</a:t>
            </a:r>
          </a:p>
        </p:txBody>
      </p:sp>
      <p:pic>
        <p:nvPicPr>
          <p:cNvPr id="8" name="Picture Placeholder 5" descr="A logo for a company&#10;&#10;AI-generated content may be incorrect.">
            <a:extLst>
              <a:ext uri="{FF2B5EF4-FFF2-40B4-BE49-F238E27FC236}">
                <a16:creationId xmlns:a16="http://schemas.microsoft.com/office/drawing/2014/main" id="{BEEB4214-DEBD-8060-0FAB-9261694EAD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859" r="11545" b="2"/>
          <a:stretch>
            <a:fillRect/>
          </a:stretch>
        </p:blipFill>
        <p:spPr>
          <a:xfrm>
            <a:off x="7141611" y="2036927"/>
            <a:ext cx="4401547" cy="4309764"/>
          </a:xfrm>
          <a:prstGeom prst="rect">
            <a:avLst/>
          </a:prstGeom>
        </p:spPr>
      </p:pic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4595B06-EDA5-4E45-BED4-7891E7E0C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1150" y="1171094"/>
            <a:ext cx="4860850" cy="8240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D79C9A5D-F572-476A-99A9-700077150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968704" y="0"/>
            <a:ext cx="2147217" cy="199511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59592DA5-68A4-46A6-90EA-F0304FF8E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94353" y="-14436"/>
            <a:ext cx="239059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67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1" name="Rectangle 140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8A15DE-D135-0710-9984-A0A55E960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History Context</a:t>
            </a:r>
            <a:endParaRPr lang="en-US" sz="4400" dirty="0"/>
          </a:p>
        </p:txBody>
      </p:sp>
      <p:pic>
        <p:nvPicPr>
          <p:cNvPr id="9" name="Picture 8" descr="A blue and black diamond&#10;&#10;AI-generated content may be incorrect.">
            <a:extLst>
              <a:ext uri="{FF2B5EF4-FFF2-40B4-BE49-F238E27FC236}">
                <a16:creationId xmlns:a16="http://schemas.microsoft.com/office/drawing/2014/main" id="{6D467F18-55D0-37C9-62A8-88A0CF1F0C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3270" b="-3270"/>
          <a:stretch>
            <a:fillRect/>
          </a:stretch>
        </p:blipFill>
        <p:spPr>
          <a:xfrm>
            <a:off x="533400" y="764391"/>
            <a:ext cx="5270053" cy="5329217"/>
          </a:xfrm>
          <a:prstGeom prst="rect">
            <a:avLst/>
          </a:prstGeom>
        </p:spPr>
      </p:pic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8AA23-D8D0-93BE-5C5F-103A750B0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8706" y="2211069"/>
            <a:ext cx="4439894" cy="4113531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Early 2000s: OOP dominates (C#, Java)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Functional languages powerful but mostly academic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2002–2004: Project 7 tests .NET Generics internally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2005: First public F# compiler released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2007–2009: Collaboration with Visual Studio team to make F# production-ready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2010: Officially released as part of Visual Studio 2010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700" dirty="0"/>
              <a:t>Post-2014: Open-sourced</a:t>
            </a:r>
          </a:p>
        </p:txBody>
      </p:sp>
    </p:spTree>
    <p:extLst>
      <p:ext uri="{BB962C8B-B14F-4D97-AF65-F5344CB8AC3E}">
        <p14:creationId xmlns:p14="http://schemas.microsoft.com/office/powerpoint/2010/main" val="273724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8" name="Rectangle 11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9874B-BCA9-8420-1595-EDD1865A0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800849"/>
            <a:ext cx="4065767" cy="35105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dirty="0"/>
              <a:t>Language Influences</a:t>
            </a:r>
          </a:p>
        </p:txBody>
      </p:sp>
      <p:sp>
        <p:nvSpPr>
          <p:cNvPr id="96" name="Content Placeholder 3">
            <a:extLst>
              <a:ext uri="{FF2B5EF4-FFF2-40B4-BE49-F238E27FC236}">
                <a16:creationId xmlns:a16="http://schemas.microsoft.com/office/drawing/2014/main" id="{ACFBB810-3430-2C29-1AA0-9744AA0A1AA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895753" y="533400"/>
            <a:ext cx="5458046" cy="5791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/>
              <a:t>OCaml – major influence; inspired F#’s syntax, type system, and pattern matching</a:t>
            </a:r>
          </a:p>
          <a:p>
            <a:pPr lvl="1"/>
            <a:r>
              <a:rPr lang="en-US"/>
              <a:t>ML family – contributed type inference, immutability, and functional programming approach</a:t>
            </a:r>
          </a:p>
          <a:p>
            <a:pPr lvl="1"/>
            <a:r>
              <a:rPr lang="en-US"/>
              <a:t>Haskell – introduced higher-order functions and some advanced functional concepts</a:t>
            </a:r>
          </a:p>
          <a:p>
            <a:pPr lvl="1"/>
            <a:r>
              <a:rPr lang="en-US"/>
              <a:t>.NET languages (like C#) – object-oriented design and interoperability with existing libraries</a:t>
            </a:r>
          </a:p>
          <a:p>
            <a:pPr lvl="1"/>
            <a:r>
              <a:rPr lang="en-US"/>
              <a:t>Result – F# is a flexible, multi-paradigm language that bridges functional and practical programming on the .NET runtime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40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61622E-3A00-40AA-904E-B75E5910B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3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4C27C8-165C-5513-DB4B-9D840097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584791"/>
            <a:ext cx="7346277" cy="11486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dirty="0"/>
              <a:t>Core Philosophy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A364443-B44B-44C9-B8C4-AED23CB6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12348"/>
            <a:ext cx="4875028" cy="57179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5120" y="12348"/>
            <a:ext cx="541617" cy="199655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5950BAB-F521-4A52-A263-D10578977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48880" y="12348"/>
            <a:ext cx="3810000" cy="199655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84CA14D-52DC-4F3C-A1CE-235B99A17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44560" y="-653"/>
            <a:ext cx="3647440" cy="8388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C9B2E5-D7C8-4575-9C92-245984A14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54240" y="1371600"/>
            <a:ext cx="4937760" cy="6373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E640F-7F5A-BDB7-205D-765FA80B67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8046" y="2317594"/>
            <a:ext cx="9906001" cy="38544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sz="2400" dirty="0"/>
              <a:t>Designed for conciseness, correctness, and productivity</a:t>
            </a:r>
          </a:p>
          <a:p>
            <a:pPr lvl="1"/>
            <a:r>
              <a:rPr lang="en-US" sz="2400" dirty="0"/>
              <a:t>Functional-first but not functional-only” approach</a:t>
            </a:r>
          </a:p>
          <a:p>
            <a:pPr lvl="1"/>
            <a:r>
              <a:rPr lang="en-US" sz="2400" dirty="0"/>
              <a:t>Emphasizes immutability, type safety, and predictable code</a:t>
            </a:r>
          </a:p>
          <a:p>
            <a:pPr lvl="1"/>
            <a:r>
              <a:rPr lang="en-US" sz="2400" dirty="0"/>
              <a:t>Balances academic research and practical application</a:t>
            </a:r>
          </a:p>
        </p:txBody>
      </p:sp>
    </p:spTree>
    <p:extLst>
      <p:ext uri="{BB962C8B-B14F-4D97-AF65-F5344CB8AC3E}">
        <p14:creationId xmlns:p14="http://schemas.microsoft.com/office/powerpoint/2010/main" val="72960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545968-70F7-0180-6448-3547E442E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dirty="0"/>
              <a:t>Key Language Features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26218-E207-1309-18E9-3076167D67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42"/>
          <a:stretch>
            <a:fillRect/>
          </a:stretch>
        </p:blipFill>
        <p:spPr>
          <a:xfrm>
            <a:off x="141875" y="886821"/>
            <a:ext cx="6207179" cy="5084357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5CE58D-2739-522B-7C3A-6A7C98536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8706" y="2211069"/>
            <a:ext cx="4439894" cy="4113531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Type Inference: Minimal explicit typing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Pattern Matching: Simplifies complex logic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Immutable Data Structures: Reduces side effects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Discriminated Unions: Flexible and safe data modeling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Asynchronous Workflows: Supports parallel and asynchronous tasks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dirty="0"/>
              <a:t>F# Interactive (REPL): Instant feedback for experimentation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97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5" name="Rectangle 124">
            <a:extLst>
              <a:ext uri="{FF2B5EF4-FFF2-40B4-BE49-F238E27FC236}">
                <a16:creationId xmlns:a16="http://schemas.microsoft.com/office/drawing/2014/main" id="{2B78D151-52A1-46B3-8374-570DA802E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4812B206-25E9-4F8B-AED7-8353BA62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49100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142A6D3-8DB2-4EE4-B19A-4C40D070F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0990" y="4849100"/>
            <a:ext cx="2366826" cy="20089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D73BD45-87D9-44BD-8E6F-A575FFD9C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  <a:endCxn id="12" idx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051717" y="-473448"/>
            <a:ext cx="3027816" cy="100445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6EC1DF3-75F4-A381-5DC6-5C14323D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302" y="5269325"/>
            <a:ext cx="9144000" cy="1043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i="1" kern="1200" cap="all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Comparison</a:t>
            </a:r>
          </a:p>
        </p:txBody>
      </p:sp>
      <p:pic>
        <p:nvPicPr>
          <p:cNvPr id="8" name="Picture 7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F921235D-8103-67E5-21D2-5C45286D5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210" y="1056870"/>
            <a:ext cx="4062813" cy="3768259"/>
          </a:xfrm>
          <a:prstGeom prst="rect">
            <a:avLst/>
          </a:prstGeom>
        </p:spPr>
      </p:pic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BCEBEFAC-C6A6-CAE4-DEE6-C0B846306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631" y="1266329"/>
            <a:ext cx="5388261" cy="3111719"/>
          </a:xfrm>
          <a:prstGeom prst="rect">
            <a:avLst/>
          </a:prstGeom>
        </p:spPr>
      </p:pic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2178E38C-83CD-4BC6-893D-662EF9BFA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602477" y="4849098"/>
            <a:ext cx="339224" cy="200890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C965CFDB-63A4-4033-A10B-8444138F6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82420" y="4849097"/>
            <a:ext cx="3309580" cy="138214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F0712399-FD90-C2FC-D5B3-14F55A758FDF}"/>
              </a:ext>
            </a:extLst>
          </p:cNvPr>
          <p:cNvSpPr txBox="1">
            <a:spLocks/>
          </p:cNvSpPr>
          <p:nvPr/>
        </p:nvSpPr>
        <p:spPr>
          <a:xfrm>
            <a:off x="-931239" y="99178"/>
            <a:ext cx="9144000" cy="10437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i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F#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72CA9D4-6978-5B49-53DC-28BD6D45805E}"/>
              </a:ext>
            </a:extLst>
          </p:cNvPr>
          <p:cNvSpPr txBox="1">
            <a:spLocks/>
          </p:cNvSpPr>
          <p:nvPr/>
        </p:nvSpPr>
        <p:spPr>
          <a:xfrm>
            <a:off x="4607419" y="99178"/>
            <a:ext cx="9144000" cy="10437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i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C#</a:t>
            </a:r>
          </a:p>
        </p:txBody>
      </p:sp>
    </p:spTree>
    <p:extLst>
      <p:ext uri="{BB962C8B-B14F-4D97-AF65-F5344CB8AC3E}">
        <p14:creationId xmlns:p14="http://schemas.microsoft.com/office/powerpoint/2010/main" val="1216510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AAE0423-BDD0-446E-8E7E-AD39C661C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954"/>
            <a:ext cx="12192000" cy="68510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F4B48C8-2A0F-488D-AD2B-830223850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7150" y="0"/>
            <a:ext cx="75549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D030A76-B788-B363-104E-266B7C7F7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31" y="1102360"/>
            <a:ext cx="3812717" cy="472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Who Uses F#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6BEB5BD-6C08-40C8-8912-A7FAB7C45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94040" y="0"/>
            <a:ext cx="32272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48542-FCE1-3AE6-C6C9-17975609DF7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797686" y="533399"/>
            <a:ext cx="5683114" cy="57714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lvl="1"/>
            <a:r>
              <a:rPr lang="en-US" sz="2400" dirty="0"/>
              <a:t>Used by financial institutions for modeling &amp; trading systems</a:t>
            </a:r>
          </a:p>
          <a:p>
            <a:pPr marL="457200" lvl="1"/>
            <a:r>
              <a:rPr lang="en-US" sz="2400" dirty="0"/>
              <a:t>Popular in data science, AI, and simulation</a:t>
            </a:r>
          </a:p>
          <a:p>
            <a:pPr marL="457200" lvl="1"/>
            <a:r>
              <a:rPr lang="en-US" sz="2400" dirty="0"/>
              <a:t>Strong adoption in academic research and education</a:t>
            </a:r>
          </a:p>
          <a:p>
            <a:pPr marL="457200" lvl="1"/>
            <a:r>
              <a:rPr lang="en-US" sz="2400" dirty="0"/>
              <a:t>Preferred when reliability and math-heavy logic are critical</a:t>
            </a:r>
          </a:p>
          <a:p>
            <a:pPr marL="457200"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3777997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20BE78-9FDF-401B-B412-3AA10EC5BEA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0E62E91-3991-445A-ADE0-DB143B3932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180A77-4928-484F-9529-F716C85D6A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{BCD77C6F-E561-4EF2-995C-4E8D2C1A6017}TF020710ce-b2a3-4743-8ec4-0abcd2574951ef9f6aa4_win32-415a623b9e9a</Template>
  <TotalTime>109</TotalTime>
  <Words>336</Words>
  <Application>Microsoft Office PowerPoint</Application>
  <PresentationFormat>Widescreen</PresentationFormat>
  <Paragraphs>50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Univers Condensed Light</vt:lpstr>
      <vt:lpstr>Walbaum Display Light</vt:lpstr>
      <vt:lpstr>AngleLinesVTI</vt:lpstr>
      <vt:lpstr>F#</vt:lpstr>
      <vt:lpstr>Origins &amp; Purpose</vt:lpstr>
      <vt:lpstr>History Context</vt:lpstr>
      <vt:lpstr>Language Influences</vt:lpstr>
      <vt:lpstr>Core Philosophy </vt:lpstr>
      <vt:lpstr>Key Language Features</vt:lpstr>
      <vt:lpstr>Comparison</vt:lpstr>
      <vt:lpstr>Who Uses F#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Gutierrez Gallegos, Ashley</dc:creator>
  <cp:lastModifiedBy>Gutierrez Gallegos, Ashley</cp:lastModifiedBy>
  <cp:revision>1</cp:revision>
  <dcterms:created xsi:type="dcterms:W3CDTF">2025-11-10T00:30:26Z</dcterms:created>
  <dcterms:modified xsi:type="dcterms:W3CDTF">2025-11-10T22:08:01Z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