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719"/>
  </p:normalViewPr>
  <p:slideViewPr>
    <p:cSldViewPr snapToGrid="0">
      <p:cViewPr varScale="1">
        <p:scale>
          <a:sx n="119" d="100"/>
          <a:sy n="119" d="100"/>
        </p:scale>
        <p:origin x="21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14221-A2B7-DCAA-78FC-A0E8A4490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BBC741-2278-33F1-485B-58A727AF53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AAD47-DDD3-D728-2F74-498816F66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97560-98E2-FA2B-C28C-F32E55CFD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1FBB1-105C-DCD2-54DF-684FC4F99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20596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3D55F-2793-6AC7-540E-51761EB1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C6E7D-0708-AD5C-1383-C57AC12C1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17A67-3F8B-59FE-850C-68FCAEE2A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F5A77-55AD-FA3A-6E7B-392F94EC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3E993-37FF-BD9B-22A1-CE18A5A00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2770511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10DB83-6813-6374-0FD5-A8377DDC37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75F609-D855-9B44-C8C3-9B4DA7AA5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A0FC1-621C-8CED-9851-726FE4F6B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150E4-E5D2-A992-6849-C15ADFA67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9917F-80F8-7980-8213-403E14864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2684763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0ECD7-5879-1518-F504-0F106C7E2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2C1CC-7832-206D-2329-3A991866D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18236-07E0-2017-097A-92259CFF4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902D9-284F-48E1-500D-694281A35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A60E7-B571-3E69-8454-BCF903A1C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377272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6C4B1-87F4-4A0F-CE3B-35142C347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162CA-ED37-054C-F93C-C6B7A04D2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4946D-5A18-DBDB-49D4-9E294C8EB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B8244-0762-1D69-50AF-A72DC6E64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145E0-DC36-7F77-C064-570143C76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4242653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ACDFF-A5D6-6B9E-740C-6BD920CDF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0BB1B-00A5-22DA-416A-3406471A41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A11C50-F4D6-15BE-74F5-223CC7F10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8C7982-1EC5-E227-4E30-61D3CE5A3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C4E5F7-DC68-D550-2BC5-694B70034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9827D-EC1F-FC1A-E443-704664398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149200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FD97A-2C5B-703E-2A94-56A1DA0EE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5C0F7-D271-C8B5-DB8C-E18DFA097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BB0D1-CED4-27AB-EE4F-3077E4D58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198F15-2A5F-D724-C2DB-BB4B39A807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A77CFA-353A-D2BD-86AD-544B2291AD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EFBC6-B263-E880-FD74-F7A15F129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896ECA-E7EB-777F-D476-C24859785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CAEEB5-BD4B-BC21-BC54-F57CEF165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3639796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48F4C-96FA-9A61-0C43-B8D3EEECE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C4EAF6-6A50-255B-BF87-1640D9145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223F3A-D4CA-A284-F568-FCC74AE90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97998A-83FC-67F4-DB0D-C75FCDB1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125535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9DCE29-43FE-DB40-44BC-452891152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DCB870-739C-B007-8BD8-637241678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5A26C4-3FDC-4A8A-9836-0C9786F08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1602954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6E460-4F21-32AE-6483-C0E01E401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5ECBA-8170-32FE-E5D5-8ADC26541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270E5-1E96-5961-8531-D406472A3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6FA29-2E04-DBFE-5062-EDD1CE5FB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B11C91-323B-99CF-4FD0-741A42D9A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911804-36CF-CDDD-2396-CDA687644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4112900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4AE74-D478-6866-02D0-3F84755E6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44567-EB8E-60A5-9A80-5667838751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2096BB-3F60-199D-C177-F5B942A5E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13BE5-71DC-00F6-F3F3-EA679DFF9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353067-8411-D289-57C0-5091AE12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FAF21-222C-09B7-852B-5C867A654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268055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CF1638-5690-0E73-3EF2-C3EE474C1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7670C-EE8A-DD42-0FA2-6501771A9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18427-E9B5-E322-5B30-2DFB7181C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B8B262-11F6-F44D-BBE9-39284CBFEEE2}" type="datetimeFigureOut">
              <a:rPr lang="en-JO" smtClean="0"/>
              <a:t>06/11/2025</a:t>
            </a:fld>
            <a:endParaRPr lang="en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AC4EC-0B95-FA06-9282-7DE86538B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2931E-2974-77E5-DE00-1215E4D338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C259AF-E173-B24D-BC9B-10F9016EFD8C}" type="slidenum">
              <a:rPr lang="en-JO" smtClean="0"/>
              <a:t>‹#›</a:t>
            </a:fld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308292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ABDED1-5387-0F5B-7848-D532A1617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2960716"/>
            <a:ext cx="4036334" cy="2387600"/>
          </a:xfrm>
        </p:spPr>
        <p:txBody>
          <a:bodyPr anchor="t">
            <a:normAutofit/>
          </a:bodyPr>
          <a:lstStyle/>
          <a:p>
            <a:pPr algn="l"/>
            <a:r>
              <a:rPr lang="en-JO" sz="5400"/>
              <a:t>The V Programming Language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818A1C-EDAE-5C4E-0981-4883AE29E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953037"/>
            <a:ext cx="4036333" cy="1709849"/>
          </a:xfrm>
        </p:spPr>
        <p:txBody>
          <a:bodyPr anchor="b">
            <a:normAutofit/>
          </a:bodyPr>
          <a:lstStyle/>
          <a:p>
            <a:pPr algn="l"/>
            <a:r>
              <a:rPr lang="en-JO" sz="2000"/>
              <a:t>Hussein Al-Ani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blue letter v on a black background&#10;&#10;AI-generated content may be incorrect.">
            <a:extLst>
              <a:ext uri="{FF2B5EF4-FFF2-40B4-BE49-F238E27FC236}">
                <a16:creationId xmlns:a16="http://schemas.microsoft.com/office/drawing/2014/main" id="{69ED3A55-155B-B771-1622-DA01B2414D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597" y="666728"/>
            <a:ext cx="546579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252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427E9F-820A-BB2E-F8F6-3FCBEC6D4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/>
              <a:t>What is V</a:t>
            </a:r>
            <a:endParaRPr lang="en-JO" sz="54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4E409-C0F4-85B6-545D-EBFBB1F77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JO" sz="2400" dirty="0"/>
              <a:t>Otherwise known as vlang</a:t>
            </a:r>
          </a:p>
          <a:p>
            <a:r>
              <a:rPr lang="en-US" sz="2400" dirty="0"/>
              <a:t>V is a statically-typed, compiled programming language</a:t>
            </a:r>
          </a:p>
          <a:p>
            <a:r>
              <a:rPr lang="en-US" sz="2400" dirty="0"/>
              <a:t>According to its website, it aims to deliver simplicity, speed, safety and maintainable code.</a:t>
            </a:r>
          </a:p>
          <a:p>
            <a:endParaRPr lang="en-JO" sz="2400" dirty="0"/>
          </a:p>
        </p:txBody>
      </p:sp>
    </p:spTree>
    <p:extLst>
      <p:ext uri="{BB962C8B-B14F-4D97-AF65-F5344CB8AC3E}">
        <p14:creationId xmlns:p14="http://schemas.microsoft.com/office/powerpoint/2010/main" val="3025155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0711FF-0ED0-D0E2-8307-835545C8A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JO" sz="5400" dirty="0"/>
              <a:t>Hello World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46A51-83AA-C89E-E6ED-A9183DCAE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/>
              <a:t>fn</a:t>
            </a:r>
            <a:r>
              <a:rPr lang="en-US" sz="2400" dirty="0"/>
              <a:t> main() {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/>
              <a:t>println</a:t>
            </a:r>
            <a:r>
              <a:rPr lang="en-US" sz="2400" dirty="0"/>
              <a:t>("Hello, World!")</a:t>
            </a:r>
          </a:p>
          <a:p>
            <a:pPr marL="0" indent="0">
              <a:buNone/>
            </a:pPr>
            <a:r>
              <a:rPr lang="en-US" sz="2400" dirty="0"/>
              <a:t>}</a:t>
            </a:r>
            <a:endParaRPr lang="en-JO" sz="2400" dirty="0"/>
          </a:p>
        </p:txBody>
      </p:sp>
    </p:spTree>
    <p:extLst>
      <p:ext uri="{BB962C8B-B14F-4D97-AF65-F5344CB8AC3E}">
        <p14:creationId xmlns:p14="http://schemas.microsoft.com/office/powerpoint/2010/main" val="2027731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226F04-413F-CC23-B125-DF751CDF2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74D13E-7531-460F-A9DD-BB29B405A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5400" dirty="0"/>
              <a:t>V Origins</a:t>
            </a:r>
            <a:endParaRPr lang="en-JO" sz="5400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A30844D-AF71-DADA-901A-BB72496BE3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5197" y="2330505"/>
            <a:ext cx="5038636" cy="397958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JO" altLang="en-JO" sz="2400" b="0" i="0" u="none" strike="noStrike" cap="none" normalizeH="0" baseline="0" dirty="0">
                <a:ln>
                  <a:noFill/>
                </a:ln>
                <a:effectLst/>
              </a:rPr>
              <a:t>V was created by </a:t>
            </a:r>
            <a:r>
              <a:rPr kumimoji="0" lang="en-JO" altLang="en-JO" sz="2400" b="1" i="1" u="none" strike="noStrike" cap="none" normalizeH="0" baseline="0" dirty="0">
                <a:ln>
                  <a:noFill/>
                </a:ln>
                <a:effectLst/>
              </a:rPr>
              <a:t>Alexander</a:t>
            </a:r>
            <a:r>
              <a:rPr kumimoji="0" lang="en-JO" altLang="en-JO" sz="24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r>
              <a:rPr kumimoji="0" lang="en-JO" altLang="en-JO" sz="2400" b="1" i="1" u="none" strike="noStrike" cap="none" normalizeH="0" baseline="0" dirty="0">
                <a:ln>
                  <a:noFill/>
                </a:ln>
                <a:effectLst/>
              </a:rPr>
              <a:t>Medvednikov</a:t>
            </a:r>
            <a:r>
              <a:rPr kumimoji="0" lang="en-JO" altLang="en-JO" sz="2400" b="0" i="0" u="none" strike="noStrike" cap="none" normalizeH="0" baseline="0" dirty="0">
                <a:ln>
                  <a:noFill/>
                </a:ln>
                <a:effectLst/>
              </a:rPr>
              <a:t>, a software programmer from Russia.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JO" sz="2400" b="0" i="0" u="none" strike="noStrike" cap="none" normalizeH="0" baseline="0" dirty="0">
                <a:ln>
                  <a:noFill/>
                </a:ln>
                <a:effectLst/>
              </a:rPr>
              <a:t>The first public release occurred in June 2019.</a:t>
            </a:r>
            <a:endParaRPr lang="en-US" altLang="en-JO" sz="2400" dirty="0"/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lang="en-US" altLang="en-JO" sz="2000" dirty="0"/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lang="en-US" altLang="en-JO" sz="2000" dirty="0"/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JO" altLang="en-JO" sz="2000" b="0" i="0" u="none" strike="noStrike" cap="none" normalizeH="0" baseline="0" dirty="0">
              <a:ln>
                <a:noFill/>
              </a:ln>
              <a:effectLst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JO" altLang="en-JO" sz="20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JO" altLang="en-JO" sz="2000" b="0" i="0" u="none" strike="noStrike" cap="none" normalizeH="0" baseline="0" dirty="0">
                <a:ln>
                  <a:noFill/>
                </a:ln>
                <a:effectLst/>
                <a:latin typeface="-webkit-standard"/>
              </a:rPr>
              <a:t> </a:t>
            </a:r>
            <a:endParaRPr kumimoji="0" lang="en-JO" altLang="en-JO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erson taking a selfie&#10;&#10;AI-generated content may be incorrect.">
            <a:extLst>
              <a:ext uri="{FF2B5EF4-FFF2-40B4-BE49-F238E27FC236}">
                <a16:creationId xmlns:a16="http://schemas.microsoft.com/office/drawing/2014/main" id="{C1BA7F89-0EF6-B784-093F-3FFC87C3E9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" b="3065"/>
          <a:stretch>
            <a:fillRect/>
          </a:stretch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831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4BFBB9-DEC0-6894-DE84-35141ED5F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441DD4-61FA-50C0-B1A4-ECF36A782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 dirty="0"/>
              <a:t>The Start of V</a:t>
            </a:r>
            <a:endParaRPr lang="en-JO" sz="5400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96606F-FD2D-2FED-BB84-9C4635D32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/>
              <a:t>Frustrated with existing languages used in his personal projects, </a:t>
            </a:r>
            <a:r>
              <a:rPr lang="en-US" sz="2400" b="1"/>
              <a:t>Medvednikov</a:t>
            </a:r>
            <a:r>
              <a:rPr lang="en-US" sz="2400"/>
              <a:t> decided to build something new</a:t>
            </a:r>
          </a:p>
          <a:p>
            <a:r>
              <a:rPr lang="en-US" sz="2400"/>
              <a:t>Inspired by </a:t>
            </a:r>
            <a:r>
              <a:rPr lang="en-US" sz="2400" b="1"/>
              <a:t>Go</a:t>
            </a:r>
            <a:r>
              <a:rPr lang="en-US" sz="2400"/>
              <a:t>, </a:t>
            </a:r>
            <a:r>
              <a:rPr lang="en-US" sz="2400" b="1"/>
              <a:t>Oberon</a:t>
            </a:r>
            <a:r>
              <a:rPr lang="en-US" sz="2400"/>
              <a:t>, </a:t>
            </a:r>
            <a:r>
              <a:rPr lang="en-US" sz="2400" b="1"/>
              <a:t>Swift</a:t>
            </a:r>
            <a:r>
              <a:rPr lang="en-US" sz="2400"/>
              <a:t>, and </a:t>
            </a:r>
            <a:r>
              <a:rPr lang="en-US" sz="2400" b="1"/>
              <a:t>Rust</a:t>
            </a:r>
          </a:p>
          <a:p>
            <a:r>
              <a:rPr lang="en-US" sz="2400"/>
              <a:t>Originally built to power a desktop messaging app called </a:t>
            </a:r>
            <a:r>
              <a:rPr lang="en-US" sz="2400" b="1"/>
              <a:t>Volt</a:t>
            </a:r>
          </a:p>
          <a:p>
            <a:endParaRPr lang="en-US" sz="2400"/>
          </a:p>
          <a:p>
            <a:endParaRPr lang="en-JO" sz="2400"/>
          </a:p>
        </p:txBody>
      </p:sp>
    </p:spTree>
    <p:extLst>
      <p:ext uri="{BB962C8B-B14F-4D97-AF65-F5344CB8AC3E}">
        <p14:creationId xmlns:p14="http://schemas.microsoft.com/office/powerpoint/2010/main" val="3467238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8B416-E199-8DDB-DB5D-2221D1DCA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JO" sz="5400"/>
              <a:t>What Shaped V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73584-7AAD-B59C-F7CE-5907CB448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en-US" sz="2400" dirty="0"/>
            </a:br>
            <a:endParaRPr lang="en-US" sz="2400" dirty="0"/>
          </a:p>
          <a:p>
            <a:r>
              <a:rPr lang="en-US" sz="2400" b="1" dirty="0"/>
              <a:t>From Go:</a:t>
            </a:r>
            <a:r>
              <a:rPr lang="en-US" sz="2400" dirty="0"/>
              <a:t> simplicity, readability, and fast compilation</a:t>
            </a:r>
          </a:p>
          <a:p>
            <a:r>
              <a:rPr lang="en-US" sz="2400" b="1" dirty="0"/>
              <a:t>From Rust:</a:t>
            </a:r>
            <a:r>
              <a:rPr lang="en-US" sz="2400" dirty="0"/>
              <a:t> emphasis on safety and high performance</a:t>
            </a:r>
          </a:p>
          <a:p>
            <a:r>
              <a:rPr lang="en-US" sz="2400" b="1" dirty="0"/>
              <a:t>From Oberon:</a:t>
            </a:r>
            <a:r>
              <a:rPr lang="en-US" sz="2400" dirty="0"/>
              <a:t> minimal design and a compact compiler</a:t>
            </a:r>
          </a:p>
          <a:p>
            <a:r>
              <a:rPr lang="en-US" sz="2400" b="1" dirty="0"/>
              <a:t>From Swift:</a:t>
            </a:r>
            <a:r>
              <a:rPr lang="en-US" sz="2400" dirty="0"/>
              <a:t> clean, modern syntax</a:t>
            </a:r>
          </a:p>
          <a:p>
            <a:endParaRPr lang="en-JO" sz="2400" dirty="0"/>
          </a:p>
        </p:txBody>
      </p:sp>
    </p:spTree>
    <p:extLst>
      <p:ext uri="{BB962C8B-B14F-4D97-AF65-F5344CB8AC3E}">
        <p14:creationId xmlns:p14="http://schemas.microsoft.com/office/powerpoint/2010/main" val="3498199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382DB3-1552-6430-D0A2-7A112809E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JO" sz="5400" dirty="0"/>
              <a:t>V Features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5D8BA-9633-89AE-1F19-3BC207458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The V compiler is very small and fast</a:t>
            </a:r>
          </a:p>
          <a:p>
            <a:r>
              <a:rPr lang="en-US" sz="2400" dirty="0"/>
              <a:t>Safety-by-default:</a:t>
            </a:r>
          </a:p>
          <a:p>
            <a:pPr lvl="1"/>
            <a:r>
              <a:rPr lang="en-US" dirty="0"/>
              <a:t>Bounds checking on arrays</a:t>
            </a:r>
          </a:p>
          <a:p>
            <a:pPr lvl="1"/>
            <a:r>
              <a:rPr lang="en-US" dirty="0"/>
              <a:t>No undefined values </a:t>
            </a:r>
          </a:p>
          <a:p>
            <a:pPr lvl="1"/>
            <a:r>
              <a:rPr lang="en-US" dirty="0"/>
              <a:t>No null and no global variables</a:t>
            </a:r>
          </a:p>
          <a:p>
            <a:r>
              <a:rPr lang="en-JO" sz="2400" dirty="0"/>
              <a:t>Readable Syntax</a:t>
            </a:r>
          </a:p>
          <a:p>
            <a:r>
              <a:rPr lang="en-US" sz="2400" dirty="0"/>
              <a:t>Compiles to C for native performance</a:t>
            </a:r>
            <a:endParaRPr lang="en-JO" sz="2400" dirty="0"/>
          </a:p>
        </p:txBody>
      </p:sp>
    </p:spTree>
    <p:extLst>
      <p:ext uri="{BB962C8B-B14F-4D97-AF65-F5344CB8AC3E}">
        <p14:creationId xmlns:p14="http://schemas.microsoft.com/office/powerpoint/2010/main" val="854943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E3E6C7-6A1B-8D6B-769D-E81331355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4C0BB3-E4D6-0659-6882-3D90F884D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JO" sz="5400" dirty="0"/>
              <a:t>V Purpose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F05FB79-7901-74F3-101D-F039E01D31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93660" y="2599509"/>
            <a:ext cx="10143668" cy="343553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sz="2400" dirty="0"/>
              <a:t>Designed to make programming simple, fast, and safe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sz="2400" dirty="0"/>
              <a:t>Aims to combine C-level performance with Go-like simplicity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sz="2400" dirty="0"/>
              <a:t>Built for systems programming, tools, and cross-platform development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sz="2400" dirty="0"/>
              <a:t>Created to give developers a modern alternative to older, more complex languages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lang="en-US" sz="2400" dirty="0"/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lang="en-US" sz="2400" dirty="0"/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JO" altLang="en-JO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867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E66F48-140C-E1C0-86DD-F87E630C7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119ACAF-28B9-C9F0-E403-2CF4E76A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43395E-1285-2289-466C-89B9CC9ED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JO" sz="5400" dirty="0"/>
              <a:t>V Users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A177A78-D251-F0E9-5A0B-63481D1E0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86D1CB5-A9EF-908C-3682-A93224912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55FFD47-79FC-1B97-0505-D7C3D49007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B8A47E50-FCCD-11DC-851E-C32F267FF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1F251-A836-480B-3DE4-E38BBE6DA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Used mainly by independent developers and small open-source teams</a:t>
            </a:r>
          </a:p>
          <a:p>
            <a:r>
              <a:rPr lang="en-US" sz="2400" dirty="0"/>
              <a:t>Growing community contributing through </a:t>
            </a:r>
            <a:r>
              <a:rPr lang="en-US" sz="2400" b="1" dirty="0"/>
              <a:t>GitHub</a:t>
            </a:r>
          </a:p>
          <a:p>
            <a:r>
              <a:rPr lang="en-US" sz="2400" dirty="0"/>
              <a:t>Popular for CLI tools, compilers, and lightweight apps</a:t>
            </a:r>
          </a:p>
          <a:p>
            <a:r>
              <a:rPr lang="en-US" sz="2400" dirty="0"/>
              <a:t>Gaining attention in systems programming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JO" sz="2400" dirty="0"/>
          </a:p>
        </p:txBody>
      </p:sp>
    </p:spTree>
    <p:extLst>
      <p:ext uri="{BB962C8B-B14F-4D97-AF65-F5344CB8AC3E}">
        <p14:creationId xmlns:p14="http://schemas.microsoft.com/office/powerpoint/2010/main" val="880274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B204116-D9A5-7146-A3BC-A07312DD7421}">
  <we:reference id="wa200003157" version="1.0.0.0" store="en-US" storeType="OMEX"/>
  <we:alternateReferences>
    <we:reference id="wa200003157" version="1.0.0.0" store="wa200003157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264</Words>
  <Application>Microsoft Macintosh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-webkit-standard</vt:lpstr>
      <vt:lpstr>Aptos</vt:lpstr>
      <vt:lpstr>Aptos Display</vt:lpstr>
      <vt:lpstr>Arial</vt:lpstr>
      <vt:lpstr>Office Theme</vt:lpstr>
      <vt:lpstr>The V Programming Language</vt:lpstr>
      <vt:lpstr>What is V</vt:lpstr>
      <vt:lpstr>Hello World</vt:lpstr>
      <vt:lpstr>V Origins</vt:lpstr>
      <vt:lpstr>The Start of V</vt:lpstr>
      <vt:lpstr>What Shaped V</vt:lpstr>
      <vt:lpstr>V Features</vt:lpstr>
      <vt:lpstr>V Purpose</vt:lpstr>
      <vt:lpstr>V Users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Al-Ani, Hussein</dc:creator>
  <cp:lastModifiedBy>Al-Ani, Hussein</cp:lastModifiedBy>
  <cp:revision>3</cp:revision>
  <dcterms:created xsi:type="dcterms:W3CDTF">2025-11-07T03:16:11Z</dcterms:created>
  <dcterms:modified xsi:type="dcterms:W3CDTF">2025-11-07T05:51:42Z</dcterms:modified>
</cp:coreProperties>
</file>